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s/slide9.xml" ContentType="application/vnd.openxmlformats-officedocument.presentationml.slide+xml"/>
  <Default Extension="xml" ContentType="application/xml"/>
  <Override PartName="/ppt/slideLayouts/slideLayout3.xml" ContentType="application/vnd.openxmlformats-officedocument.presentationml.slideLayout+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73" r:id="rId2"/>
    <p:sldId id="272" r:id="rId3"/>
    <p:sldId id="256" r:id="rId4"/>
    <p:sldId id="258" r:id="rId5"/>
    <p:sldId id="262" r:id="rId6"/>
    <p:sldId id="261" r:id="rId7"/>
    <p:sldId id="265" r:id="rId8"/>
    <p:sldId id="268" r:id="rId9"/>
    <p:sldId id="27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99"/>
    <a:srgbClr val="0000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p:scale>
          <a:sx n="85" d="100"/>
          <a:sy n="85" d="100"/>
        </p:scale>
        <p:origin x="-1560" y="-6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130BBC-A7DD-4154-AFC0-7169232E104D}"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130BBC-A7DD-4154-AFC0-7169232E104D}"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130BBC-A7DD-4154-AFC0-7169232E104D}"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130BBC-A7DD-4154-AFC0-7169232E104D}"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130BBC-A7DD-4154-AFC0-7169232E104D}" type="datetimeFigureOut">
              <a:rPr lang="en-US" smtClean="0"/>
              <a:pPr/>
              <a:t>4/22/16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130BBC-A7DD-4154-AFC0-7169232E104D}" type="datetimeFigureOut">
              <a:rPr lang="en-US" smtClean="0"/>
              <a:pPr/>
              <a:t>4/22/16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130BBC-A7DD-4154-AFC0-7169232E104D}" type="datetimeFigureOut">
              <a:rPr lang="en-US" smtClean="0"/>
              <a:pPr/>
              <a:t>4/22/16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130BBC-A7DD-4154-AFC0-7169232E104D}" type="datetimeFigureOut">
              <a:rPr lang="en-US" smtClean="0"/>
              <a:pPr/>
              <a:t>4/22/16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30BBC-A7DD-4154-AFC0-7169232E104D}" type="datetimeFigureOut">
              <a:rPr lang="en-US" smtClean="0"/>
              <a:pPr/>
              <a:t>4/22/16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130BBC-A7DD-4154-AFC0-7169232E104D}" type="datetimeFigureOut">
              <a:rPr lang="en-US" smtClean="0"/>
              <a:pPr/>
              <a:t>4/22/16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130BBC-A7DD-4154-AFC0-7169232E104D}" type="datetimeFigureOut">
              <a:rPr lang="en-US" smtClean="0"/>
              <a:pPr/>
              <a:t>4/22/16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849C1-7500-4EEC-8651-D6B6A62876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130BBC-A7DD-4154-AFC0-7169232E104D}" type="datetimeFigureOut">
              <a:rPr lang="en-US" smtClean="0"/>
              <a:pPr/>
              <a:t>4/22/16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849C1-7500-4EEC-8651-D6B6A628765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11" descr="Yeshua with Menoorah.jpg"/>
          <p:cNvPicPr>
            <a:picLocks noChangeAspect="1"/>
          </p:cNvPicPr>
          <p:nvPr/>
        </p:nvPicPr>
        <p:blipFill>
          <a:blip r:embed="rId2">
            <a:lum bright="10000"/>
          </a:blip>
          <a:stretch>
            <a:fillRect/>
          </a:stretch>
        </p:blipFill>
        <p:spPr>
          <a:xfrm>
            <a:off x="1085850" y="857250"/>
            <a:ext cx="6858000" cy="5143500"/>
          </a:xfrm>
          <a:prstGeom prst="rect">
            <a:avLst/>
          </a:prstGeom>
        </p:spPr>
      </p:pic>
      <p:sp>
        <p:nvSpPr>
          <p:cNvPr id="13" name="Rectangle 12"/>
          <p:cNvSpPr/>
          <p:nvPr/>
        </p:nvSpPr>
        <p:spPr>
          <a:xfrm>
            <a:off x="1410892" y="4446985"/>
            <a:ext cx="6268640" cy="415498"/>
          </a:xfrm>
          <a:prstGeom prst="rect">
            <a:avLst/>
          </a:prstGeom>
        </p:spPr>
        <p:txBody>
          <a:bodyPr>
            <a:spAutoFit/>
          </a:bodyPr>
          <a:lstStyle/>
          <a:p>
            <a:pPr algn="ctr">
              <a:defRPr/>
            </a:pPr>
            <a:endParaRPr lang="en-US" sz="2100" dirty="0">
              <a:solidFill>
                <a:schemeClr val="bg1"/>
              </a:solidFill>
              <a:effectLst>
                <a:glow rad="228600">
                  <a:schemeClr val="accent2">
                    <a:satMod val="175000"/>
                    <a:alpha val="40000"/>
                  </a:schemeClr>
                </a:glow>
                <a:outerShdw blurRad="38100" dist="38100" dir="2700000" algn="tl">
                  <a:srgbClr val="000000"/>
                </a:outerShdw>
              </a:effectLst>
            </a:endParaRPr>
          </a:p>
        </p:txBody>
      </p:sp>
      <p:sp>
        <p:nvSpPr>
          <p:cNvPr id="7" name="Rectangle 6"/>
          <p:cNvSpPr/>
          <p:nvPr/>
        </p:nvSpPr>
        <p:spPr>
          <a:xfrm>
            <a:off x="1200150" y="1353919"/>
            <a:ext cx="6686550" cy="669414"/>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DOA </a:t>
            </a:r>
            <a:r>
              <a:rPr lang="en-US" sz="3750" dirty="0" err="1">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Profetik</a:t>
            </a:r>
            <a:endParaRPr lang="id-ID"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endParaRPr>
          </a:p>
        </p:txBody>
      </p:sp>
      <p:pic>
        <p:nvPicPr>
          <p:cNvPr id="16" name="Picture 3" descr="Logo BS Without Shadow2.jpg"/>
          <p:cNvPicPr>
            <a:picLocks noChangeAspect="1" noChangeArrowheads="1"/>
          </p:cNvPicPr>
          <p:nvPr/>
        </p:nvPicPr>
        <p:blipFill>
          <a:blip r:embed="rId3" cstate="print"/>
          <a:srcRect l="4727" r="6552"/>
          <a:stretch>
            <a:fillRect/>
          </a:stretch>
        </p:blipFill>
        <p:spPr bwMode="auto">
          <a:xfrm flipH="1">
            <a:off x="6743700" y="1243008"/>
            <a:ext cx="857250" cy="857250"/>
          </a:xfrm>
          <a:prstGeom prst="ellipse">
            <a:avLst/>
          </a:prstGeom>
          <a:ln>
            <a:noFill/>
          </a:ln>
          <a:effectLst>
            <a:softEdge rad="112500"/>
          </a:effectLst>
        </p:spPr>
      </p:pic>
      <p:sp>
        <p:nvSpPr>
          <p:cNvPr id="10" name="Rectangle 9"/>
          <p:cNvSpPr/>
          <p:nvPr/>
        </p:nvSpPr>
        <p:spPr>
          <a:xfrm>
            <a:off x="1885950" y="4687238"/>
            <a:ext cx="5314974" cy="110799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id-ID" sz="3300" dirty="0">
                <a:solidFill>
                  <a:srgbClr val="00FFFF"/>
                </a:solidFill>
                <a:effectLst>
                  <a:glow rad="228600">
                    <a:schemeClr val="accent2">
                      <a:satMod val="175000"/>
                      <a:alpha val="40000"/>
                    </a:schemeClr>
                  </a:glow>
                  <a:outerShdw blurRad="38100" dist="38100" dir="2700000" algn="tl">
                    <a:srgbClr val="000000"/>
                  </a:outerShdw>
                </a:effectLst>
                <a:latin typeface="Arial Black" pitchFamily="34" charset="0"/>
              </a:rPr>
              <a:t>Jl. Daan Mogot 119</a:t>
            </a:r>
          </a:p>
          <a:p>
            <a:pPr algn="ctr">
              <a:defRPr/>
            </a:pPr>
            <a:r>
              <a:rPr lang="id-ID" sz="3300" dirty="0">
                <a:solidFill>
                  <a:srgbClr val="00FFFF"/>
                </a:solidFill>
                <a:effectLst>
                  <a:glow rad="228600">
                    <a:schemeClr val="accent2">
                      <a:satMod val="175000"/>
                      <a:alpha val="40000"/>
                    </a:schemeClr>
                  </a:glow>
                  <a:outerShdw blurRad="38100" dist="38100" dir="2700000" algn="tl">
                    <a:srgbClr val="000000"/>
                  </a:outerShdw>
                </a:effectLst>
                <a:latin typeface="Arial Black" pitchFamily="34" charset="0"/>
              </a:rPr>
              <a:t>Ruang gbi penuai </a:t>
            </a:r>
          </a:p>
        </p:txBody>
      </p:sp>
      <p:sp>
        <p:nvSpPr>
          <p:cNvPr id="14" name="Rectangle 13"/>
          <p:cNvSpPr/>
          <p:nvPr/>
        </p:nvSpPr>
        <p:spPr>
          <a:xfrm>
            <a:off x="1257300" y="2885808"/>
            <a:ext cx="6686550" cy="182357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endParaRPr lang="id-ID"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endParaRPr>
          </a:p>
          <a:p>
            <a:pPr algn="ctr">
              <a:defRPr/>
            </a:pPr>
            <a:r>
              <a:rPr lang="en-US" sz="3750" dirty="0" err="1">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Rabu</a:t>
            </a:r>
            <a:r>
              <a:rPr lang="en-US"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 9 </a:t>
            </a:r>
            <a:r>
              <a:rPr lang="en-US" sz="3750" dirty="0" err="1">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Maret</a:t>
            </a:r>
            <a:r>
              <a:rPr lang="en-US"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 2016</a:t>
            </a:r>
          </a:p>
          <a:p>
            <a:pPr algn="ctr">
              <a:defRPr/>
            </a:pPr>
            <a:r>
              <a:rPr lang="en-US"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Jam 09.00</a:t>
            </a:r>
            <a:endParaRPr lang="id-ID"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endParaRPr>
          </a:p>
        </p:txBody>
      </p:sp>
      <p:sp>
        <p:nvSpPr>
          <p:cNvPr id="17" name="Rectangle 16"/>
          <p:cNvSpPr/>
          <p:nvPr/>
        </p:nvSpPr>
        <p:spPr>
          <a:xfrm>
            <a:off x="1279281" y="1863778"/>
            <a:ext cx="6686550" cy="669414"/>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750" dirty="0" err="1">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rPr>
              <a:t>Khusus</a:t>
            </a:r>
            <a:endParaRPr lang="id-ID" sz="3750" dirty="0">
              <a:ln w="11430"/>
              <a:solidFill>
                <a:srgbClr val="FFFF00"/>
              </a:solidFill>
              <a:effectLst>
                <a:glow rad="228600">
                  <a:schemeClr val="accent2">
                    <a:satMod val="175000"/>
                    <a:alpha val="40000"/>
                  </a:schemeClr>
                </a:glow>
                <a:outerShdw blurRad="38100" dist="38100" dir="2700000" algn="tl">
                  <a:srgbClr val="000000">
                    <a:alpha val="43137"/>
                  </a:srgbClr>
                </a:outerShdw>
              </a:effectLst>
              <a:latin typeface="Arial Black"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16771571"/>
      </p:ext>
    </p:extLst>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s://scontent-sin1-1.xx.fbcdn.net/hphotos-xpt1/v/t1.0-9/12718056_854416671347486_3221512558052494360_n.jpg?oh=eb52c61e85071038fdc8542f5cedd3e3&amp;oe=575ED3C6"/>
          <p:cNvPicPr>
            <a:picLocks noChangeAspect="1" noChangeArrowheads="1"/>
          </p:cNvPicPr>
          <p:nvPr/>
        </p:nvPicPr>
        <p:blipFill>
          <a:blip r:embed="rId2">
            <a:lum contrast="20000"/>
          </a:blip>
          <a:srcRect l="15174" t="6579" r="3029" b="5263"/>
          <a:stretch>
            <a:fillRect/>
          </a:stretch>
        </p:blipFill>
        <p:spPr bwMode="auto">
          <a:xfrm>
            <a:off x="1143000" y="838200"/>
            <a:ext cx="7010400" cy="5410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4648201"/>
          </a:xfrm>
          <a:solidFill>
            <a:srgbClr val="FFFF99"/>
          </a:solidFill>
          <a:ln>
            <a:solidFill>
              <a:srgbClr val="FF0000"/>
            </a:solidFill>
          </a:ln>
        </p:spPr>
        <p:txBody>
          <a:bodyPr>
            <a:noAutofit/>
          </a:bodyPr>
          <a:lstStyle/>
          <a:p>
            <a:r>
              <a:rPr lang="en-US" sz="2000" b="1" dirty="0" err="1" smtClean="0">
                <a:solidFill>
                  <a:srgbClr val="0000FF"/>
                </a:solidFill>
                <a:latin typeface="Arial Narrow" pitchFamily="34" charset="0"/>
              </a:rPr>
              <a:t>Ruakh</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HaQodesh</a:t>
            </a:r>
            <a:r>
              <a:rPr lang="en-US" sz="2000" b="1" dirty="0" smtClean="0">
                <a:solidFill>
                  <a:srgbClr val="0000FF"/>
                </a:solidFill>
                <a:latin typeface="Arial Narrow" pitchFamily="34" charset="0"/>
              </a:rPr>
              <a:t> yang </a:t>
            </a:r>
            <a:r>
              <a:rPr lang="en-US" sz="2000" b="1" dirty="0" err="1" smtClean="0">
                <a:solidFill>
                  <a:srgbClr val="0000FF"/>
                </a:solidFill>
                <a:latin typeface="Arial Narrow" pitchFamily="34" charset="0"/>
              </a:rPr>
              <a:t>memberdayakan</a:t>
            </a:r>
            <a:r>
              <a:rPr lang="en-US" sz="2000" b="1" dirty="0" smtClean="0">
                <a:solidFill>
                  <a:srgbClr val="0000FF"/>
                </a:solidFill>
                <a:latin typeface="Arial Narrow" pitchFamily="34" charset="0"/>
              </a:rPr>
              <a:t> </a:t>
            </a:r>
            <a:r>
              <a:rPr lang="en-US" sz="2000" b="1" dirty="0" smtClean="0">
                <a:solidFill>
                  <a:srgbClr val="0000FF"/>
                </a:solidFill>
                <a:latin typeface="Arial Black" pitchFamily="34" charset="0"/>
              </a:rPr>
              <a:t>Yusuf</a:t>
            </a:r>
            <a:r>
              <a:rPr lang="en-US" sz="2000" b="1" dirty="0" smtClean="0">
                <a:solidFill>
                  <a:srgbClr val="0000FF"/>
                </a:solidFill>
                <a:latin typeface="Arial Narrow" pitchFamily="34" charset="0"/>
              </a:rPr>
              <a:t/>
            </a:r>
            <a:br>
              <a:rPr lang="en-US" sz="2000" b="1" dirty="0" smtClean="0">
                <a:solidFill>
                  <a:srgbClr val="0000FF"/>
                </a:solidFill>
                <a:latin typeface="Arial Narrow" pitchFamily="34" charset="0"/>
              </a:rPr>
            </a:br>
            <a:r>
              <a:rPr lang="en-US" sz="2000" b="1" dirty="0" err="1" smtClean="0">
                <a:solidFill>
                  <a:srgbClr val="0000FF"/>
                </a:solidFill>
                <a:latin typeface="Arial Narrow" pitchFamily="34" charset="0"/>
              </a:rPr>
              <a:t>memberdayakan</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aku</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di</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Gelombang</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Api</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Pentakosta</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ke</a:t>
            </a:r>
            <a:r>
              <a:rPr lang="en-US" sz="2000" b="1" dirty="0" smtClean="0">
                <a:solidFill>
                  <a:srgbClr val="0000FF"/>
                </a:solidFill>
                <a:latin typeface="Arial Narrow" pitchFamily="34" charset="0"/>
              </a:rPr>
              <a:t>-III</a:t>
            </a:r>
            <a:r>
              <a:rPr lang="en-US" sz="2000" dirty="0">
                <a:solidFill>
                  <a:srgbClr val="0000FF"/>
                </a:solidFill>
                <a:latin typeface="Arial Narrow" pitchFamily="34" charset="0"/>
              </a:rPr>
              <a:t/>
            </a:r>
            <a:br>
              <a:rPr lang="en-US" sz="2000" dirty="0">
                <a:solidFill>
                  <a:srgbClr val="0000FF"/>
                </a:solidFill>
                <a:latin typeface="Arial Narrow" pitchFamily="34" charset="0"/>
              </a:rPr>
            </a:br>
            <a:r>
              <a:rPr lang="en-US" sz="2000" dirty="0" err="1" smtClean="0">
                <a:latin typeface="Arial Narrow" pitchFamily="34" charset="0"/>
              </a:rPr>
              <a:t>aku</a:t>
            </a:r>
            <a:r>
              <a:rPr lang="en-US" sz="2000" dirty="0" smtClean="0">
                <a:latin typeface="Arial Narrow" pitchFamily="34" charset="0"/>
              </a:rPr>
              <a:t> </a:t>
            </a:r>
            <a:r>
              <a:rPr lang="en-US" sz="2000" dirty="0" err="1" smtClean="0">
                <a:latin typeface="Arial Narrow" pitchFamily="34" charset="0"/>
              </a:rPr>
              <a:t>memiliki</a:t>
            </a:r>
            <a:r>
              <a:rPr lang="en-US" sz="2000" dirty="0" smtClean="0">
                <a:latin typeface="Arial Narrow" pitchFamily="34" charset="0"/>
              </a:rPr>
              <a:t> </a:t>
            </a:r>
            <a:r>
              <a:rPr lang="en-US" sz="2000" dirty="0" err="1">
                <a:latin typeface="Arial Narrow" pitchFamily="34" charset="0"/>
              </a:rPr>
              <a:t>hati</a:t>
            </a:r>
            <a:r>
              <a:rPr lang="en-US" sz="2000" dirty="0">
                <a:latin typeface="Arial Narrow" pitchFamily="34" charset="0"/>
              </a:rPr>
              <a:t> </a:t>
            </a:r>
            <a:r>
              <a:rPr lang="en-US" sz="2000" dirty="0" err="1">
                <a:latin typeface="Arial Narrow" pitchFamily="34" charset="0"/>
              </a:rPr>
              <a:t>hamba</a:t>
            </a:r>
            <a:r>
              <a:rPr lang="en-US" sz="2000" dirty="0">
                <a:latin typeface="Arial Narrow" pitchFamily="34" charset="0"/>
              </a:rPr>
              <a:t>, mental raja, </a:t>
            </a:r>
            <a:r>
              <a:rPr lang="en-US" sz="2000" dirty="0" err="1" smtClean="0">
                <a:latin typeface="Arial Narrow" pitchFamily="34" charset="0"/>
              </a:rPr>
              <a:t>karena</a:t>
            </a:r>
            <a:r>
              <a:rPr lang="en-US" sz="2000" dirty="0" smtClean="0">
                <a:latin typeface="Arial Narrow" pitchFamily="34" charset="0"/>
              </a:rPr>
              <a:t> </a:t>
            </a:r>
            <a:r>
              <a:rPr lang="en-US" sz="2000" dirty="0" err="1" smtClean="0">
                <a:latin typeface="Arial Narrow" pitchFamily="34" charset="0"/>
              </a:rPr>
              <a:t>Iman</a:t>
            </a:r>
            <a:r>
              <a:rPr lang="en-US" sz="2000" dirty="0" smtClean="0">
                <a:latin typeface="Arial Narrow" pitchFamily="34" charset="0"/>
              </a:rPr>
              <a:t> </a:t>
            </a:r>
            <a:r>
              <a:rPr lang="en-US" sz="2000" dirty="0" err="1" smtClean="0">
                <a:latin typeface="Arial Narrow" pitchFamily="34" charset="0"/>
              </a:rPr>
              <a:t>didalam</a:t>
            </a:r>
            <a:r>
              <a:rPr lang="en-US" sz="2000" dirty="0" smtClean="0">
                <a:latin typeface="Arial Narrow" pitchFamily="34" charset="0"/>
              </a:rPr>
              <a:t> </a:t>
            </a:r>
            <a:r>
              <a:rPr lang="en-US" sz="2000" dirty="0" err="1" smtClean="0">
                <a:latin typeface="Arial Narrow" pitchFamily="34" charset="0"/>
              </a:rPr>
              <a:t>aku</a:t>
            </a:r>
            <a:r>
              <a:rPr lang="en-US" sz="2000" dirty="0" smtClean="0">
                <a:latin typeface="Arial Narrow" pitchFamily="34" charset="0"/>
              </a:rPr>
              <a:t> </a:t>
            </a:r>
            <a:r>
              <a:rPr lang="en-US" sz="2000" dirty="0" err="1" smtClean="0">
                <a:latin typeface="Arial Narrow" pitchFamily="34" charset="0"/>
              </a:rPr>
              <a:t>adalah</a:t>
            </a:r>
            <a:r>
              <a:rPr lang="en-US" sz="2000" dirty="0" smtClean="0">
                <a:latin typeface="Arial Narrow" pitchFamily="34" charset="0"/>
              </a:rPr>
              <a:t/>
            </a:r>
            <a:br>
              <a:rPr lang="en-US" sz="2000" dirty="0" smtClean="0">
                <a:latin typeface="Arial Narrow" pitchFamily="34" charset="0"/>
              </a:rPr>
            </a:br>
            <a:r>
              <a:rPr lang="en-US" sz="2000" dirty="0" smtClean="0">
                <a:latin typeface="Arial Narrow" pitchFamily="34" charset="0"/>
              </a:rPr>
              <a:t> </a:t>
            </a:r>
            <a:r>
              <a:rPr lang="en-US" sz="2000" dirty="0" err="1" smtClean="0">
                <a:latin typeface="Arial Narrow" pitchFamily="34" charset="0"/>
              </a:rPr>
              <a:t>Iman</a:t>
            </a:r>
            <a:r>
              <a:rPr lang="en-US" sz="2000" dirty="0" smtClean="0">
                <a:latin typeface="Arial Narrow" pitchFamily="34" charset="0"/>
              </a:rPr>
              <a:t> </a:t>
            </a:r>
            <a:r>
              <a:rPr lang="en-US" sz="2000" dirty="0" err="1" smtClean="0">
                <a:latin typeface="Arial Narrow" pitchFamily="34" charset="0"/>
              </a:rPr>
              <a:t>Yeshua</a:t>
            </a:r>
            <a:r>
              <a:rPr lang="en-US" sz="2000" dirty="0" smtClean="0">
                <a:latin typeface="Arial Narrow" pitchFamily="34" charset="0"/>
              </a:rPr>
              <a:t> </a:t>
            </a:r>
            <a:r>
              <a:rPr lang="en-US" sz="2000" dirty="0" err="1" smtClean="0">
                <a:latin typeface="Arial Narrow" pitchFamily="34" charset="0"/>
              </a:rPr>
              <a:t>Hamashiakh</a:t>
            </a:r>
            <a:r>
              <a:rPr lang="en-US" sz="2000" dirty="0" smtClean="0">
                <a:latin typeface="Arial Narrow" pitchFamily="34" charset="0"/>
              </a:rPr>
              <a:t>, </a:t>
            </a:r>
            <a:r>
              <a:rPr lang="en-US" sz="2000" dirty="0" err="1" smtClean="0">
                <a:latin typeface="Arial Narrow" pitchFamily="34" charset="0"/>
              </a:rPr>
              <a:t>dan</a:t>
            </a:r>
            <a:r>
              <a:rPr lang="en-US" sz="2000" dirty="0" smtClean="0">
                <a:latin typeface="Arial Narrow" pitchFamily="34" charset="0"/>
              </a:rPr>
              <a:t> </a:t>
            </a:r>
            <a:r>
              <a:rPr lang="en-US" sz="2000" dirty="0" err="1" smtClean="0">
                <a:latin typeface="Arial Narrow" pitchFamily="34" charset="0"/>
              </a:rPr>
              <a:t>Iman-ku</a:t>
            </a:r>
            <a:r>
              <a:rPr lang="en-US" sz="2000" dirty="0" smtClean="0">
                <a:latin typeface="Arial Narrow" pitchFamily="34" charset="0"/>
              </a:rPr>
              <a:t> </a:t>
            </a:r>
            <a:r>
              <a:rPr lang="en-US" sz="2000" dirty="0" err="1" smtClean="0">
                <a:latin typeface="Arial Narrow" pitchFamily="34" charset="0"/>
              </a:rPr>
              <a:t>mengalahkan</a:t>
            </a:r>
            <a:r>
              <a:rPr lang="en-US" sz="2000" dirty="0" smtClean="0">
                <a:latin typeface="Arial Narrow" pitchFamily="34" charset="0"/>
              </a:rPr>
              <a:t> </a:t>
            </a:r>
            <a:r>
              <a:rPr lang="en-US" sz="2000" dirty="0" err="1" smtClean="0">
                <a:latin typeface="Arial Narrow" pitchFamily="34" charset="0"/>
              </a:rPr>
              <a:t>Dunia</a:t>
            </a:r>
            <a:r>
              <a:rPr lang="en-US" sz="2000" dirty="0" smtClean="0">
                <a:latin typeface="Arial Narrow" pitchFamily="34" charset="0"/>
              </a:rPr>
              <a:t>.</a:t>
            </a:r>
            <a:r>
              <a:rPr lang="en-US" sz="2000" dirty="0">
                <a:latin typeface="Arial Narrow" pitchFamily="34" charset="0"/>
              </a:rPr>
              <a:t/>
            </a:r>
            <a:br>
              <a:rPr lang="en-US" sz="2000" dirty="0">
                <a:latin typeface="Arial Narrow" pitchFamily="34" charset="0"/>
              </a:rPr>
            </a:br>
            <a:r>
              <a:rPr lang="en-US" sz="2000" dirty="0" err="1">
                <a:latin typeface="Arial Narrow" pitchFamily="34" charset="0"/>
              </a:rPr>
              <a:t>Dalam</a:t>
            </a:r>
            <a:r>
              <a:rPr lang="en-US" sz="2000" dirty="0">
                <a:latin typeface="Arial Narrow" pitchFamily="34" charset="0"/>
              </a:rPr>
              <a:t> </a:t>
            </a:r>
            <a:r>
              <a:rPr lang="en-US" sz="2000" dirty="0" err="1">
                <a:latin typeface="Arial Narrow" pitchFamily="34" charset="0"/>
              </a:rPr>
              <a:t>tiap</a:t>
            </a:r>
            <a:r>
              <a:rPr lang="en-US" sz="2000" dirty="0">
                <a:latin typeface="Arial Narrow" pitchFamily="34" charset="0"/>
              </a:rPr>
              <a:t> </a:t>
            </a:r>
            <a:r>
              <a:rPr lang="en-US" sz="2000" dirty="0" err="1">
                <a:latin typeface="Arial Narrow" pitchFamily="34" charset="0"/>
              </a:rPr>
              <a:t>detik</a:t>
            </a:r>
            <a:r>
              <a:rPr lang="en-US" sz="2000" dirty="0">
                <a:latin typeface="Arial Narrow" pitchFamily="34" charset="0"/>
              </a:rPr>
              <a:t> </a:t>
            </a:r>
            <a:r>
              <a:rPr lang="en-US" sz="2000" dirty="0" err="1">
                <a:latin typeface="Arial Narrow" pitchFamily="34" charset="0"/>
              </a:rPr>
              <a:t>perjalanan</a:t>
            </a:r>
            <a:r>
              <a:rPr lang="en-US" sz="2000" dirty="0">
                <a:latin typeface="Arial Narrow" pitchFamily="34" charset="0"/>
              </a:rPr>
              <a:t> </a:t>
            </a:r>
            <a:r>
              <a:rPr lang="en-US" sz="2000" dirty="0" err="1" smtClean="0">
                <a:latin typeface="Arial Narrow" pitchFamily="34" charset="0"/>
              </a:rPr>
              <a:t>ku</a:t>
            </a:r>
            <a:r>
              <a:rPr lang="en-US" sz="2000" dirty="0" smtClean="0">
                <a:latin typeface="Arial Narrow" pitchFamily="34" charset="0"/>
              </a:rPr>
              <a:t> </a:t>
            </a:r>
            <a:r>
              <a:rPr lang="en-US" sz="2000" dirty="0" err="1" smtClean="0">
                <a:latin typeface="Arial Narrow" pitchFamily="34" charset="0"/>
              </a:rPr>
              <a:t>adalah</a:t>
            </a:r>
            <a:r>
              <a:rPr lang="en-US" sz="2000" dirty="0" smtClean="0">
                <a:latin typeface="Arial Narrow" pitchFamily="34" charset="0"/>
              </a:rPr>
              <a:t> </a:t>
            </a:r>
            <a:r>
              <a:rPr lang="en-US" sz="2000" dirty="0" err="1">
                <a:latin typeface="Arial Narrow" pitchFamily="34" charset="0"/>
              </a:rPr>
              <a:t>sesuai</a:t>
            </a:r>
            <a:r>
              <a:rPr lang="en-US" sz="2000" dirty="0">
                <a:latin typeface="Arial Narrow" pitchFamily="34" charset="0"/>
              </a:rPr>
              <a:t> </a:t>
            </a:r>
            <a:r>
              <a:rPr lang="en-US" sz="2000" dirty="0" smtClean="0">
                <a:latin typeface="Arial Narrow" pitchFamily="34" charset="0"/>
              </a:rPr>
              <a:t> </a:t>
            </a:r>
            <a:r>
              <a:rPr lang="en-US" sz="2000" dirty="0" err="1" smtClean="0">
                <a:latin typeface="Arial Narrow" pitchFamily="34" charset="0"/>
              </a:rPr>
              <a:t>dengan</a:t>
            </a:r>
            <a:r>
              <a:rPr lang="en-US" sz="2000" dirty="0" smtClean="0">
                <a:latin typeface="Arial Narrow" pitchFamily="34" charset="0"/>
              </a:rPr>
              <a:t> yang TUHAN </a:t>
            </a:r>
            <a:r>
              <a:rPr lang="en-US" sz="2000" dirty="0" err="1" smtClean="0">
                <a:latin typeface="Arial Narrow" pitchFamily="34" charset="0"/>
              </a:rPr>
              <a:t>mau</a:t>
            </a:r>
            <a:r>
              <a:rPr lang="en-US" sz="2000" dirty="0">
                <a:latin typeface="Arial Narrow" pitchFamily="34" charset="0"/>
              </a:rPr>
              <a:t>.</a:t>
            </a:r>
            <a:br>
              <a:rPr lang="en-US" sz="2000" dirty="0">
                <a:latin typeface="Arial Narrow" pitchFamily="34" charset="0"/>
              </a:rPr>
            </a:br>
            <a:r>
              <a:rPr lang="en-US" sz="2000" dirty="0" err="1">
                <a:latin typeface="Arial Narrow" pitchFamily="34" charset="0"/>
              </a:rPr>
              <a:t>Jiwa</a:t>
            </a:r>
            <a:r>
              <a:rPr lang="en-US" sz="2000" dirty="0">
                <a:latin typeface="Arial Narrow" pitchFamily="34" charset="0"/>
              </a:rPr>
              <a:t> </a:t>
            </a:r>
            <a:r>
              <a:rPr lang="en-US" sz="2000" dirty="0" err="1" smtClean="0">
                <a:latin typeface="Arial Narrow" pitchFamily="34" charset="0"/>
              </a:rPr>
              <a:t>ku</a:t>
            </a:r>
            <a:r>
              <a:rPr lang="en-US" sz="2000" dirty="0" smtClean="0">
                <a:latin typeface="Arial Narrow" pitchFamily="34" charset="0"/>
              </a:rPr>
              <a:t> </a:t>
            </a:r>
            <a:r>
              <a:rPr lang="en-US" sz="2000" dirty="0" err="1" smtClean="0">
                <a:latin typeface="Arial Narrow" pitchFamily="34" charset="0"/>
              </a:rPr>
              <a:t>menjadi</a:t>
            </a:r>
            <a:r>
              <a:rPr lang="en-US" sz="2000" dirty="0" smtClean="0">
                <a:latin typeface="Arial Narrow" pitchFamily="34" charset="0"/>
              </a:rPr>
              <a:t> </a:t>
            </a:r>
            <a:r>
              <a:rPr lang="en-US" sz="2000" dirty="0" err="1">
                <a:latin typeface="Arial Narrow" pitchFamily="34" charset="0"/>
              </a:rPr>
              <a:t>tawanan</a:t>
            </a:r>
            <a:r>
              <a:rPr lang="en-US" sz="2000" dirty="0">
                <a:latin typeface="Arial Narrow" pitchFamily="34" charset="0"/>
              </a:rPr>
              <a:t> </a:t>
            </a:r>
            <a:r>
              <a:rPr lang="en-US" sz="2000" dirty="0" err="1" smtClean="0">
                <a:latin typeface="Arial Narrow" pitchFamily="34" charset="0"/>
              </a:rPr>
              <a:t>Ruakh</a:t>
            </a:r>
            <a:r>
              <a:rPr lang="en-US" sz="2000" dirty="0" smtClean="0">
                <a:latin typeface="Arial Narrow" pitchFamily="34" charset="0"/>
              </a:rPr>
              <a:t> </a:t>
            </a:r>
            <a:r>
              <a:rPr lang="en-US" sz="2000" dirty="0" err="1" smtClean="0">
                <a:latin typeface="Arial Narrow" pitchFamily="34" charset="0"/>
              </a:rPr>
              <a:t>HaQodesh</a:t>
            </a:r>
            <a:r>
              <a:rPr lang="en-US" sz="2000" dirty="0" smtClean="0">
                <a:latin typeface="Arial Narrow" pitchFamily="34" charset="0"/>
              </a:rPr>
              <a:t>, </a:t>
            </a:r>
            <a:r>
              <a:rPr lang="en-US" sz="2000" dirty="0" err="1">
                <a:latin typeface="Arial Narrow" pitchFamily="34" charset="0"/>
              </a:rPr>
              <a:t>tidak</a:t>
            </a:r>
            <a:r>
              <a:rPr lang="en-US" sz="2000" dirty="0">
                <a:latin typeface="Arial Narrow" pitchFamily="34" charset="0"/>
              </a:rPr>
              <a:t> </a:t>
            </a:r>
            <a:r>
              <a:rPr lang="en-US" sz="2000" dirty="0" err="1">
                <a:latin typeface="Arial Narrow" pitchFamily="34" charset="0"/>
              </a:rPr>
              <a:t>lagi</a:t>
            </a:r>
            <a:r>
              <a:rPr lang="en-US" sz="2000" dirty="0">
                <a:latin typeface="Arial Narrow" pitchFamily="34" charset="0"/>
              </a:rPr>
              <a:t> </a:t>
            </a:r>
            <a:r>
              <a:rPr lang="en-US" sz="2000" dirty="0" err="1">
                <a:latin typeface="Arial Narrow" pitchFamily="34" charset="0"/>
              </a:rPr>
              <a:t>mengikut</a:t>
            </a:r>
            <a:r>
              <a:rPr lang="en-US" sz="2000" dirty="0">
                <a:latin typeface="Arial Narrow" pitchFamily="34" charset="0"/>
              </a:rPr>
              <a:t> </a:t>
            </a:r>
            <a:r>
              <a:rPr lang="en-US" sz="2000" dirty="0" err="1">
                <a:latin typeface="Arial Narrow" pitchFamily="34" charset="0"/>
              </a:rPr>
              <a:t>diriku</a:t>
            </a:r>
            <a:r>
              <a:rPr lang="en-US" sz="2000" dirty="0">
                <a:latin typeface="Arial Narrow" pitchFamily="34" charset="0"/>
              </a:rPr>
              <a:t> </a:t>
            </a:r>
            <a:r>
              <a:rPr lang="en-US" sz="2000" dirty="0" err="1">
                <a:latin typeface="Arial Narrow" pitchFamily="34" charset="0"/>
              </a:rPr>
              <a:t>sendiri</a:t>
            </a:r>
            <a:r>
              <a:rPr lang="en-US" sz="2000" dirty="0">
                <a:latin typeface="Arial Narrow" pitchFamily="34" charset="0"/>
              </a:rPr>
              <a:t>.</a:t>
            </a:r>
            <a:br>
              <a:rPr lang="en-US" sz="2000" dirty="0">
                <a:latin typeface="Arial Narrow" pitchFamily="34" charset="0"/>
              </a:rPr>
            </a:br>
            <a:r>
              <a:rPr lang="en-US" sz="2000" dirty="0" err="1" smtClean="0">
                <a:latin typeface="Arial Narrow" pitchFamily="34" charset="0"/>
              </a:rPr>
              <a:t>aku</a:t>
            </a:r>
            <a:r>
              <a:rPr lang="en-US" sz="2000" dirty="0" smtClean="0">
                <a:latin typeface="Arial Narrow" pitchFamily="34" charset="0"/>
              </a:rPr>
              <a:t> </a:t>
            </a:r>
            <a:r>
              <a:rPr lang="en-US" sz="2000" dirty="0" err="1" smtClean="0">
                <a:latin typeface="Arial Narrow" pitchFamily="34" charset="0"/>
              </a:rPr>
              <a:t>mempunyai</a:t>
            </a:r>
            <a:r>
              <a:rPr lang="en-US" sz="2000" dirty="0">
                <a:latin typeface="Arial Narrow" pitchFamily="34" charset="0"/>
              </a:rPr>
              <a:t> </a:t>
            </a:r>
            <a:r>
              <a:rPr lang="en-US" sz="2000" i="1" dirty="0">
                <a:latin typeface="Arial Narrow" pitchFamily="34" charset="0"/>
              </a:rPr>
              <a:t>fighting spirit,</a:t>
            </a:r>
            <a:r>
              <a:rPr lang="en-US" sz="2000" dirty="0">
                <a:latin typeface="Arial Narrow" pitchFamily="34" charset="0"/>
              </a:rPr>
              <a:t> yang </a:t>
            </a:r>
            <a:r>
              <a:rPr lang="en-US" sz="2000" dirty="0" err="1">
                <a:latin typeface="Arial Narrow" pitchFamily="34" charset="0"/>
              </a:rPr>
              <a:t>tidak</a:t>
            </a:r>
            <a:r>
              <a:rPr lang="en-US" sz="2000" dirty="0">
                <a:latin typeface="Arial Narrow" pitchFamily="34" charset="0"/>
              </a:rPr>
              <a:t> </a:t>
            </a:r>
            <a:r>
              <a:rPr lang="en-US" sz="2000" dirty="0" err="1">
                <a:latin typeface="Arial Narrow" pitchFamily="34" charset="0"/>
              </a:rPr>
              <a:t>menyerah</a:t>
            </a:r>
            <a:r>
              <a:rPr lang="en-US" sz="2000" dirty="0">
                <a:latin typeface="Arial Narrow" pitchFamily="34" charset="0"/>
              </a:rPr>
              <a:t> </a:t>
            </a:r>
            <a:r>
              <a:rPr lang="en-US" sz="2000" dirty="0" err="1">
                <a:latin typeface="Arial Narrow" pitchFamily="34" charset="0"/>
              </a:rPr>
              <a:t>sampai</a:t>
            </a:r>
            <a:r>
              <a:rPr lang="en-US" sz="2000" dirty="0">
                <a:latin typeface="Arial Narrow" pitchFamily="34" charset="0"/>
              </a:rPr>
              <a:t> </a:t>
            </a:r>
            <a:r>
              <a:rPr lang="en-US" sz="2000" dirty="0" err="1" smtClean="0">
                <a:latin typeface="Arial Narrow" pitchFamily="34" charset="0"/>
              </a:rPr>
              <a:t>Firman</a:t>
            </a:r>
            <a:r>
              <a:rPr lang="en-US" sz="2000" dirty="0" smtClean="0">
                <a:latin typeface="Arial Narrow" pitchFamily="34" charset="0"/>
              </a:rPr>
              <a:t>-NYA </a:t>
            </a:r>
            <a:r>
              <a:rPr lang="en-US" sz="2000" dirty="0" err="1">
                <a:latin typeface="Arial Narrow" pitchFamily="34" charset="0"/>
              </a:rPr>
              <a:t>genap</a:t>
            </a:r>
            <a:r>
              <a:rPr lang="en-US" sz="2000" dirty="0">
                <a:latin typeface="Arial Narrow" pitchFamily="34" charset="0"/>
              </a:rPr>
              <a:t>, </a:t>
            </a:r>
            <a:r>
              <a:rPr lang="en-US" sz="2000" dirty="0" err="1">
                <a:latin typeface="Arial Narrow" pitchFamily="34" charset="0"/>
              </a:rPr>
              <a:t>melakukan</a:t>
            </a:r>
            <a:r>
              <a:rPr lang="en-US" sz="2000" dirty="0">
                <a:latin typeface="Arial Narrow" pitchFamily="34" charset="0"/>
              </a:rPr>
              <a:t> </a:t>
            </a:r>
            <a:r>
              <a:rPr lang="en-US" sz="2000" dirty="0" err="1">
                <a:latin typeface="Arial Narrow" pitchFamily="34" charset="0"/>
              </a:rPr>
              <a:t>semua</a:t>
            </a:r>
            <a:r>
              <a:rPr lang="en-US" sz="2000" dirty="0">
                <a:latin typeface="Arial Narrow" pitchFamily="34" charset="0"/>
              </a:rPr>
              <a:t> yang </a:t>
            </a:r>
            <a:r>
              <a:rPr lang="en-US" sz="2000" dirty="0" smtClean="0">
                <a:latin typeface="Arial Narrow" pitchFamily="34" charset="0"/>
              </a:rPr>
              <a:t>TUHAN </a:t>
            </a:r>
            <a:r>
              <a:rPr lang="en-US" sz="2000" dirty="0" err="1" smtClean="0">
                <a:latin typeface="Arial Narrow" pitchFamily="34" charset="0"/>
              </a:rPr>
              <a:t>mau</a:t>
            </a:r>
            <a:r>
              <a:rPr lang="en-US" sz="2000" dirty="0" smtClean="0">
                <a:latin typeface="Arial Narrow" pitchFamily="34" charset="0"/>
              </a:rPr>
              <a:t> </a:t>
            </a:r>
            <a:r>
              <a:rPr lang="en-US" sz="2000" dirty="0" err="1">
                <a:latin typeface="Arial Narrow" pitchFamily="34" charset="0"/>
              </a:rPr>
              <a:t>dengan</a:t>
            </a:r>
            <a:r>
              <a:rPr lang="en-US" sz="2000" dirty="0">
                <a:latin typeface="Arial Narrow" pitchFamily="34" charset="0"/>
              </a:rPr>
              <a:t> </a:t>
            </a:r>
            <a:r>
              <a:rPr lang="en-US" sz="2000" i="1" dirty="0" smtClean="0">
                <a:latin typeface="Arial Narrow" pitchFamily="34" charset="0"/>
              </a:rPr>
              <a:t>passion – </a:t>
            </a:r>
            <a:r>
              <a:rPr lang="en-US" sz="2000" i="1" dirty="0" err="1" smtClean="0">
                <a:latin typeface="Arial Narrow" pitchFamily="34" charset="0"/>
              </a:rPr>
              <a:t>th’shuqah</a:t>
            </a:r>
            <a:r>
              <a:rPr lang="en-US" sz="2000" dirty="0">
                <a:latin typeface="Arial Narrow" pitchFamily="34" charset="0"/>
              </a:rPr>
              <a:t/>
            </a:r>
            <a:br>
              <a:rPr lang="en-US" sz="2000" dirty="0">
                <a:latin typeface="Arial Narrow" pitchFamily="34" charset="0"/>
              </a:rPr>
            </a:br>
            <a:r>
              <a:rPr lang="en-US" sz="2000" dirty="0" err="1" smtClean="0">
                <a:latin typeface="Arial Narrow" pitchFamily="34" charset="0"/>
              </a:rPr>
              <a:t>aku</a:t>
            </a:r>
            <a:r>
              <a:rPr lang="en-US" sz="2000" dirty="0" smtClean="0">
                <a:latin typeface="Arial Narrow" pitchFamily="34" charset="0"/>
              </a:rPr>
              <a:t> </a:t>
            </a:r>
            <a:r>
              <a:rPr lang="en-US" sz="2000" dirty="0" err="1" smtClean="0">
                <a:latin typeface="Arial Narrow" pitchFamily="34" charset="0"/>
              </a:rPr>
              <a:t>akan</a:t>
            </a:r>
            <a:r>
              <a:rPr lang="en-US" sz="2000" dirty="0" smtClean="0">
                <a:latin typeface="Arial Narrow" pitchFamily="34" charset="0"/>
              </a:rPr>
              <a:t> </a:t>
            </a:r>
            <a:r>
              <a:rPr lang="en-US" sz="2000" dirty="0" err="1">
                <a:latin typeface="Arial Narrow" pitchFamily="34" charset="0"/>
              </a:rPr>
              <a:t>jadi</a:t>
            </a:r>
            <a:r>
              <a:rPr lang="en-US" sz="2000" dirty="0">
                <a:latin typeface="Arial Narrow" pitchFamily="34" charset="0"/>
              </a:rPr>
              <a:t> </a:t>
            </a:r>
            <a:r>
              <a:rPr lang="en-US" sz="2000" dirty="0" err="1">
                <a:latin typeface="Arial Narrow" pitchFamily="34" charset="0"/>
              </a:rPr>
              <a:t>tuan</a:t>
            </a:r>
            <a:r>
              <a:rPr lang="en-US" sz="2000" dirty="0">
                <a:latin typeface="Arial Narrow" pitchFamily="34" charset="0"/>
              </a:rPr>
              <a:t> </a:t>
            </a:r>
            <a:r>
              <a:rPr lang="en-US" sz="2000" dirty="0" err="1">
                <a:latin typeface="Arial Narrow" pitchFamily="34" charset="0"/>
              </a:rPr>
              <a:t>atas</a:t>
            </a:r>
            <a:r>
              <a:rPr lang="en-US" sz="2000" dirty="0">
                <a:latin typeface="Arial Narrow" pitchFamily="34" charset="0"/>
              </a:rPr>
              <a:t> raja-raja, </a:t>
            </a:r>
            <a:r>
              <a:rPr lang="en-US" sz="2000" dirty="0" err="1">
                <a:latin typeface="Arial Narrow" pitchFamily="34" charset="0"/>
              </a:rPr>
              <a:t>dan</a:t>
            </a:r>
            <a:r>
              <a:rPr lang="en-US" sz="2000" dirty="0">
                <a:latin typeface="Arial Narrow" pitchFamily="34" charset="0"/>
              </a:rPr>
              <a:t> </a:t>
            </a:r>
            <a:r>
              <a:rPr lang="en-US" sz="2000" dirty="0" err="1">
                <a:latin typeface="Arial Narrow" pitchFamily="34" charset="0"/>
              </a:rPr>
              <a:t>dipercayakan</a:t>
            </a:r>
            <a:r>
              <a:rPr lang="en-US" sz="2000" dirty="0">
                <a:latin typeface="Arial Narrow" pitchFamily="34" charset="0"/>
              </a:rPr>
              <a:t> </a:t>
            </a:r>
            <a:r>
              <a:rPr lang="en-US" sz="2000" dirty="0" err="1" smtClean="0">
                <a:latin typeface="Arial Narrow" pitchFamily="34" charset="0"/>
              </a:rPr>
              <a:t>menguasai</a:t>
            </a:r>
            <a:r>
              <a:rPr lang="en-US" sz="2000" dirty="0" smtClean="0">
                <a:latin typeface="Arial Narrow" pitchFamily="34" charset="0"/>
              </a:rPr>
              <a:t> </a:t>
            </a:r>
            <a:r>
              <a:rPr lang="en-US" sz="2000" dirty="0" err="1" smtClean="0">
                <a:latin typeface="Arial Narrow" pitchFamily="34" charset="0"/>
              </a:rPr>
              <a:t>harta</a:t>
            </a:r>
            <a:r>
              <a:rPr lang="en-US" sz="2000" dirty="0" smtClean="0">
                <a:latin typeface="Arial Narrow" pitchFamily="34" charset="0"/>
              </a:rPr>
              <a:t> </a:t>
            </a:r>
            <a:r>
              <a:rPr lang="en-US" sz="2000" dirty="0" err="1" smtClean="0">
                <a:latin typeface="Arial Narrow" pitchFamily="34" charset="0"/>
              </a:rPr>
              <a:t>dunia</a:t>
            </a:r>
            <a:r>
              <a:rPr lang="en-US" sz="2000" dirty="0">
                <a:latin typeface="Arial Narrow" pitchFamily="34" charset="0"/>
              </a:rPr>
              <a:t>.</a:t>
            </a:r>
            <a:br>
              <a:rPr lang="en-US" sz="2000" dirty="0">
                <a:latin typeface="Arial Narrow" pitchFamily="34" charset="0"/>
              </a:rPr>
            </a:br>
            <a:r>
              <a:rPr lang="en-US" sz="2000" dirty="0" err="1" smtClean="0">
                <a:latin typeface="Arial Narrow" pitchFamily="34" charset="0"/>
              </a:rPr>
              <a:t>aku</a:t>
            </a:r>
            <a:r>
              <a:rPr lang="en-US" sz="2000" dirty="0" smtClean="0">
                <a:latin typeface="Arial Narrow" pitchFamily="34" charset="0"/>
              </a:rPr>
              <a:t> </a:t>
            </a:r>
            <a:r>
              <a:rPr lang="en-US" sz="2000" dirty="0" err="1" smtClean="0">
                <a:latin typeface="Arial Narrow" pitchFamily="34" charset="0"/>
              </a:rPr>
              <a:t>memilih</a:t>
            </a:r>
            <a:r>
              <a:rPr lang="en-US" sz="2000" dirty="0" smtClean="0">
                <a:latin typeface="Arial Narrow" pitchFamily="34" charset="0"/>
              </a:rPr>
              <a:t> </a:t>
            </a:r>
            <a:r>
              <a:rPr lang="en-US" sz="2000" dirty="0" err="1">
                <a:latin typeface="Arial Narrow" pitchFamily="34" charset="0"/>
              </a:rPr>
              <a:t>untuk</a:t>
            </a:r>
            <a:r>
              <a:rPr lang="en-US" sz="2000" dirty="0">
                <a:latin typeface="Arial Narrow" pitchFamily="34" charset="0"/>
              </a:rPr>
              <a:t> </a:t>
            </a:r>
            <a:r>
              <a:rPr lang="en-US" sz="2000" dirty="0" err="1">
                <a:latin typeface="Arial Narrow" pitchFamily="34" charset="0"/>
              </a:rPr>
              <a:t>sepakat</a:t>
            </a:r>
            <a:r>
              <a:rPr lang="en-US" sz="2000" dirty="0">
                <a:latin typeface="Arial Narrow" pitchFamily="34" charset="0"/>
              </a:rPr>
              <a:t> </a:t>
            </a:r>
            <a:r>
              <a:rPr lang="en-US" sz="2000" dirty="0" smtClean="0">
                <a:latin typeface="Arial Narrow" pitchFamily="34" charset="0"/>
              </a:rPr>
              <a:t>– </a:t>
            </a:r>
            <a:r>
              <a:rPr lang="en-US" sz="2000" dirty="0" err="1" smtClean="0">
                <a:latin typeface="Arial Narrow" pitchFamily="34" charset="0"/>
              </a:rPr>
              <a:t>sumfonos</a:t>
            </a:r>
            <a:r>
              <a:rPr lang="en-US" sz="2000" dirty="0" smtClean="0">
                <a:latin typeface="Arial Narrow" pitchFamily="34" charset="0"/>
              </a:rPr>
              <a:t> </a:t>
            </a:r>
            <a:r>
              <a:rPr lang="en-US" sz="2000" dirty="0" err="1" smtClean="0">
                <a:latin typeface="Arial Narrow" pitchFamily="34" charset="0"/>
              </a:rPr>
              <a:t>dengan</a:t>
            </a:r>
            <a:r>
              <a:rPr lang="en-US" sz="2000" dirty="0" smtClean="0">
                <a:latin typeface="Arial Narrow" pitchFamily="34" charset="0"/>
              </a:rPr>
              <a:t> </a:t>
            </a:r>
            <a:r>
              <a:rPr lang="en-US" sz="2000" dirty="0" err="1">
                <a:latin typeface="Arial Narrow" pitchFamily="34" charset="0"/>
              </a:rPr>
              <a:t>visi</a:t>
            </a:r>
            <a:r>
              <a:rPr lang="en-US" sz="2000" dirty="0">
                <a:latin typeface="Arial Narrow" pitchFamily="34" charset="0"/>
              </a:rPr>
              <a:t> </a:t>
            </a:r>
            <a:r>
              <a:rPr lang="en-US" sz="2000" dirty="0" smtClean="0">
                <a:latin typeface="Arial Narrow" pitchFamily="34" charset="0"/>
              </a:rPr>
              <a:t>TUHAN</a:t>
            </a:r>
            <a:br>
              <a:rPr lang="en-US" sz="2000" dirty="0" smtClean="0">
                <a:latin typeface="Arial Narrow" pitchFamily="34" charset="0"/>
              </a:rPr>
            </a:br>
            <a:r>
              <a:rPr lang="en-US" sz="2000" dirty="0" smtClean="0">
                <a:latin typeface="Arial Narrow" pitchFamily="34" charset="0"/>
              </a:rPr>
              <a:t> yang </a:t>
            </a:r>
            <a:r>
              <a:rPr lang="en-US" sz="2000" dirty="0" err="1">
                <a:latin typeface="Arial Narrow" pitchFamily="34" charset="0"/>
              </a:rPr>
              <a:t>terdahsyat</a:t>
            </a:r>
            <a:r>
              <a:rPr lang="en-US" sz="2000" dirty="0">
                <a:latin typeface="Arial Narrow" pitchFamily="34" charset="0"/>
              </a:rPr>
              <a:t> </a:t>
            </a:r>
            <a:r>
              <a:rPr lang="en-US" sz="2000" dirty="0" err="1" smtClean="0">
                <a:latin typeface="Arial Narrow" pitchFamily="34" charset="0"/>
              </a:rPr>
              <a:t>dalam</a:t>
            </a:r>
            <a:r>
              <a:rPr lang="en-US" sz="2000" dirty="0" smtClean="0">
                <a:latin typeface="Arial Narrow" pitchFamily="34" charset="0"/>
              </a:rPr>
              <a:t> </a:t>
            </a:r>
            <a:r>
              <a:rPr lang="en-US" sz="2000" dirty="0" err="1">
                <a:latin typeface="Arial Narrow" pitchFamily="34" charset="0"/>
              </a:rPr>
              <a:t>hidup</a:t>
            </a:r>
            <a:r>
              <a:rPr lang="en-US" sz="2000" dirty="0">
                <a:latin typeface="Arial Narrow" pitchFamily="34" charset="0"/>
              </a:rPr>
              <a:t> </a:t>
            </a:r>
            <a:r>
              <a:rPr lang="en-US" sz="2000" dirty="0" err="1" smtClean="0">
                <a:latin typeface="Arial Narrow" pitchFamily="34" charset="0"/>
              </a:rPr>
              <a:t>ku</a:t>
            </a:r>
            <a:r>
              <a:rPr lang="en-US" sz="2000" dirty="0" smtClean="0">
                <a:latin typeface="Arial Narrow" pitchFamily="34" charset="0"/>
              </a:rPr>
              <a:t>.</a:t>
            </a:r>
            <a:r>
              <a:rPr lang="en-US" sz="2000" dirty="0">
                <a:latin typeface="Arial Narrow" pitchFamily="34" charset="0"/>
              </a:rPr>
              <a:t/>
            </a:r>
            <a:br>
              <a:rPr lang="en-US" sz="2000" dirty="0">
                <a:latin typeface="Arial Narrow" pitchFamily="34" charset="0"/>
              </a:rPr>
            </a:br>
            <a:r>
              <a:rPr lang="en-US" sz="2000" dirty="0" err="1" smtClean="0">
                <a:latin typeface="Arial Narrow" pitchFamily="34" charset="0"/>
              </a:rPr>
              <a:t>aku</a:t>
            </a:r>
            <a:r>
              <a:rPr lang="en-US" sz="2000" dirty="0" smtClean="0">
                <a:latin typeface="Arial Narrow" pitchFamily="34" charset="0"/>
              </a:rPr>
              <a:t> TUHAN </a:t>
            </a:r>
            <a:r>
              <a:rPr lang="en-US" sz="2000" dirty="0" err="1" smtClean="0">
                <a:latin typeface="Arial Narrow" pitchFamily="34" charset="0"/>
              </a:rPr>
              <a:t>mampukan</a:t>
            </a:r>
            <a:r>
              <a:rPr lang="en-US" sz="2000" dirty="0" smtClean="0">
                <a:latin typeface="Arial Narrow" pitchFamily="34" charset="0"/>
              </a:rPr>
              <a:t> </a:t>
            </a:r>
            <a:r>
              <a:rPr lang="en-US" sz="2000" dirty="0" err="1" smtClean="0">
                <a:latin typeface="Arial Narrow" pitchFamily="34" charset="0"/>
              </a:rPr>
              <a:t>untuk</a:t>
            </a:r>
            <a:r>
              <a:rPr lang="en-US" sz="2000" dirty="0" smtClean="0">
                <a:latin typeface="Arial Narrow" pitchFamily="34" charset="0"/>
              </a:rPr>
              <a:t> </a:t>
            </a:r>
            <a:r>
              <a:rPr lang="en-US" sz="2000" dirty="0" err="1">
                <a:latin typeface="Arial Narrow" pitchFamily="34" charset="0"/>
              </a:rPr>
              <a:t>melakukan</a:t>
            </a:r>
            <a:r>
              <a:rPr lang="en-US" sz="2000" dirty="0">
                <a:latin typeface="Arial Narrow" pitchFamily="34" charset="0"/>
              </a:rPr>
              <a:t> </a:t>
            </a:r>
            <a:r>
              <a:rPr lang="en-US" sz="2000" dirty="0" err="1">
                <a:latin typeface="Arial Narrow" pitchFamily="34" charset="0"/>
              </a:rPr>
              <a:t>pekerjaan</a:t>
            </a:r>
            <a:r>
              <a:rPr lang="en-US" sz="2000" dirty="0">
                <a:latin typeface="Arial Narrow" pitchFamily="34" charset="0"/>
              </a:rPr>
              <a:t> yang paling </a:t>
            </a:r>
            <a:r>
              <a:rPr lang="en-US" sz="2000" dirty="0" err="1">
                <a:latin typeface="Arial Narrow" pitchFamily="34" charset="0"/>
              </a:rPr>
              <a:t>susah</a:t>
            </a:r>
            <a:r>
              <a:rPr lang="en-US" sz="2000" dirty="0">
                <a:latin typeface="Arial Narrow" pitchFamily="34" charset="0"/>
              </a:rPr>
              <a:t> </a:t>
            </a:r>
            <a:r>
              <a:rPr lang="en-US" sz="2000" dirty="0" smtClean="0">
                <a:latin typeface="Arial Narrow" pitchFamily="34" charset="0"/>
              </a:rPr>
              <a:t/>
            </a:r>
            <a:br>
              <a:rPr lang="en-US" sz="2000" dirty="0" smtClean="0">
                <a:latin typeface="Arial Narrow" pitchFamily="34" charset="0"/>
              </a:rPr>
            </a:br>
            <a:r>
              <a:rPr lang="en-US" sz="2000" dirty="0" err="1" smtClean="0">
                <a:latin typeface="Arial Narrow" pitchFamily="34" charset="0"/>
              </a:rPr>
              <a:t>dan</a:t>
            </a:r>
            <a:r>
              <a:rPr lang="en-US" sz="2000" dirty="0" smtClean="0">
                <a:latin typeface="Arial Narrow" pitchFamily="34" charset="0"/>
              </a:rPr>
              <a:t> </a:t>
            </a:r>
            <a:r>
              <a:rPr lang="en-US" sz="2000" dirty="0">
                <a:latin typeface="Arial Narrow" pitchFamily="34" charset="0"/>
              </a:rPr>
              <a:t>paling </a:t>
            </a:r>
            <a:r>
              <a:rPr lang="en-US" sz="2000" dirty="0" err="1">
                <a:latin typeface="Arial Narrow" pitchFamily="34" charset="0"/>
              </a:rPr>
              <a:t>berat</a:t>
            </a:r>
            <a:r>
              <a:rPr lang="en-US" sz="2000" dirty="0">
                <a:latin typeface="Arial Narrow" pitchFamily="34" charset="0"/>
              </a:rPr>
              <a:t>, yang </a:t>
            </a:r>
            <a:r>
              <a:rPr lang="en-US" sz="2000" dirty="0" err="1">
                <a:latin typeface="Arial Narrow" pitchFamily="34" charset="0"/>
              </a:rPr>
              <a:t>orang</a:t>
            </a:r>
            <a:r>
              <a:rPr lang="en-US" sz="2000" dirty="0">
                <a:latin typeface="Arial Narrow" pitchFamily="34" charset="0"/>
              </a:rPr>
              <a:t> lain </a:t>
            </a:r>
            <a:r>
              <a:rPr lang="en-US" sz="2000" dirty="0" err="1">
                <a:latin typeface="Arial Narrow" pitchFamily="34" charset="0"/>
              </a:rPr>
              <a:t>tidak</a:t>
            </a:r>
            <a:r>
              <a:rPr lang="en-US" sz="2000" dirty="0">
                <a:latin typeface="Arial Narrow" pitchFamily="34" charset="0"/>
              </a:rPr>
              <a:t> </a:t>
            </a:r>
            <a:r>
              <a:rPr lang="en-US" sz="2000" dirty="0" err="1" smtClean="0">
                <a:latin typeface="Arial Narrow" pitchFamily="34" charset="0"/>
              </a:rPr>
              <a:t>mau</a:t>
            </a:r>
            <a:r>
              <a:rPr lang="en-US" sz="2000" dirty="0" smtClean="0">
                <a:latin typeface="Arial Narrow" pitchFamily="34" charset="0"/>
              </a:rPr>
              <a:t> </a:t>
            </a:r>
            <a:r>
              <a:rPr lang="en-US" sz="2000" dirty="0" err="1" smtClean="0">
                <a:latin typeface="Arial Narrow" pitchFamily="34" charset="0"/>
              </a:rPr>
              <a:t>atau</a:t>
            </a:r>
            <a:r>
              <a:rPr lang="en-US" sz="2000" dirty="0" smtClean="0">
                <a:latin typeface="Arial Narrow" pitchFamily="34" charset="0"/>
              </a:rPr>
              <a:t> </a:t>
            </a:r>
            <a:r>
              <a:rPr lang="en-US" sz="2000" dirty="0" err="1" smtClean="0">
                <a:latin typeface="Arial Narrow" pitchFamily="34" charset="0"/>
              </a:rPr>
              <a:t>tidak</a:t>
            </a:r>
            <a:r>
              <a:rPr lang="en-US" sz="2000" dirty="0" smtClean="0">
                <a:latin typeface="Arial Narrow" pitchFamily="34" charset="0"/>
              </a:rPr>
              <a:t> </a:t>
            </a:r>
            <a:r>
              <a:rPr lang="en-US" sz="2000" dirty="0" err="1" smtClean="0">
                <a:latin typeface="Arial Narrow" pitchFamily="34" charset="0"/>
              </a:rPr>
              <a:t>sanggup</a:t>
            </a:r>
            <a:r>
              <a:rPr lang="en-US" sz="2000" dirty="0" smtClean="0">
                <a:latin typeface="Arial Narrow" pitchFamily="34" charset="0"/>
              </a:rPr>
              <a:t> </a:t>
            </a:r>
            <a:r>
              <a:rPr lang="en-US" sz="2000" dirty="0" err="1" smtClean="0">
                <a:latin typeface="Arial Narrow" pitchFamily="34" charset="0"/>
              </a:rPr>
              <a:t>lakukan</a:t>
            </a:r>
            <a:r>
              <a:rPr lang="en-US" sz="2000" dirty="0" smtClean="0">
                <a:latin typeface="Arial Narrow" pitchFamily="34" charset="0"/>
              </a:rPr>
              <a:t>,</a:t>
            </a:r>
            <a:br>
              <a:rPr lang="en-US" sz="2000" dirty="0" smtClean="0">
                <a:latin typeface="Arial Narrow" pitchFamily="34" charset="0"/>
              </a:rPr>
            </a:br>
            <a:r>
              <a:rPr lang="en-US" sz="2000" dirty="0" err="1" smtClean="0">
                <a:latin typeface="Arial Narrow" pitchFamily="34" charset="0"/>
              </a:rPr>
              <a:t>dan</a:t>
            </a:r>
            <a:r>
              <a:rPr lang="en-US" sz="2000" dirty="0" smtClean="0">
                <a:latin typeface="Arial Narrow" pitchFamily="34" charset="0"/>
              </a:rPr>
              <a:t> TUHAN </a:t>
            </a:r>
            <a:r>
              <a:rPr lang="en-US" sz="2000" dirty="0" err="1" smtClean="0">
                <a:latin typeface="Arial Narrow" pitchFamily="34" charset="0"/>
              </a:rPr>
              <a:t>jamin</a:t>
            </a:r>
            <a:r>
              <a:rPr lang="en-US" sz="2000" dirty="0" smtClean="0">
                <a:latin typeface="Arial Narrow" pitchFamily="34" charset="0"/>
              </a:rPr>
              <a:t> </a:t>
            </a:r>
            <a:r>
              <a:rPr lang="en-US" sz="2000" dirty="0" err="1" smtClean="0">
                <a:latin typeface="Arial Narrow" pitchFamily="34" charset="0"/>
              </a:rPr>
              <a:t>bahwa</a:t>
            </a:r>
            <a:r>
              <a:rPr lang="en-US" sz="2000" dirty="0" smtClean="0">
                <a:latin typeface="Arial Narrow" pitchFamily="34" charset="0"/>
              </a:rPr>
              <a:t> </a:t>
            </a:r>
            <a:r>
              <a:rPr lang="en-US" sz="2000" dirty="0" err="1" smtClean="0">
                <a:latin typeface="Arial Narrow" pitchFamily="34" charset="0"/>
              </a:rPr>
              <a:t>aku</a:t>
            </a:r>
            <a:r>
              <a:rPr lang="en-US" sz="2000" dirty="0" smtClean="0">
                <a:latin typeface="Arial Narrow" pitchFamily="34" charset="0"/>
              </a:rPr>
              <a:t> </a:t>
            </a:r>
            <a:r>
              <a:rPr lang="en-US" sz="2000" dirty="0" err="1" smtClean="0">
                <a:latin typeface="Arial Narrow" pitchFamily="34" charset="0"/>
              </a:rPr>
              <a:t>pasti</a:t>
            </a:r>
            <a:r>
              <a:rPr lang="en-US" sz="2000" dirty="0" smtClean="0">
                <a:latin typeface="Arial Narrow" pitchFamily="34" charset="0"/>
              </a:rPr>
              <a:t> </a:t>
            </a:r>
            <a:r>
              <a:rPr lang="en-US" sz="2000" dirty="0" err="1" smtClean="0">
                <a:latin typeface="Arial Narrow" pitchFamily="34" charset="0"/>
              </a:rPr>
              <a:t>akan</a:t>
            </a:r>
            <a:r>
              <a:rPr lang="en-US" sz="2000" dirty="0" smtClean="0">
                <a:latin typeface="Arial Narrow" pitchFamily="34" charset="0"/>
              </a:rPr>
              <a:t> </a:t>
            </a:r>
            <a:r>
              <a:rPr lang="en-US" sz="2000" dirty="0" err="1" smtClean="0">
                <a:latin typeface="Arial Narrow" pitchFamily="34" charset="0"/>
              </a:rPr>
              <a:t>keluar</a:t>
            </a:r>
            <a:r>
              <a:rPr lang="en-US" sz="2000" dirty="0" smtClean="0">
                <a:latin typeface="Arial Narrow" pitchFamily="34" charset="0"/>
              </a:rPr>
              <a:t> </a:t>
            </a:r>
            <a:r>
              <a:rPr lang="en-US" sz="2000" dirty="0" err="1" smtClean="0">
                <a:latin typeface="Arial Narrow" pitchFamily="34" charset="0"/>
              </a:rPr>
              <a:t>lebih</a:t>
            </a:r>
            <a:r>
              <a:rPr lang="en-US" sz="2000" dirty="0" smtClean="0">
                <a:latin typeface="Arial Narrow" pitchFamily="34" charset="0"/>
              </a:rPr>
              <a:t> </a:t>
            </a:r>
            <a:r>
              <a:rPr lang="en-US" sz="2000" dirty="0" err="1" smtClean="0">
                <a:latin typeface="Arial Narrow" pitchFamily="34" charset="0"/>
              </a:rPr>
              <a:t>dari</a:t>
            </a:r>
            <a:r>
              <a:rPr lang="en-US" sz="2000" dirty="0" smtClean="0">
                <a:latin typeface="Arial Narrow" pitchFamily="34" charset="0"/>
              </a:rPr>
              <a:t> </a:t>
            </a:r>
            <a:r>
              <a:rPr lang="en-US" sz="2000" dirty="0" err="1" smtClean="0">
                <a:latin typeface="Arial Narrow" pitchFamily="34" charset="0"/>
              </a:rPr>
              <a:t>Penakluk</a:t>
            </a:r>
            <a:r>
              <a:rPr lang="en-US" sz="2000" dirty="0" smtClean="0">
                <a:latin typeface="Arial Narrow" pitchFamily="34" charset="0"/>
              </a:rPr>
              <a:t> !</a:t>
            </a:r>
            <a:r>
              <a:rPr lang="en-US" sz="2000" dirty="0">
                <a:latin typeface="Arial Narrow" pitchFamily="34" charset="0"/>
              </a:rPr>
              <a:t/>
            </a:r>
            <a:br>
              <a:rPr lang="en-US" sz="2000" dirty="0">
                <a:latin typeface="Arial Narrow" pitchFamily="34" charset="0"/>
              </a:rPr>
            </a:br>
            <a:endParaRPr lang="en-US" sz="2000" dirty="0">
              <a:latin typeface="Arial Narrow"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897562"/>
          </a:xfrm>
          <a:solidFill>
            <a:srgbClr val="FFFF99"/>
          </a:solidFill>
          <a:ln>
            <a:solidFill>
              <a:srgbClr val="FF0000"/>
            </a:solidFill>
          </a:ln>
        </p:spPr>
        <p:txBody>
          <a:bodyPr>
            <a:noAutofit/>
          </a:bodyPr>
          <a:lstStyle/>
          <a:p>
            <a:pPr>
              <a:lnSpc>
                <a:spcPts val="2500"/>
              </a:lnSpc>
            </a:pPr>
            <a:r>
              <a:rPr lang="en-US" sz="2000" b="1" dirty="0" err="1" smtClean="0">
                <a:solidFill>
                  <a:srgbClr val="0000FF"/>
                </a:solidFill>
                <a:latin typeface="Arial Narrow" pitchFamily="34" charset="0"/>
              </a:rPr>
              <a:t>Ruakh</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HaQodesh</a:t>
            </a:r>
            <a:r>
              <a:rPr lang="en-US" sz="2000" b="1" dirty="0" smtClean="0">
                <a:solidFill>
                  <a:srgbClr val="0000FF"/>
                </a:solidFill>
                <a:latin typeface="Arial Narrow" pitchFamily="34" charset="0"/>
              </a:rPr>
              <a:t> yang </a:t>
            </a:r>
            <a:r>
              <a:rPr lang="en-US" sz="2000" b="1" dirty="0" err="1" smtClean="0">
                <a:solidFill>
                  <a:srgbClr val="0000FF"/>
                </a:solidFill>
                <a:latin typeface="Arial Narrow" pitchFamily="34" charset="0"/>
              </a:rPr>
              <a:t>memberdayakan</a:t>
            </a:r>
            <a:r>
              <a:rPr lang="en-US" sz="2000" b="1" dirty="0" smtClean="0">
                <a:solidFill>
                  <a:srgbClr val="0000FF"/>
                </a:solidFill>
                <a:latin typeface="Arial Narrow" pitchFamily="34" charset="0"/>
              </a:rPr>
              <a:t> </a:t>
            </a:r>
            <a:r>
              <a:rPr lang="en-US" sz="2000" b="1" dirty="0" smtClean="0">
                <a:solidFill>
                  <a:srgbClr val="0000FF"/>
                </a:solidFill>
                <a:latin typeface="Arial Black" pitchFamily="34" charset="0"/>
              </a:rPr>
              <a:t>Musa</a:t>
            </a:r>
            <a:r>
              <a:rPr lang="en-US" sz="2000" b="1" dirty="0" smtClean="0">
                <a:solidFill>
                  <a:srgbClr val="0000FF"/>
                </a:solidFill>
                <a:latin typeface="Arial Narrow" pitchFamily="34" charset="0"/>
              </a:rPr>
              <a:t> </a:t>
            </a:r>
            <a:br>
              <a:rPr lang="en-US" sz="2000" b="1" dirty="0" smtClean="0">
                <a:solidFill>
                  <a:srgbClr val="0000FF"/>
                </a:solidFill>
                <a:latin typeface="Arial Narrow" pitchFamily="34" charset="0"/>
              </a:rPr>
            </a:br>
            <a:r>
              <a:rPr lang="en-US" sz="2000" b="1" dirty="0" err="1" smtClean="0">
                <a:solidFill>
                  <a:srgbClr val="0000FF"/>
                </a:solidFill>
                <a:latin typeface="Arial Narrow" pitchFamily="34" charset="0"/>
              </a:rPr>
              <a:t>memberdayakan</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aku</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di</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Gelombang</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Api</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Pentakosta</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ke</a:t>
            </a:r>
            <a:r>
              <a:rPr lang="en-US" sz="2000" b="1" dirty="0" smtClean="0">
                <a:solidFill>
                  <a:srgbClr val="0000FF"/>
                </a:solidFill>
                <a:latin typeface="Arial Narrow" pitchFamily="34" charset="0"/>
              </a:rPr>
              <a:t>-III</a:t>
            </a:r>
            <a:r>
              <a:rPr lang="en-US" sz="2000" dirty="0" smtClean="0">
                <a:solidFill>
                  <a:srgbClr val="0000FF"/>
                </a:solidFill>
                <a:latin typeface="Arial Narrow" pitchFamily="34" charset="0"/>
              </a:rPr>
              <a:t/>
            </a:r>
            <a:br>
              <a:rPr lang="en-US" sz="2000" dirty="0" smtClean="0">
                <a:solidFill>
                  <a:srgbClr val="0000FF"/>
                </a:solidFill>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hidup</a:t>
            </a:r>
            <a:r>
              <a:rPr lang="en-US" sz="2400" b="1" dirty="0" smtClean="0">
                <a:latin typeface="Arial Narrow" pitchFamily="34" charset="0"/>
              </a:rPr>
              <a:t> </a:t>
            </a:r>
            <a:r>
              <a:rPr lang="en-US" sz="2400" b="1" dirty="0" err="1">
                <a:latin typeface="Arial Narrow" pitchFamily="34" charset="0"/>
              </a:rPr>
              <a:t>dengan</a:t>
            </a:r>
            <a:r>
              <a:rPr lang="en-US" sz="2400" b="1" dirty="0">
                <a:latin typeface="Arial Narrow" pitchFamily="34" charset="0"/>
              </a:rPr>
              <a:t> </a:t>
            </a:r>
            <a:r>
              <a:rPr lang="en-US" sz="2400" b="1" dirty="0" err="1">
                <a:latin typeface="Arial Narrow" pitchFamily="34" charset="0"/>
              </a:rPr>
              <a:t>cara</a:t>
            </a:r>
            <a:r>
              <a:rPr lang="en-US" sz="2400" b="1" dirty="0">
                <a:latin typeface="Arial Narrow" pitchFamily="34" charset="0"/>
              </a:rPr>
              <a:t> </a:t>
            </a:r>
            <a:r>
              <a:rPr lang="en-US" sz="2400" b="1" dirty="0" err="1">
                <a:latin typeface="Arial Narrow" pitchFamily="34" charset="0"/>
              </a:rPr>
              <a:t>supranatural</a:t>
            </a:r>
            <a:r>
              <a:rPr lang="en-US" sz="2400" b="1" dirty="0">
                <a:latin typeface="Arial Narrow" pitchFamily="34" charset="0"/>
              </a:rPr>
              <a:t> </a:t>
            </a:r>
            <a:r>
              <a:rPr lang="en-US" sz="2400" b="1" dirty="0" smtClean="0">
                <a:latin typeface="Arial Narrow" pitchFamily="34" charset="0"/>
              </a:rPr>
              <a:t>TUHAN, </a:t>
            </a:r>
            <a:br>
              <a:rPr lang="en-US" sz="2400" b="1" dirty="0" smtClean="0">
                <a:latin typeface="Arial Narrow" pitchFamily="34" charset="0"/>
              </a:rPr>
            </a:br>
            <a:r>
              <a:rPr lang="en-US" sz="2400" b="1" dirty="0" err="1" smtClean="0">
                <a:latin typeface="Arial Narrow" pitchFamily="34" charset="0"/>
              </a:rPr>
              <a:t>membebaskan</a:t>
            </a:r>
            <a:r>
              <a:rPr lang="en-US" sz="2400" b="1" dirty="0" smtClean="0">
                <a:latin typeface="Arial Narrow" pitchFamily="34" charset="0"/>
              </a:rPr>
              <a:t> </a:t>
            </a:r>
            <a:r>
              <a:rPr lang="en-US" sz="2400" b="1" dirty="0" err="1">
                <a:latin typeface="Arial Narrow" pitchFamily="34" charset="0"/>
              </a:rPr>
              <a:t>bangsa-bangsa</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dan</a:t>
            </a:r>
            <a:r>
              <a:rPr lang="en-US" sz="2400" b="1" dirty="0" smtClean="0">
                <a:latin typeface="Arial Narrow" pitchFamily="34" charset="0"/>
              </a:rPr>
              <a:t> </a:t>
            </a:r>
            <a:r>
              <a:rPr lang="en-US" sz="2400" b="1" dirty="0" err="1">
                <a:latin typeface="Arial Narrow" pitchFamily="34" charset="0"/>
              </a:rPr>
              <a:t>menjadi</a:t>
            </a:r>
            <a:r>
              <a:rPr lang="en-US" sz="2400" b="1" dirty="0">
                <a:latin typeface="Arial Narrow" pitchFamily="34" charset="0"/>
              </a:rPr>
              <a:t> </a:t>
            </a:r>
            <a:r>
              <a:rPr lang="en-US" sz="2400" b="1" dirty="0" err="1">
                <a:latin typeface="Arial Narrow" pitchFamily="34" charset="0"/>
              </a:rPr>
              <a:t>seperti</a:t>
            </a:r>
            <a:r>
              <a:rPr lang="en-US" sz="2400" b="1" dirty="0">
                <a:latin typeface="Arial Narrow" pitchFamily="34" charset="0"/>
              </a:rPr>
              <a:t> </a:t>
            </a:r>
            <a:r>
              <a:rPr lang="en-US" sz="2400" b="1" dirty="0" err="1" smtClean="0">
                <a:latin typeface="Arial Narrow" pitchFamily="34" charset="0"/>
              </a:rPr>
              <a:t>Yeshua</a:t>
            </a:r>
            <a:r>
              <a:rPr lang="en-US" sz="2400" b="1" dirty="0" smtClean="0">
                <a:latin typeface="Arial Narrow" pitchFamily="34" charset="0"/>
              </a:rPr>
              <a:t> </a:t>
            </a:r>
            <a:r>
              <a:rPr lang="en-US" sz="2400" b="1" dirty="0" err="1" smtClean="0">
                <a:latin typeface="Arial Narrow" pitchFamily="34" charset="0"/>
              </a:rPr>
              <a:t>HaMashiakh</a:t>
            </a:r>
            <a:r>
              <a:rPr lang="en-US" sz="2400" b="1" dirty="0" smtClean="0">
                <a:latin typeface="Arial Narrow" pitchFamily="34" charset="0"/>
              </a:rPr>
              <a:t> </a:t>
            </a:r>
            <a:br>
              <a:rPr lang="en-US" sz="2400" b="1" dirty="0" smtClean="0">
                <a:latin typeface="Arial Narrow" pitchFamily="34" charset="0"/>
              </a:rPr>
            </a:br>
            <a:r>
              <a:rPr lang="en-US" sz="2400" b="1" dirty="0" err="1" smtClean="0">
                <a:latin typeface="Arial Narrow" pitchFamily="34" charset="0"/>
              </a:rPr>
              <a:t>bagi</a:t>
            </a:r>
            <a:r>
              <a:rPr lang="en-US" sz="2400" b="1" dirty="0" smtClean="0">
                <a:latin typeface="Arial Narrow" pitchFamily="34" charset="0"/>
              </a:rPr>
              <a:t> </a:t>
            </a:r>
            <a:r>
              <a:rPr lang="en-US" sz="2400" b="1" dirty="0" err="1">
                <a:latin typeface="Arial Narrow" pitchFamily="34" charset="0"/>
              </a:rPr>
              <a:t>seluruh</a:t>
            </a:r>
            <a:r>
              <a:rPr lang="en-US" sz="2400" b="1" dirty="0">
                <a:latin typeface="Arial Narrow" pitchFamily="34" charset="0"/>
              </a:rPr>
              <a:t> </a:t>
            </a:r>
            <a:r>
              <a:rPr lang="en-US" sz="2400" b="1" dirty="0" err="1">
                <a:latin typeface="Arial Narrow" pitchFamily="34" charset="0"/>
              </a:rPr>
              <a:t>umat</a:t>
            </a:r>
            <a:r>
              <a:rPr lang="en-US" sz="2400" b="1" dirty="0">
                <a:latin typeface="Arial Narrow" pitchFamily="34" charset="0"/>
              </a:rPr>
              <a:t> </a:t>
            </a:r>
            <a:r>
              <a:rPr lang="en-US" sz="2400" b="1" dirty="0" err="1">
                <a:latin typeface="Arial Narrow" pitchFamily="34" charset="0"/>
              </a:rPr>
              <a:t>manusia</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adalah</a:t>
            </a:r>
            <a:r>
              <a:rPr lang="en-US" sz="2400" b="1" dirty="0" smtClean="0">
                <a:latin typeface="Arial Narrow" pitchFamily="34" charset="0"/>
              </a:rPr>
              <a:t> </a:t>
            </a:r>
            <a:r>
              <a:rPr lang="en-US" sz="2400" b="1" dirty="0" err="1">
                <a:latin typeface="Arial Narrow" pitchFamily="34" charset="0"/>
              </a:rPr>
              <a:t>angkatan</a:t>
            </a:r>
            <a:r>
              <a:rPr lang="en-US" sz="2400" b="1" dirty="0">
                <a:latin typeface="Arial Narrow" pitchFamily="34" charset="0"/>
              </a:rPr>
              <a:t> yang </a:t>
            </a:r>
            <a:r>
              <a:rPr lang="en-US" sz="2400" b="1" dirty="0" smtClean="0">
                <a:latin typeface="Arial Narrow" pitchFamily="34" charset="0"/>
              </a:rPr>
              <a:t>TUHAN </a:t>
            </a:r>
            <a:r>
              <a:rPr lang="en-US" sz="2400" b="1" dirty="0" err="1" smtClean="0">
                <a:latin typeface="Arial Narrow" pitchFamily="34" charset="0"/>
              </a:rPr>
              <a:t>berikan</a:t>
            </a:r>
            <a:r>
              <a:rPr lang="en-US" sz="2400" b="1" dirty="0" smtClean="0">
                <a:latin typeface="Arial Narrow" pitchFamily="34" charset="0"/>
              </a:rPr>
              <a:t> </a:t>
            </a:r>
            <a:r>
              <a:rPr lang="en-US" sz="2400" b="1" dirty="0" err="1">
                <a:latin typeface="Arial Narrow" pitchFamily="34" charset="0"/>
              </a:rPr>
              <a:t>otoritas</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kekuatan</a:t>
            </a:r>
            <a:r>
              <a:rPr lang="en-US" sz="2400" b="1" dirty="0">
                <a:latin typeface="Arial Narrow" pitchFamily="34" charset="0"/>
              </a:rPr>
              <a:t>, </a:t>
            </a:r>
            <a:r>
              <a:rPr lang="en-US" sz="2400" b="1" dirty="0" err="1">
                <a:latin typeface="Arial Narrow" pitchFamily="34" charset="0"/>
              </a:rPr>
              <a:t>kekayaan</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smtClean="0">
                <a:latin typeface="Arial Narrow" pitchFamily="34" charset="0"/>
              </a:rPr>
              <a:t>yang </a:t>
            </a:r>
            <a:r>
              <a:rPr lang="en-US" sz="2400" b="1" dirty="0">
                <a:latin typeface="Arial Narrow" pitchFamily="34" charset="0"/>
              </a:rPr>
              <a:t> </a:t>
            </a:r>
            <a:r>
              <a:rPr lang="en-US" sz="2400" b="1" i="1" dirty="0" smtClean="0">
                <a:latin typeface="Arial Narrow" pitchFamily="34" charset="0"/>
              </a:rPr>
              <a:t>no-limit</a:t>
            </a:r>
            <a:r>
              <a:rPr lang="en-US" sz="2400" b="1" dirty="0">
                <a:latin typeface="Arial Narrow" pitchFamily="34" charset="0"/>
              </a:rPr>
              <a:t> </a:t>
            </a:r>
            <a:r>
              <a:rPr lang="en-US" sz="2400" b="1" dirty="0" smtClean="0">
                <a:latin typeface="Arial Narrow" pitchFamily="34" charset="0"/>
              </a:rPr>
              <a:t> </a:t>
            </a:r>
            <a:r>
              <a:rPr lang="en-US" sz="2400" b="1" dirty="0" err="1" smtClean="0">
                <a:latin typeface="Arial Narrow" pitchFamily="34" charset="0"/>
              </a:rPr>
              <a:t>untuk</a:t>
            </a:r>
            <a:r>
              <a:rPr lang="en-US" sz="2400" b="1" dirty="0" smtClean="0">
                <a:latin typeface="Arial Narrow" pitchFamily="34" charset="0"/>
              </a:rPr>
              <a:t> </a:t>
            </a:r>
            <a:r>
              <a:rPr lang="en-US" sz="2400" b="1" dirty="0" err="1" smtClean="0">
                <a:latin typeface="Arial Narrow" pitchFamily="34" charset="0"/>
              </a:rPr>
              <a:t>menjadi</a:t>
            </a:r>
            <a:r>
              <a:rPr lang="en-US" sz="2400" b="1" dirty="0" smtClean="0">
                <a:latin typeface="Arial Narrow" pitchFamily="34" charset="0"/>
              </a:rPr>
              <a:t> </a:t>
            </a:r>
            <a:r>
              <a:rPr lang="en-US" sz="2400" b="1" dirty="0" err="1" smtClean="0">
                <a:latin typeface="Arial Narrow" pitchFamily="34" charset="0"/>
              </a:rPr>
              <a:t>Rasul-Keuangan</a:t>
            </a:r>
            <a:r>
              <a:rPr lang="en-US" sz="2400" b="1" dirty="0" smtClean="0">
                <a:latin typeface="Arial Narrow" pitchFamily="34" charset="0"/>
              </a:rPr>
              <a:t>  </a:t>
            </a:r>
            <a:br>
              <a:rPr lang="en-US" sz="2400" b="1" dirty="0" smtClean="0">
                <a:latin typeface="Arial Narrow" pitchFamily="34" charset="0"/>
              </a:rPr>
            </a:br>
            <a:r>
              <a:rPr lang="en-US" sz="2400" b="1" dirty="0" err="1" smtClean="0">
                <a:latin typeface="Arial Narrow" pitchFamily="34" charset="0"/>
              </a:rPr>
              <a:t>dan</a:t>
            </a:r>
            <a:r>
              <a:rPr lang="en-US" sz="2400" b="1" dirty="0" smtClean="0">
                <a:latin typeface="Arial Narrow" pitchFamily="34" charset="0"/>
              </a:rPr>
              <a:t> </a:t>
            </a:r>
            <a:r>
              <a:rPr lang="en-US" sz="2400" b="1" dirty="0">
                <a:latin typeface="Arial Narrow" pitchFamily="34" charset="0"/>
              </a:rPr>
              <a:t> </a:t>
            </a:r>
            <a:r>
              <a:rPr lang="en-US" sz="2400" b="1" dirty="0" err="1" smtClean="0">
                <a:latin typeface="Arial Narrow" pitchFamily="34" charset="0"/>
              </a:rPr>
              <a:t>semua</a:t>
            </a:r>
            <a:r>
              <a:rPr lang="en-US" sz="2400" b="1" dirty="0" smtClean="0">
                <a:latin typeface="Arial Narrow" pitchFamily="34" charset="0"/>
              </a:rPr>
              <a:t> </a:t>
            </a:r>
            <a:r>
              <a:rPr lang="en-US" sz="2400" b="1" dirty="0" err="1" smtClean="0">
                <a:latin typeface="Arial Narrow" pitchFamily="34" charset="0"/>
              </a:rPr>
              <a:t>itu</a:t>
            </a:r>
            <a:r>
              <a:rPr lang="en-US" sz="2400" b="1" dirty="0" smtClean="0">
                <a:latin typeface="Arial Narrow" pitchFamily="34" charset="0"/>
              </a:rPr>
              <a:t>  </a:t>
            </a:r>
            <a:r>
              <a:rPr lang="en-US" sz="2400" b="1" i="1" dirty="0" smtClean="0">
                <a:latin typeface="Arial Narrow" pitchFamily="34" charset="0"/>
              </a:rPr>
              <a:t>beyond </a:t>
            </a:r>
            <a:r>
              <a:rPr lang="en-US" sz="2400" b="1" i="1" dirty="0">
                <a:latin typeface="Arial Narrow" pitchFamily="34" charset="0"/>
              </a:rPr>
              <a:t>human</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membelah</a:t>
            </a:r>
            <a:r>
              <a:rPr lang="en-US" sz="2400" b="1" dirty="0" smtClean="0">
                <a:latin typeface="Arial Narrow" pitchFamily="34" charset="0"/>
              </a:rPr>
              <a:t> </a:t>
            </a:r>
            <a:r>
              <a:rPr lang="en-US" sz="2400" b="1" dirty="0" err="1" smtClean="0">
                <a:latin typeface="Arial Narrow" pitchFamily="34" charset="0"/>
              </a:rPr>
              <a:t>roh</a:t>
            </a:r>
            <a:r>
              <a:rPr lang="en-US" sz="2400" b="1" dirty="0" smtClean="0">
                <a:latin typeface="Arial Narrow" pitchFamily="34" charset="0"/>
              </a:rPr>
              <a:t> : </a:t>
            </a:r>
            <a:r>
              <a:rPr lang="en-US" sz="2400" b="1" dirty="0" err="1" smtClean="0">
                <a:latin typeface="Arial Narrow" pitchFamily="34" charset="0"/>
              </a:rPr>
              <a:t>di</a:t>
            </a:r>
            <a:r>
              <a:rPr lang="en-US" sz="2400" b="1" dirty="0" smtClean="0">
                <a:latin typeface="Arial Narrow" pitchFamily="34" charset="0"/>
              </a:rPr>
              <a:t> </a:t>
            </a:r>
            <a:r>
              <a:rPr lang="en-US" sz="2400" b="1" dirty="0" err="1" smtClean="0">
                <a:latin typeface="Arial Narrow" pitchFamily="34" charset="0"/>
              </a:rPr>
              <a:t>semua</a:t>
            </a:r>
            <a:r>
              <a:rPr lang="en-US" sz="2400" b="1" dirty="0" smtClean="0">
                <a:latin typeface="Arial Narrow" pitchFamily="34" charset="0"/>
              </a:rPr>
              <a:t> </a:t>
            </a:r>
            <a:r>
              <a:rPr lang="en-US" sz="2400" b="1" dirty="0" err="1">
                <a:latin typeface="Arial Narrow" pitchFamily="34" charset="0"/>
              </a:rPr>
              <a:t>masalah</a:t>
            </a:r>
            <a:r>
              <a:rPr lang="en-US" sz="2400" b="1" dirty="0">
                <a:latin typeface="Arial Narrow" pitchFamily="34" charset="0"/>
              </a:rPr>
              <a:t>, </a:t>
            </a:r>
            <a:r>
              <a:rPr lang="en-US" sz="2400" b="1" dirty="0" err="1">
                <a:latin typeface="Arial Narrow" pitchFamily="34" charset="0"/>
              </a:rPr>
              <a:t>kemiskinan</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perbudakan</a:t>
            </a:r>
            <a:r>
              <a:rPr lang="en-US" sz="2400" b="1" dirty="0">
                <a:latin typeface="Arial Narrow" pitchFamily="34" charset="0"/>
              </a:rPr>
              <a:t>, </a:t>
            </a:r>
            <a:r>
              <a:rPr lang="en-US" sz="2400" b="1" dirty="0" err="1" smtClean="0">
                <a:latin typeface="Arial Narrow" pitchFamily="34" charset="0"/>
              </a:rPr>
              <a:t>kebodohan</a:t>
            </a:r>
            <a:r>
              <a:rPr lang="en-US" sz="2400" b="1" dirty="0">
                <a:latin typeface="Arial Narrow" pitchFamily="34" charset="0"/>
              </a:rPr>
              <a:t>, </a:t>
            </a:r>
            <a:r>
              <a:rPr lang="en-US" sz="2400" b="1" dirty="0" err="1">
                <a:latin typeface="Arial Narrow" pitchFamily="34" charset="0"/>
              </a:rPr>
              <a:t>dan</a:t>
            </a:r>
            <a:r>
              <a:rPr lang="en-US" sz="2400" b="1" dirty="0">
                <a:latin typeface="Arial Narrow" pitchFamily="34" charset="0"/>
              </a:rPr>
              <a:t> </a:t>
            </a:r>
            <a:r>
              <a:rPr lang="en-US" sz="2400" b="1" dirty="0" err="1">
                <a:latin typeface="Arial Narrow" pitchFamily="34" charset="0"/>
              </a:rPr>
              <a:t>semua</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penghalang</a:t>
            </a:r>
            <a:r>
              <a:rPr lang="en-US" sz="2400" b="1" dirty="0" smtClean="0">
                <a:latin typeface="Arial Narrow" pitchFamily="34" charset="0"/>
              </a:rPr>
              <a:t> </a:t>
            </a:r>
            <a:r>
              <a:rPr lang="en-US" sz="2400" b="1" dirty="0" err="1" smtClean="0">
                <a:latin typeface="Arial Narrow" pitchFamily="34" charset="0"/>
              </a:rPr>
              <a:t>rantai</a:t>
            </a:r>
            <a:r>
              <a:rPr lang="en-US" sz="2400" b="1" dirty="0" smtClean="0">
                <a:latin typeface="Arial Narrow" pitchFamily="34" charset="0"/>
              </a:rPr>
              <a:t> </a:t>
            </a:r>
            <a:r>
              <a:rPr lang="en-US" sz="2400" b="1" dirty="0" err="1" smtClean="0">
                <a:latin typeface="Arial Narrow" pitchFamily="34" charset="0"/>
              </a:rPr>
              <a:t>besi</a:t>
            </a:r>
            <a:r>
              <a:rPr lang="en-US" sz="2400" b="1" dirty="0" smtClean="0">
                <a:latin typeface="Arial Narrow" pitchFamily="34" charset="0"/>
              </a:rPr>
              <a:t>  </a:t>
            </a:r>
            <a:r>
              <a:rPr lang="en-US" sz="2400" b="1" dirty="0" err="1" smtClean="0">
                <a:latin typeface="Arial Narrow" pitchFamily="34" charset="0"/>
              </a:rPr>
              <a:t>dan</a:t>
            </a:r>
            <a:r>
              <a:rPr lang="en-US" sz="2400" b="1" dirty="0" smtClean="0">
                <a:latin typeface="Arial Narrow" pitchFamily="34" charset="0"/>
              </a:rPr>
              <a:t> </a:t>
            </a:r>
            <a:r>
              <a:rPr lang="en-US" sz="2400" b="1" dirty="0" err="1">
                <a:latin typeface="Arial Narrow" pitchFamily="34" charset="0"/>
              </a:rPr>
              <a:t>langit</a:t>
            </a:r>
            <a:r>
              <a:rPr lang="en-US" sz="2400" b="1" dirty="0">
                <a:latin typeface="Arial Narrow" pitchFamily="34" charset="0"/>
              </a:rPr>
              <a:t> </a:t>
            </a:r>
            <a:r>
              <a:rPr lang="en-US" sz="2400" b="1" dirty="0" err="1">
                <a:latin typeface="Arial Narrow" pitchFamily="34" charset="0"/>
              </a:rPr>
              <a:t>tembaga</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berhenti</a:t>
            </a:r>
            <a:r>
              <a:rPr lang="en-US" sz="2400" b="1" dirty="0" smtClean="0">
                <a:latin typeface="Arial Narrow" pitchFamily="34" charset="0"/>
              </a:rPr>
              <a:t> </a:t>
            </a:r>
            <a:r>
              <a:rPr lang="en-US" sz="2400" b="1" dirty="0" err="1">
                <a:latin typeface="Arial Narrow" pitchFamily="34" charset="0"/>
              </a:rPr>
              <a:t>untuk</a:t>
            </a:r>
            <a:r>
              <a:rPr lang="en-US" sz="2400" b="1" dirty="0">
                <a:latin typeface="Arial Narrow" pitchFamily="34" charset="0"/>
              </a:rPr>
              <a:t> </a:t>
            </a:r>
            <a:r>
              <a:rPr lang="en-US" sz="2400" b="1" dirty="0" err="1">
                <a:latin typeface="Arial Narrow" pitchFamily="34" charset="0"/>
              </a:rPr>
              <a:t>melakukan</a:t>
            </a:r>
            <a:r>
              <a:rPr lang="en-US" sz="2400" b="1" dirty="0">
                <a:latin typeface="Arial Narrow" pitchFamily="34" charset="0"/>
              </a:rPr>
              <a:t> </a:t>
            </a:r>
            <a:r>
              <a:rPr lang="en-US" sz="2400" b="1" dirty="0" err="1">
                <a:latin typeface="Arial Narrow" pitchFamily="34" charset="0"/>
              </a:rPr>
              <a:t>dengan</a:t>
            </a:r>
            <a:r>
              <a:rPr lang="en-US" sz="2400" b="1" dirty="0">
                <a:latin typeface="Arial Narrow" pitchFamily="34" charset="0"/>
              </a:rPr>
              <a:t> </a:t>
            </a:r>
            <a:r>
              <a:rPr lang="en-US" sz="2400" b="1" dirty="0" err="1">
                <a:latin typeface="Arial Narrow" pitchFamily="34" charset="0"/>
              </a:rPr>
              <a:t>cara</a:t>
            </a:r>
            <a:r>
              <a:rPr lang="en-US" sz="2400" b="1" dirty="0">
                <a:latin typeface="Arial Narrow" pitchFamily="34" charset="0"/>
              </a:rPr>
              <a:t> </a:t>
            </a:r>
            <a:r>
              <a:rPr lang="en-US" sz="2400" b="1" dirty="0" err="1">
                <a:latin typeface="Arial Narrow" pitchFamily="34" charset="0"/>
              </a:rPr>
              <a:t>manusia</a:t>
            </a:r>
            <a:r>
              <a:rPr lang="en-US" sz="2400" b="1" dirty="0" smtClean="0">
                <a:latin typeface="Arial Narrow" pitchFamily="34" charset="0"/>
              </a:rPr>
              <a:t>,</a:t>
            </a:r>
            <a:br>
              <a:rPr lang="en-US" sz="2400" b="1" dirty="0" smtClean="0">
                <a:latin typeface="Arial Narrow" pitchFamily="34" charset="0"/>
              </a:rPr>
            </a:br>
            <a:r>
              <a:rPr lang="en-US" sz="2400" b="1" dirty="0" smtClean="0">
                <a:latin typeface="Arial Narrow" pitchFamily="34" charset="0"/>
              </a:rPr>
              <a:t> </a:t>
            </a:r>
            <a:r>
              <a:rPr lang="en-US" sz="2400" b="1" dirty="0" err="1" smtClean="0">
                <a:latin typeface="Arial Narrow" pitchFamily="34" charset="0"/>
              </a:rPr>
              <a:t>dan</a:t>
            </a:r>
            <a:r>
              <a:rPr lang="en-US" sz="2400" b="1" dirty="0" smtClean="0">
                <a:latin typeface="Arial Narrow" pitchFamily="34" charset="0"/>
              </a:rPr>
              <a:t> </a:t>
            </a: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telah</a:t>
            </a:r>
            <a:r>
              <a:rPr lang="en-US" sz="2400" b="1" dirty="0" smtClean="0">
                <a:latin typeface="Arial Narrow" pitchFamily="34" charset="0"/>
              </a:rPr>
              <a:t> </a:t>
            </a:r>
            <a:r>
              <a:rPr lang="en-US" sz="2400" b="1" dirty="0" err="1" smtClean="0">
                <a:latin typeface="Arial Narrow" pitchFamily="34" charset="0"/>
              </a:rPr>
              <a:t>bertekad</a:t>
            </a:r>
            <a:r>
              <a:rPr lang="en-US" sz="2400" b="1" dirty="0" smtClean="0">
                <a:latin typeface="Arial Narrow" pitchFamily="34" charset="0"/>
              </a:rPr>
              <a:t> </a:t>
            </a:r>
            <a:r>
              <a:rPr lang="en-US" sz="2400" b="1" dirty="0" err="1">
                <a:latin typeface="Arial Narrow" pitchFamily="34" charset="0"/>
              </a:rPr>
              <a:t>untuk</a:t>
            </a:r>
            <a:r>
              <a:rPr lang="en-US" sz="2400" b="1" dirty="0">
                <a:latin typeface="Arial Narrow" pitchFamily="34" charset="0"/>
              </a:rPr>
              <a:t> </a:t>
            </a:r>
            <a:r>
              <a:rPr lang="en-US" sz="2400" b="1" dirty="0" err="1">
                <a:latin typeface="Arial Narrow" pitchFamily="34" charset="0"/>
              </a:rPr>
              <a:t>melakukan</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dengan</a:t>
            </a:r>
            <a:r>
              <a:rPr lang="en-US" sz="2400" b="1" dirty="0" smtClean="0">
                <a:latin typeface="Arial Narrow" pitchFamily="34" charset="0"/>
              </a:rPr>
              <a:t> </a:t>
            </a:r>
            <a:r>
              <a:rPr lang="en-US" sz="2400" b="1" dirty="0" err="1">
                <a:latin typeface="Arial Narrow" pitchFamily="34" charset="0"/>
              </a:rPr>
              <a:t>cara</a:t>
            </a:r>
            <a:r>
              <a:rPr lang="en-US" sz="2400" b="1" dirty="0">
                <a:latin typeface="Arial Narrow" pitchFamily="34" charset="0"/>
              </a:rPr>
              <a:t> </a:t>
            </a:r>
            <a:r>
              <a:rPr lang="en-US" sz="2400" b="1" dirty="0" smtClean="0">
                <a:latin typeface="Arial Narrow" pitchFamily="34" charset="0"/>
              </a:rPr>
              <a:t>TUHAN </a:t>
            </a:r>
            <a:r>
              <a:rPr lang="en-US" sz="2400" b="1" dirty="0" err="1" smtClean="0">
                <a:latin typeface="Arial Narrow" pitchFamily="34" charset="0"/>
              </a:rPr>
              <a:t>dalam</a:t>
            </a:r>
            <a:r>
              <a:rPr lang="en-US" sz="2400" b="1" dirty="0" smtClean="0">
                <a:latin typeface="Arial Narrow" pitchFamily="34" charset="0"/>
              </a:rPr>
              <a:t> </a:t>
            </a:r>
            <a:r>
              <a:rPr lang="en-US" sz="2400" b="1" dirty="0" err="1">
                <a:latin typeface="Arial Narrow" pitchFamily="34" charset="0"/>
              </a:rPr>
              <a:t>ketepatan</a:t>
            </a:r>
            <a:r>
              <a:rPr lang="en-US" sz="2400" b="1" dirty="0">
                <a:latin typeface="Arial Narrow" pitchFamily="34" charset="0"/>
              </a:rPr>
              <a:t>.</a:t>
            </a:r>
            <a:br>
              <a:rPr lang="en-US" sz="2400" b="1" dirty="0">
                <a:latin typeface="Arial Narrow" pitchFamily="34" charset="0"/>
              </a:rPr>
            </a:br>
            <a:endParaRPr lang="en-US" sz="2400" b="1" dirty="0">
              <a:latin typeface="Arial Narrow"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897562"/>
          </a:xfrm>
          <a:solidFill>
            <a:srgbClr val="FFFF99"/>
          </a:solidFill>
          <a:ln>
            <a:solidFill>
              <a:srgbClr val="FF0000"/>
            </a:solidFill>
          </a:ln>
        </p:spPr>
        <p:txBody>
          <a:bodyPr>
            <a:noAutofit/>
          </a:bodyPr>
          <a:lstStyle/>
          <a:p>
            <a:pPr>
              <a:lnSpc>
                <a:spcPts val="2500"/>
              </a:lnSpc>
            </a:pPr>
            <a:r>
              <a:rPr lang="en-US" sz="2400" b="1" dirty="0" smtClean="0">
                <a:latin typeface="Arial Narrow" pitchFamily="34" charset="0"/>
              </a:rPr>
              <a:t/>
            </a:r>
            <a:br>
              <a:rPr lang="en-US" sz="2400" b="1" dirty="0" smtClean="0">
                <a:latin typeface="Arial Narrow" pitchFamily="34" charset="0"/>
              </a:rPr>
            </a:br>
            <a:r>
              <a:rPr lang="en-US" sz="2400" b="1" dirty="0" smtClean="0">
                <a:latin typeface="Arial Narrow" pitchFamily="34" charset="0"/>
              </a:rPr>
              <a:t> </a:t>
            </a:r>
            <a:r>
              <a:rPr lang="en-US" sz="2400" b="1" dirty="0" err="1">
                <a:latin typeface="Arial Narrow" pitchFamily="34" charset="0"/>
              </a:rPr>
              <a:t>tetapi</a:t>
            </a:r>
            <a:r>
              <a:rPr lang="en-US" sz="2400" b="1" dirty="0">
                <a:latin typeface="Arial Narrow" pitchFamily="34" charset="0"/>
              </a:rPr>
              <a:t> </a:t>
            </a:r>
            <a:r>
              <a:rPr lang="en-US" sz="2400" b="1" dirty="0" err="1" smtClean="0">
                <a:latin typeface="Arial Narrow" pitchFamily="34" charset="0"/>
              </a:rPr>
              <a:t>aku</a:t>
            </a:r>
            <a:r>
              <a:rPr lang="en-US" sz="2400" b="1" dirty="0" smtClean="0">
                <a:latin typeface="Arial Narrow" pitchFamily="34" charset="0"/>
              </a:rPr>
              <a:t> </a:t>
            </a:r>
            <a:r>
              <a:rPr lang="en-US" sz="2400" b="1" dirty="0" err="1">
                <a:latin typeface="Arial Narrow" pitchFamily="34" charset="0"/>
              </a:rPr>
              <a:t>bertekad</a:t>
            </a:r>
            <a:r>
              <a:rPr lang="en-US" sz="2400" b="1" dirty="0">
                <a:latin typeface="Arial Narrow" pitchFamily="34" charset="0"/>
              </a:rPr>
              <a:t> </a:t>
            </a:r>
            <a:r>
              <a:rPr lang="en-US" sz="2400" b="1" dirty="0" err="1">
                <a:latin typeface="Arial Narrow" pitchFamily="34" charset="0"/>
              </a:rPr>
              <a:t>untuk</a:t>
            </a:r>
            <a:r>
              <a:rPr lang="en-US" sz="2400" b="1" dirty="0">
                <a:latin typeface="Arial Narrow" pitchFamily="34" charset="0"/>
              </a:rPr>
              <a:t> </a:t>
            </a:r>
            <a:r>
              <a:rPr lang="en-US" sz="2400" b="1" dirty="0" err="1">
                <a:latin typeface="Arial Narrow" pitchFamily="34" charset="0"/>
              </a:rPr>
              <a:t>melakukan</a:t>
            </a:r>
            <a:r>
              <a:rPr lang="en-US" sz="2400" b="1" dirty="0">
                <a:latin typeface="Arial Narrow" pitchFamily="34" charset="0"/>
              </a:rPr>
              <a:t> </a:t>
            </a:r>
            <a:r>
              <a:rPr lang="en-US" sz="2400" b="1" dirty="0" err="1">
                <a:latin typeface="Arial Narrow" pitchFamily="34" charset="0"/>
              </a:rPr>
              <a:t>dengan</a:t>
            </a:r>
            <a:r>
              <a:rPr lang="en-US" sz="2400" b="1" dirty="0">
                <a:latin typeface="Arial Narrow" pitchFamily="34" charset="0"/>
              </a:rPr>
              <a:t> </a:t>
            </a:r>
            <a:r>
              <a:rPr lang="en-US" sz="2400" b="1" dirty="0" err="1">
                <a:latin typeface="Arial Narrow" pitchFamily="34" charset="0"/>
              </a:rPr>
              <a:t>cara</a:t>
            </a:r>
            <a:r>
              <a:rPr lang="en-US" sz="2400" b="1" dirty="0">
                <a:latin typeface="Arial Narrow" pitchFamily="34" charset="0"/>
              </a:rPr>
              <a:t> </a:t>
            </a:r>
            <a:r>
              <a:rPr lang="en-US" sz="2400" b="1" dirty="0" smtClean="0">
                <a:latin typeface="Arial Narrow" pitchFamily="34" charset="0"/>
              </a:rPr>
              <a:t>TUHAN </a:t>
            </a:r>
            <a:br>
              <a:rPr lang="en-US" sz="2400" b="1" dirty="0" smtClean="0">
                <a:latin typeface="Arial Narrow" pitchFamily="34" charset="0"/>
              </a:rPr>
            </a:br>
            <a:r>
              <a:rPr lang="en-US" sz="2400" b="1" dirty="0" err="1" smtClean="0">
                <a:latin typeface="Arial Narrow" pitchFamily="34" charset="0"/>
              </a:rPr>
              <a:t>dalam</a:t>
            </a:r>
            <a:r>
              <a:rPr lang="en-US" sz="2400" b="1" dirty="0" smtClean="0">
                <a:latin typeface="Arial Narrow" pitchFamily="34" charset="0"/>
              </a:rPr>
              <a:t> </a:t>
            </a:r>
            <a:r>
              <a:rPr lang="en-US" sz="2400" b="1" dirty="0" err="1">
                <a:latin typeface="Arial Narrow" pitchFamily="34" charset="0"/>
              </a:rPr>
              <a:t>ketepatan</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percaya</a:t>
            </a:r>
            <a:r>
              <a:rPr lang="en-US" sz="2400" b="1" dirty="0" smtClean="0">
                <a:latin typeface="Arial Narrow" pitchFamily="34" charset="0"/>
              </a:rPr>
              <a:t> </a:t>
            </a:r>
            <a:r>
              <a:rPr lang="en-US" sz="2400" b="1" dirty="0" err="1">
                <a:latin typeface="Arial Narrow" pitchFamily="34" charset="0"/>
              </a:rPr>
              <a:t>setiap</a:t>
            </a:r>
            <a:r>
              <a:rPr lang="en-US" sz="2400" b="1" dirty="0">
                <a:latin typeface="Arial Narrow" pitchFamily="34" charset="0"/>
              </a:rPr>
              <a:t> </a:t>
            </a:r>
            <a:r>
              <a:rPr lang="en-US" sz="2400" b="1" dirty="0" smtClean="0">
                <a:latin typeface="Arial Narrow" pitchFamily="34" charset="0"/>
              </a:rPr>
              <a:t>RHEMA </a:t>
            </a:r>
            <a:r>
              <a:rPr lang="en-US" sz="2400" b="1" dirty="0" err="1" smtClean="0">
                <a:latin typeface="Arial Narrow" pitchFamily="34" charset="0"/>
              </a:rPr>
              <a:t>dengan</a:t>
            </a:r>
            <a:r>
              <a:rPr lang="en-US" sz="2400" b="1" dirty="0" smtClean="0">
                <a:latin typeface="Arial Narrow" pitchFamily="34" charset="0"/>
              </a:rPr>
              <a:t> </a:t>
            </a:r>
            <a:r>
              <a:rPr lang="en-US" sz="2400" b="1" dirty="0" err="1" smtClean="0">
                <a:latin typeface="Arial Narrow" pitchFamily="34" charset="0"/>
              </a:rPr>
              <a:t>sepenuh-hati</a:t>
            </a:r>
            <a:r>
              <a:rPr lang="en-US" sz="2400" b="1" dirty="0" smtClean="0">
                <a:latin typeface="Arial Narrow" pitchFamily="34" charset="0"/>
              </a:rPr>
              <a:t> </a:t>
            </a:r>
            <a:br>
              <a:rPr lang="en-US" sz="2400" b="1" dirty="0" smtClean="0">
                <a:latin typeface="Arial Narrow" pitchFamily="34" charset="0"/>
              </a:rPr>
            </a:br>
            <a:r>
              <a:rPr lang="en-US" sz="2400" b="1" dirty="0" err="1" smtClean="0">
                <a:latin typeface="Arial Narrow" pitchFamily="34" charset="0"/>
              </a:rPr>
              <a:t>sampai</a:t>
            </a:r>
            <a:r>
              <a:rPr lang="en-US" sz="2400" b="1" dirty="0" smtClean="0">
                <a:latin typeface="Arial Narrow" pitchFamily="34" charset="0"/>
              </a:rPr>
              <a:t> </a:t>
            </a:r>
            <a:r>
              <a:rPr lang="en-US" sz="2400" b="1" dirty="0" err="1" smtClean="0">
                <a:latin typeface="Arial Narrow" pitchFamily="34" charset="0"/>
              </a:rPr>
              <a:t>aku</a:t>
            </a:r>
            <a:r>
              <a:rPr lang="en-US" sz="2400" b="1" dirty="0" smtClean="0">
                <a:latin typeface="Arial Narrow" pitchFamily="34" charset="0"/>
              </a:rPr>
              <a:t> </a:t>
            </a:r>
            <a:r>
              <a:rPr lang="en-US" sz="2400" b="1" dirty="0" err="1">
                <a:latin typeface="Arial Narrow" pitchFamily="34" charset="0"/>
              </a:rPr>
              <a:t>mendapatkan</a:t>
            </a:r>
            <a:r>
              <a:rPr lang="en-US" sz="2400" b="1" dirty="0">
                <a:latin typeface="Arial Narrow" pitchFamily="34" charset="0"/>
              </a:rPr>
              <a:t> </a:t>
            </a:r>
            <a:r>
              <a:rPr lang="en-US" sz="2400" b="1" dirty="0" smtClean="0">
                <a:latin typeface="Arial Narrow" pitchFamily="34" charset="0"/>
              </a:rPr>
              <a:t>double-portion </a:t>
            </a:r>
            <a:r>
              <a:rPr lang="en-US" sz="2400" b="1" dirty="0" err="1">
                <a:latin typeface="Arial Narrow" pitchFamily="34" charset="0"/>
              </a:rPr>
              <a:t>bahkan</a:t>
            </a:r>
            <a:r>
              <a:rPr lang="en-US" sz="2400" b="1" dirty="0">
                <a:latin typeface="Arial Narrow" pitchFamily="34" charset="0"/>
              </a:rPr>
              <a:t> </a:t>
            </a:r>
            <a:r>
              <a:rPr lang="en-US" sz="2400" b="1" dirty="0" err="1">
                <a:latin typeface="Arial Narrow" pitchFamily="34" charset="0"/>
              </a:rPr>
              <a:t>lebih</a:t>
            </a:r>
            <a:r>
              <a:rPr lang="en-US" sz="2400" b="1" dirty="0">
                <a:latin typeface="Arial Narrow" pitchFamily="34" charset="0"/>
              </a:rPr>
              <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akan</a:t>
            </a:r>
            <a:r>
              <a:rPr lang="en-US" sz="2400" b="1" dirty="0" smtClean="0">
                <a:latin typeface="Arial Narrow" pitchFamily="34" charset="0"/>
              </a:rPr>
              <a:t> </a:t>
            </a:r>
            <a:r>
              <a:rPr lang="en-US" sz="2400" b="1" dirty="0" err="1">
                <a:latin typeface="Arial Narrow" pitchFamily="34" charset="0"/>
              </a:rPr>
              <a:t>mencapai</a:t>
            </a:r>
            <a:r>
              <a:rPr lang="en-US" sz="2400" b="1" dirty="0">
                <a:latin typeface="Arial Narrow" pitchFamily="34" charset="0"/>
              </a:rPr>
              <a:t> level raja-raja.</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terus</a:t>
            </a:r>
            <a:r>
              <a:rPr lang="en-US" sz="2400" b="1" dirty="0" smtClean="0">
                <a:latin typeface="Arial Narrow" pitchFamily="34" charset="0"/>
              </a:rPr>
              <a:t> </a:t>
            </a:r>
            <a:r>
              <a:rPr lang="en-US" sz="2400" b="1" dirty="0" err="1">
                <a:latin typeface="Arial Narrow" pitchFamily="34" charset="0"/>
              </a:rPr>
              <a:t>mengingat</a:t>
            </a:r>
            <a:r>
              <a:rPr lang="en-US" sz="2400" b="1" dirty="0">
                <a:latin typeface="Arial Narrow" pitchFamily="34" charset="0"/>
              </a:rPr>
              <a:t> </a:t>
            </a:r>
            <a:r>
              <a:rPr lang="en-US" sz="2400" b="1" dirty="0" err="1">
                <a:latin typeface="Arial Narrow" pitchFamily="34" charset="0"/>
              </a:rPr>
              <a:t>perbuatan-perbuatan</a:t>
            </a:r>
            <a:r>
              <a:rPr lang="en-US" sz="2400" b="1" dirty="0">
                <a:latin typeface="Arial Narrow" pitchFamily="34" charset="0"/>
              </a:rPr>
              <a:t> </a:t>
            </a:r>
            <a:r>
              <a:rPr lang="en-US" sz="2400" b="1" dirty="0" smtClean="0">
                <a:latin typeface="Arial Narrow" pitchFamily="34" charset="0"/>
              </a:rPr>
              <a:t>TUHAN </a:t>
            </a:r>
            <a:br>
              <a:rPr lang="en-US" sz="2400" b="1" dirty="0" smtClean="0">
                <a:latin typeface="Arial Narrow" pitchFamily="34" charset="0"/>
              </a:rPr>
            </a:br>
            <a:r>
              <a:rPr lang="en-US" sz="2400" b="1" dirty="0" err="1" smtClean="0">
                <a:latin typeface="Arial Narrow" pitchFamily="34" charset="0"/>
              </a:rPr>
              <a:t>dan</a:t>
            </a:r>
            <a:r>
              <a:rPr lang="en-US" sz="2400" b="1" dirty="0" smtClean="0">
                <a:latin typeface="Arial Narrow" pitchFamily="34" charset="0"/>
              </a:rPr>
              <a:t> </a:t>
            </a:r>
            <a:r>
              <a:rPr lang="en-US" sz="2400" b="1" dirty="0" err="1">
                <a:latin typeface="Arial Narrow" pitchFamily="34" charset="0"/>
              </a:rPr>
              <a:t>memberikan</a:t>
            </a:r>
            <a:r>
              <a:rPr lang="en-US" sz="2400" b="1" dirty="0">
                <a:latin typeface="Arial Narrow" pitchFamily="34" charset="0"/>
              </a:rPr>
              <a:t> </a:t>
            </a:r>
            <a:r>
              <a:rPr lang="en-US" sz="2400" b="1" dirty="0" err="1">
                <a:latin typeface="Arial Narrow" pitchFamily="34" charset="0"/>
              </a:rPr>
              <a:t>penyembahan</a:t>
            </a:r>
            <a:r>
              <a:rPr lang="en-US" sz="2400" b="1" dirty="0">
                <a:latin typeface="Arial Narrow" pitchFamily="34" charset="0"/>
              </a:rPr>
              <a:t> </a:t>
            </a:r>
            <a:r>
              <a:rPr lang="en-US" sz="2400" b="1" dirty="0" err="1">
                <a:latin typeface="Arial Narrow" pitchFamily="34" charset="0"/>
              </a:rPr>
              <a:t>kepada</a:t>
            </a:r>
            <a:r>
              <a:rPr lang="en-US" sz="2400" b="1" dirty="0">
                <a:latin typeface="Arial Narrow" pitchFamily="34" charset="0"/>
              </a:rPr>
              <a:t> </a:t>
            </a:r>
            <a:r>
              <a:rPr lang="en-US" sz="2400" b="1" dirty="0" smtClean="0">
                <a:latin typeface="Arial Narrow" pitchFamily="34" charset="0"/>
              </a:rPr>
              <a:t>TUHAN </a:t>
            </a:r>
            <a:br>
              <a:rPr lang="en-US" sz="2400" b="1" dirty="0" smtClean="0">
                <a:latin typeface="Arial Narrow" pitchFamily="34" charset="0"/>
              </a:rPr>
            </a:br>
            <a:r>
              <a:rPr lang="en-US" sz="2400" b="1" dirty="0" err="1" smtClean="0">
                <a:latin typeface="Arial Narrow" pitchFamily="34" charset="0"/>
              </a:rPr>
              <a:t>dalam</a:t>
            </a:r>
            <a:r>
              <a:rPr lang="en-US" sz="2400" b="1" dirty="0" smtClean="0">
                <a:latin typeface="Arial Narrow" pitchFamily="34" charset="0"/>
              </a:rPr>
              <a:t> </a:t>
            </a:r>
            <a:r>
              <a:rPr lang="en-US" sz="2400" b="1" dirty="0" err="1">
                <a:latin typeface="Arial Narrow" pitchFamily="34" charset="0"/>
              </a:rPr>
              <a:t>kondisi</a:t>
            </a:r>
            <a:r>
              <a:rPr lang="en-US" sz="2400" b="1" dirty="0">
                <a:latin typeface="Arial Narrow" pitchFamily="34" charset="0"/>
              </a:rPr>
              <a:t> </a:t>
            </a:r>
            <a:r>
              <a:rPr lang="en-US" sz="2400" b="1" dirty="0" err="1">
                <a:latin typeface="Arial Narrow" pitchFamily="34" charset="0"/>
              </a:rPr>
              <a:t>apapun</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tetap</a:t>
            </a:r>
            <a:r>
              <a:rPr lang="en-US" sz="2400" b="1" dirty="0" smtClean="0">
                <a:latin typeface="Arial Narrow" pitchFamily="34" charset="0"/>
              </a:rPr>
              <a:t> </a:t>
            </a:r>
            <a:r>
              <a:rPr lang="en-US" sz="2400" b="1" dirty="0" err="1">
                <a:latin typeface="Arial Narrow" pitchFamily="34" charset="0"/>
              </a:rPr>
              <a:t>mengenakan</a:t>
            </a:r>
            <a:r>
              <a:rPr lang="en-US" sz="2400" b="1" dirty="0">
                <a:latin typeface="Arial Narrow" pitchFamily="34" charset="0"/>
              </a:rPr>
              <a:t> </a:t>
            </a:r>
            <a:r>
              <a:rPr lang="en-US" sz="2400" b="1" dirty="0" err="1">
                <a:latin typeface="Arial Narrow" pitchFamily="34" charset="0"/>
              </a:rPr>
              <a:t>jubah</a:t>
            </a:r>
            <a:r>
              <a:rPr lang="en-US" sz="2400" b="1" dirty="0">
                <a:latin typeface="Arial Narrow" pitchFamily="34" charset="0"/>
              </a:rPr>
              <a:t> </a:t>
            </a:r>
            <a:r>
              <a:rPr lang="en-US" sz="2400" b="1" dirty="0" err="1">
                <a:latin typeface="Arial Narrow" pitchFamily="34" charset="0"/>
              </a:rPr>
              <a:t>pengurapan</a:t>
            </a:r>
            <a:r>
              <a:rPr lang="en-US" sz="2400" b="1" dirty="0">
                <a:latin typeface="Arial Narrow" pitchFamily="34" charset="0"/>
              </a:rPr>
              <a:t> </a:t>
            </a:r>
            <a:r>
              <a:rPr lang="en-US" sz="2400" b="1" dirty="0" err="1">
                <a:latin typeface="Arial Narrow" pitchFamily="34" charset="0"/>
              </a:rPr>
              <a:t>dan</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kemuliaan</a:t>
            </a:r>
            <a:r>
              <a:rPr lang="en-US" sz="2400" b="1" dirty="0" smtClean="0">
                <a:latin typeface="Arial Narrow" pitchFamily="34" charset="0"/>
              </a:rPr>
              <a:t> </a:t>
            </a:r>
            <a:r>
              <a:rPr lang="en-US" sz="2400" b="1" dirty="0">
                <a:latin typeface="Arial Narrow" pitchFamily="34" charset="0"/>
              </a:rPr>
              <a:t>yang </a:t>
            </a:r>
            <a:r>
              <a:rPr lang="en-US" sz="2400" b="1" dirty="0" smtClean="0">
                <a:latin typeface="Arial Narrow" pitchFamily="34" charset="0"/>
              </a:rPr>
              <a:t>TUHAN</a:t>
            </a:r>
            <a:br>
              <a:rPr lang="en-US" sz="2400" b="1" dirty="0" smtClean="0">
                <a:latin typeface="Arial Narrow" pitchFamily="34" charset="0"/>
              </a:rPr>
            </a:br>
            <a:r>
              <a:rPr lang="en-US" sz="2400" b="1" dirty="0" err="1" smtClean="0">
                <a:latin typeface="Arial Narrow" pitchFamily="34" charset="0"/>
              </a:rPr>
              <a:t>berikan</a:t>
            </a:r>
            <a:r>
              <a:rPr lang="en-US" sz="2400" b="1" dirty="0" smtClean="0">
                <a:latin typeface="Arial Narrow" pitchFamily="34" charset="0"/>
              </a:rPr>
              <a:t> </a:t>
            </a:r>
            <a:r>
              <a:rPr lang="en-US" sz="2400" b="1" dirty="0" err="1">
                <a:latin typeface="Arial Narrow" pitchFamily="34" charset="0"/>
              </a:rPr>
              <a:t>dan</a:t>
            </a:r>
            <a:r>
              <a:rPr lang="en-US" sz="2400" b="1" dirty="0">
                <a:latin typeface="Arial Narrow" pitchFamily="34" charset="0"/>
              </a:rPr>
              <a:t> </a:t>
            </a:r>
            <a:r>
              <a:rPr lang="en-US" sz="2400" b="1" dirty="0" err="1">
                <a:latin typeface="Arial Narrow" pitchFamily="34" charset="0"/>
              </a:rPr>
              <a:t>menolak</a:t>
            </a:r>
            <a:r>
              <a:rPr lang="en-US" sz="2400" b="1" dirty="0">
                <a:latin typeface="Arial Narrow" pitchFamily="34" charset="0"/>
              </a:rPr>
              <a:t> </a:t>
            </a:r>
            <a:r>
              <a:rPr lang="en-US" sz="2400" b="1" dirty="0" err="1">
                <a:latin typeface="Arial Narrow" pitchFamily="34" charset="0"/>
              </a:rPr>
              <a:t>semua</a:t>
            </a:r>
            <a:r>
              <a:rPr lang="en-US" sz="2400" b="1" dirty="0">
                <a:latin typeface="Arial Narrow" pitchFamily="34" charset="0"/>
              </a:rPr>
              <a:t> yang </a:t>
            </a:r>
            <a:r>
              <a:rPr lang="en-US" sz="2400" b="1" dirty="0" err="1" smtClean="0">
                <a:latin typeface="Arial Narrow" pitchFamily="34" charset="0"/>
              </a:rPr>
              <a:t>iblis</a:t>
            </a:r>
            <a:r>
              <a:rPr lang="en-US" sz="2400" b="1" dirty="0" smtClean="0">
                <a:latin typeface="Arial Narrow" pitchFamily="34" charset="0"/>
              </a:rPr>
              <a:t> </a:t>
            </a:r>
            <a:r>
              <a:rPr lang="en-US" sz="2400" b="1" dirty="0" err="1">
                <a:latin typeface="Arial Narrow" pitchFamily="34" charset="0"/>
              </a:rPr>
              <a:t>sodorkan</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Ruakh</a:t>
            </a:r>
            <a:r>
              <a:rPr lang="en-US" sz="2400" b="1" dirty="0" smtClean="0">
                <a:latin typeface="Arial Narrow" pitchFamily="34" charset="0"/>
              </a:rPr>
              <a:t> </a:t>
            </a:r>
            <a:r>
              <a:rPr lang="en-US" sz="2400" b="1" dirty="0" err="1" smtClean="0">
                <a:latin typeface="Arial Narrow" pitchFamily="34" charset="0"/>
              </a:rPr>
              <a:t>Haqodesh</a:t>
            </a:r>
            <a:r>
              <a:rPr lang="en-US" sz="2400" b="1" dirty="0" smtClean="0">
                <a:latin typeface="Arial Narrow" pitchFamily="34" charset="0"/>
              </a:rPr>
              <a:t> </a:t>
            </a:r>
            <a:r>
              <a:rPr lang="en-US" sz="2400" b="1" dirty="0" err="1" smtClean="0">
                <a:latin typeface="Arial Narrow" pitchFamily="34" charset="0"/>
              </a:rPr>
              <a:t>mampukan</a:t>
            </a:r>
            <a:r>
              <a:rPr lang="en-US" sz="2400" b="1" dirty="0" smtClean="0">
                <a:latin typeface="Arial Narrow" pitchFamily="34" charset="0"/>
              </a:rPr>
              <a:t> </a:t>
            </a:r>
            <a:r>
              <a:rPr lang="en-US" sz="2400" b="1" dirty="0" err="1" smtClean="0">
                <a:latin typeface="Arial Narrow" pitchFamily="34" charset="0"/>
              </a:rPr>
              <a:t>mencapai</a:t>
            </a:r>
            <a:r>
              <a:rPr lang="en-US" sz="2400" b="1" dirty="0" smtClean="0">
                <a:latin typeface="Arial Narrow" pitchFamily="34" charset="0"/>
              </a:rPr>
              <a:t> </a:t>
            </a:r>
            <a:r>
              <a:rPr lang="en-US" sz="2400" b="1" dirty="0" err="1" smtClean="0">
                <a:latin typeface="Arial Narrow" pitchFamily="34" charset="0"/>
              </a:rPr>
              <a:t>semua</a:t>
            </a:r>
            <a:r>
              <a:rPr lang="en-US" sz="2400" b="1" dirty="0" smtClean="0">
                <a:latin typeface="Arial Narrow" pitchFamily="34" charset="0"/>
              </a:rPr>
              <a:t> destination</a:t>
            </a:r>
            <a:br>
              <a:rPr lang="en-US" sz="2400" b="1" dirty="0" smtClean="0">
                <a:latin typeface="Arial Narrow" pitchFamily="34" charset="0"/>
              </a:rPr>
            </a:br>
            <a:r>
              <a:rPr lang="en-US" sz="2400" b="1" dirty="0" smtClean="0">
                <a:latin typeface="Arial Narrow" pitchFamily="34" charset="0"/>
              </a:rPr>
              <a:t> </a:t>
            </a:r>
            <a:r>
              <a:rPr lang="en-US" sz="2400" b="1" dirty="0" err="1">
                <a:latin typeface="Arial Narrow" pitchFamily="34" charset="0"/>
              </a:rPr>
              <a:t>dengan</a:t>
            </a:r>
            <a:r>
              <a:rPr lang="en-US" sz="2400" b="1" dirty="0">
                <a:latin typeface="Arial Narrow" pitchFamily="34" charset="0"/>
              </a:rPr>
              <a:t> </a:t>
            </a:r>
            <a:r>
              <a:rPr lang="en-US" sz="2400" b="1" dirty="0" err="1">
                <a:latin typeface="Arial Narrow" pitchFamily="34" charset="0"/>
              </a:rPr>
              <a:t>penuh</a:t>
            </a:r>
            <a:r>
              <a:rPr lang="en-US" sz="2400" b="1" dirty="0">
                <a:latin typeface="Arial Narrow" pitchFamily="34" charset="0"/>
              </a:rPr>
              <a:t> </a:t>
            </a:r>
            <a:r>
              <a:rPr lang="en-US" sz="2400" b="1" dirty="0" err="1" smtClean="0">
                <a:latin typeface="Arial Narrow" pitchFamily="34" charset="0"/>
              </a:rPr>
              <a:t>tanggung-jawab</a:t>
            </a:r>
            <a:r>
              <a:rPr lang="en-US" sz="2400" b="1" dirty="0">
                <a:latin typeface="Arial Narrow" pitchFamily="34" charset="0"/>
              </a:rPr>
              <a:t>.</a:t>
            </a:r>
            <a:br>
              <a:rPr lang="en-US" sz="2400" b="1" dirty="0">
                <a:latin typeface="Arial Narrow" pitchFamily="34" charset="0"/>
              </a:rPr>
            </a:br>
            <a:endParaRPr lang="en-US" sz="2400" b="1" dirty="0">
              <a:latin typeface="Arial Narrow"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668962"/>
          </a:xfrm>
          <a:solidFill>
            <a:srgbClr val="FFFF99"/>
          </a:solidFill>
          <a:ln>
            <a:solidFill>
              <a:srgbClr val="FF0000"/>
            </a:solidFill>
          </a:ln>
        </p:spPr>
        <p:txBody>
          <a:bodyPr>
            <a:noAutofit/>
          </a:bodyPr>
          <a:lstStyle/>
          <a:p>
            <a:pPr>
              <a:lnSpc>
                <a:spcPts val="2600"/>
              </a:lnSpc>
            </a:pPr>
            <a:r>
              <a:rPr lang="en-US" sz="2400" b="1" dirty="0" smtClean="0">
                <a:latin typeface="Arial Narrow" pitchFamily="34" charset="0"/>
              </a:rPr>
              <a:t/>
            </a:r>
            <a:br>
              <a:rPr lang="en-US" sz="2400" b="1" dirty="0" smtClean="0">
                <a:latin typeface="Arial Narrow" pitchFamily="34" charset="0"/>
              </a:rPr>
            </a:br>
            <a:r>
              <a:rPr lang="en-US" sz="2400" b="1" dirty="0" err="1" smtClean="0">
                <a:solidFill>
                  <a:srgbClr val="0000FF"/>
                </a:solidFill>
                <a:latin typeface="Arial Narrow" pitchFamily="34" charset="0"/>
              </a:rPr>
              <a:t>Ruakh</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HaQodesh</a:t>
            </a:r>
            <a:r>
              <a:rPr lang="en-US" sz="2400" b="1" dirty="0" smtClean="0">
                <a:solidFill>
                  <a:srgbClr val="0000FF"/>
                </a:solidFill>
                <a:latin typeface="Arial Narrow" pitchFamily="34" charset="0"/>
              </a:rPr>
              <a:t> yang </a:t>
            </a:r>
            <a:r>
              <a:rPr lang="en-US" sz="2400" b="1" dirty="0" err="1" smtClean="0">
                <a:solidFill>
                  <a:srgbClr val="0000FF"/>
                </a:solidFill>
                <a:latin typeface="Arial Narrow" pitchFamily="34" charset="0"/>
              </a:rPr>
              <a:t>memberdayakan</a:t>
            </a:r>
            <a:r>
              <a:rPr lang="en-US" sz="2400" b="1" dirty="0" smtClean="0">
                <a:solidFill>
                  <a:srgbClr val="0000FF"/>
                </a:solidFill>
                <a:latin typeface="Arial Narrow" pitchFamily="34" charset="0"/>
              </a:rPr>
              <a:t> </a:t>
            </a:r>
            <a:r>
              <a:rPr lang="en-US" sz="2400" b="1" dirty="0" err="1" smtClean="0">
                <a:solidFill>
                  <a:srgbClr val="0000FF"/>
                </a:solidFill>
                <a:latin typeface="Arial Black" pitchFamily="34" charset="0"/>
              </a:rPr>
              <a:t>Yoshua</a:t>
            </a:r>
            <a:r>
              <a:rPr lang="en-US" sz="2400" b="1" dirty="0" smtClean="0">
                <a:solidFill>
                  <a:srgbClr val="0000FF"/>
                </a:solidFill>
                <a:latin typeface="Arial Narrow" pitchFamily="34" charset="0"/>
              </a:rPr>
              <a:t/>
            </a:r>
            <a:br>
              <a:rPr lang="en-US" sz="2400" b="1" dirty="0" smtClean="0">
                <a:solidFill>
                  <a:srgbClr val="0000FF"/>
                </a:solidFill>
                <a:latin typeface="Arial Narrow" pitchFamily="34" charset="0"/>
              </a:rPr>
            </a:br>
            <a:r>
              <a:rPr lang="en-US" sz="2400" b="1" dirty="0" err="1" smtClean="0">
                <a:solidFill>
                  <a:srgbClr val="0000FF"/>
                </a:solidFill>
                <a:latin typeface="Arial Narrow" pitchFamily="34" charset="0"/>
              </a:rPr>
              <a:t>memberdayakan</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aku</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di</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Gelombang</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Api</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Pentakosta</a:t>
            </a:r>
            <a:r>
              <a:rPr lang="en-US" sz="2400" b="1" dirty="0" smtClean="0">
                <a:solidFill>
                  <a:srgbClr val="0000FF"/>
                </a:solidFill>
                <a:latin typeface="Arial Narrow" pitchFamily="34" charset="0"/>
              </a:rPr>
              <a:t> </a:t>
            </a:r>
            <a:r>
              <a:rPr lang="en-US" sz="2400" b="1" dirty="0" err="1" smtClean="0">
                <a:solidFill>
                  <a:srgbClr val="0000FF"/>
                </a:solidFill>
                <a:latin typeface="Arial Narrow" pitchFamily="34" charset="0"/>
              </a:rPr>
              <a:t>ke</a:t>
            </a:r>
            <a:r>
              <a:rPr lang="en-US" sz="2400" b="1" dirty="0" smtClean="0">
                <a:solidFill>
                  <a:srgbClr val="0000FF"/>
                </a:solidFill>
                <a:latin typeface="Arial Narrow" pitchFamily="34" charset="0"/>
              </a:rPr>
              <a:t>-III</a:t>
            </a:r>
            <a:r>
              <a:rPr lang="en-US" sz="2400" dirty="0" smtClean="0">
                <a:solidFill>
                  <a:srgbClr val="0000FF"/>
                </a:solidFill>
                <a:latin typeface="Arial Narrow" pitchFamily="34" charset="0"/>
              </a:rPr>
              <a:t/>
            </a:r>
            <a:br>
              <a:rPr lang="en-US" sz="2400" dirty="0" smtClean="0">
                <a:solidFill>
                  <a:srgbClr val="0000FF"/>
                </a:solidFill>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adalah</a:t>
            </a:r>
            <a:r>
              <a:rPr lang="en-US" sz="2400" b="1" dirty="0" smtClean="0">
                <a:latin typeface="Arial Narrow" pitchFamily="34" charset="0"/>
              </a:rPr>
              <a:t> </a:t>
            </a:r>
            <a:r>
              <a:rPr lang="en-US" sz="2400" b="1" dirty="0" err="1" smtClean="0">
                <a:latin typeface="Arial Narrow" pitchFamily="34" charset="0"/>
              </a:rPr>
              <a:t>Penuntas</a:t>
            </a:r>
            <a:r>
              <a:rPr lang="en-US" sz="2400" b="1" dirty="0">
                <a:latin typeface="Arial Narrow" pitchFamily="34" charset="0"/>
              </a:rPr>
              <a:t>, </a:t>
            </a:r>
            <a:r>
              <a:rPr lang="en-US" sz="2400" b="1" dirty="0" err="1" smtClean="0">
                <a:latin typeface="Arial Narrow" pitchFamily="34" charset="0"/>
              </a:rPr>
              <a:t>Penggenap</a:t>
            </a:r>
            <a:r>
              <a:rPr lang="en-US" sz="2400" b="1" dirty="0" smtClean="0">
                <a:latin typeface="Arial Narrow" pitchFamily="34" charset="0"/>
              </a:rPr>
              <a:t> </a:t>
            </a:r>
            <a:r>
              <a:rPr lang="en-US" sz="2400" b="1" dirty="0" err="1">
                <a:latin typeface="Arial Narrow" pitchFamily="34" charset="0"/>
              </a:rPr>
              <a:t>semua</a:t>
            </a:r>
            <a:r>
              <a:rPr lang="en-US" sz="2400" b="1" dirty="0">
                <a:latin typeface="Arial Narrow" pitchFamily="34" charset="0"/>
              </a:rPr>
              <a:t> </a:t>
            </a:r>
            <a:r>
              <a:rPr lang="en-US" sz="2400" b="1" dirty="0" err="1">
                <a:latin typeface="Arial Narrow" pitchFamily="34" charset="0"/>
              </a:rPr>
              <a:t>janji</a:t>
            </a:r>
            <a:r>
              <a:rPr lang="en-US" sz="2400" b="1" dirty="0">
                <a:latin typeface="Arial Narrow" pitchFamily="34" charset="0"/>
              </a:rPr>
              <a:t> </a:t>
            </a:r>
            <a:r>
              <a:rPr lang="en-US" sz="2400" b="1" dirty="0" smtClean="0">
                <a:latin typeface="Arial Narrow" pitchFamily="34" charset="0"/>
              </a:rPr>
              <a:t>TUHAN, </a:t>
            </a:r>
            <a:br>
              <a:rPr lang="en-US" sz="2400" b="1" dirty="0" smtClean="0">
                <a:latin typeface="Arial Narrow" pitchFamily="34" charset="0"/>
              </a:rPr>
            </a:br>
            <a:r>
              <a:rPr lang="en-US" sz="2400" b="1" dirty="0" err="1" smtClean="0">
                <a:latin typeface="Arial Narrow" pitchFamily="34" charset="0"/>
              </a:rPr>
              <a:t>punya</a:t>
            </a:r>
            <a:r>
              <a:rPr lang="en-US" sz="2400" b="1" dirty="0" smtClean="0">
                <a:latin typeface="Arial Narrow" pitchFamily="34" charset="0"/>
              </a:rPr>
              <a:t> </a:t>
            </a:r>
            <a:r>
              <a:rPr lang="en-US" sz="2400" b="1" dirty="0" err="1" smtClean="0">
                <a:latin typeface="Arial Narrow" pitchFamily="34" charset="0"/>
              </a:rPr>
              <a:t>Otoritas</a:t>
            </a:r>
            <a:r>
              <a:rPr lang="en-US" sz="2400" b="1" dirty="0" smtClean="0">
                <a:latin typeface="Arial Narrow" pitchFamily="34" charset="0"/>
              </a:rPr>
              <a:t>  </a:t>
            </a:r>
            <a:r>
              <a:rPr lang="en-US" sz="2400" b="1" dirty="0" err="1" smtClean="0">
                <a:latin typeface="Arial Narrow" pitchFamily="34" charset="0"/>
              </a:rPr>
              <a:t>atas</a:t>
            </a:r>
            <a:r>
              <a:rPr lang="en-US" sz="2400" b="1" dirty="0" smtClean="0">
                <a:latin typeface="Arial Narrow" pitchFamily="34" charset="0"/>
              </a:rPr>
              <a:t>  </a:t>
            </a:r>
            <a:r>
              <a:rPr lang="en-US" sz="2400" b="1" dirty="0" err="1" smtClean="0">
                <a:latin typeface="Arial Narrow" pitchFamily="34" charset="0"/>
              </a:rPr>
              <a:t>alam</a:t>
            </a:r>
            <a:r>
              <a:rPr lang="en-US" sz="2400" b="1" dirty="0" smtClean="0">
                <a:latin typeface="Arial Narrow" pitchFamily="34" charset="0"/>
              </a:rPr>
              <a:t> </a:t>
            </a:r>
            <a:r>
              <a:rPr lang="en-US" sz="2400" b="1" dirty="0" err="1">
                <a:latin typeface="Arial Narrow" pitchFamily="34" charset="0"/>
              </a:rPr>
              <a:t>semesta</a:t>
            </a:r>
            <a:r>
              <a:rPr lang="en-US" sz="2400" b="1" dirty="0">
                <a:latin typeface="Arial Narrow" pitchFamily="34" charset="0"/>
              </a:rPr>
              <a:t>.</a:t>
            </a:r>
            <a:br>
              <a:rPr lang="en-US" sz="2400" b="1" dirty="0">
                <a:latin typeface="Arial Narrow" pitchFamily="34" charset="0"/>
              </a:rPr>
            </a:br>
            <a:r>
              <a:rPr lang="en-US" sz="2400" b="1" dirty="0" err="1">
                <a:latin typeface="Arial Narrow" pitchFamily="34" charset="0"/>
              </a:rPr>
              <a:t>Daya</a:t>
            </a:r>
            <a:r>
              <a:rPr lang="en-US" sz="2400" b="1" dirty="0">
                <a:latin typeface="Arial Narrow" pitchFamily="34" charset="0"/>
              </a:rPr>
              <a:t> </a:t>
            </a:r>
            <a:r>
              <a:rPr lang="en-US" sz="2400" b="1" dirty="0" err="1">
                <a:latin typeface="Arial Narrow" pitchFamily="34" charset="0"/>
              </a:rPr>
              <a:t>tahanku</a:t>
            </a:r>
            <a:r>
              <a:rPr lang="en-US" sz="2400" b="1" dirty="0">
                <a:latin typeface="Arial Narrow" pitchFamily="34" charset="0"/>
              </a:rPr>
              <a:t> </a:t>
            </a:r>
            <a:r>
              <a:rPr lang="en-US" sz="2400" b="1" dirty="0" err="1">
                <a:latin typeface="Arial Narrow" pitchFamily="34" charset="0"/>
              </a:rPr>
              <a:t>akan</a:t>
            </a:r>
            <a:r>
              <a:rPr lang="en-US" sz="2400" b="1" dirty="0">
                <a:latin typeface="Arial Narrow" pitchFamily="34" charset="0"/>
              </a:rPr>
              <a:t> </a:t>
            </a:r>
            <a:r>
              <a:rPr lang="en-US" sz="2400" b="1" dirty="0" err="1">
                <a:latin typeface="Arial Narrow" pitchFamily="34" charset="0"/>
              </a:rPr>
              <a:t>naik</a:t>
            </a:r>
            <a:r>
              <a:rPr lang="en-US" sz="2400" b="1" dirty="0">
                <a:latin typeface="Arial Narrow" pitchFamily="34" charset="0"/>
              </a:rPr>
              <a:t> </a:t>
            </a:r>
            <a:r>
              <a:rPr lang="en-US" sz="2400" b="1" dirty="0" err="1">
                <a:latin typeface="Arial Narrow" pitchFamily="34" charset="0"/>
              </a:rPr>
              <a:t>tujuh</a:t>
            </a:r>
            <a:r>
              <a:rPr lang="en-US" sz="2400" b="1" dirty="0">
                <a:latin typeface="Arial Narrow" pitchFamily="34" charset="0"/>
              </a:rPr>
              <a:t> kali </a:t>
            </a:r>
            <a:r>
              <a:rPr lang="en-US" sz="2400" b="1" dirty="0" err="1">
                <a:latin typeface="Arial Narrow" pitchFamily="34" charset="0"/>
              </a:rPr>
              <a:t>lipat</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penyeranganku</a:t>
            </a:r>
            <a:r>
              <a:rPr lang="en-US" sz="2400" b="1" dirty="0" smtClean="0">
                <a:latin typeface="Arial Narrow" pitchFamily="34" charset="0"/>
              </a:rPr>
              <a:t> </a:t>
            </a:r>
            <a:r>
              <a:rPr lang="en-US" sz="2400" b="1" dirty="0" err="1">
                <a:latin typeface="Arial Narrow" pitchFamily="34" charset="0"/>
              </a:rPr>
              <a:t>cepat</a:t>
            </a:r>
            <a:r>
              <a:rPr lang="en-US" sz="2400" b="1" dirty="0">
                <a:latin typeface="Arial Narrow" pitchFamily="34" charset="0"/>
              </a:rPr>
              <a:t> </a:t>
            </a:r>
            <a:r>
              <a:rPr lang="en-US" sz="2400" b="1" dirty="0" err="1">
                <a:latin typeface="Arial Narrow" pitchFamily="34" charset="0"/>
              </a:rPr>
              <a:t>dan</a:t>
            </a:r>
            <a:r>
              <a:rPr lang="en-US" sz="2400" b="1" dirty="0">
                <a:latin typeface="Arial Narrow" pitchFamily="34" charset="0"/>
              </a:rPr>
              <a:t> </a:t>
            </a:r>
            <a:r>
              <a:rPr lang="en-US" sz="2400" b="1" dirty="0" err="1">
                <a:latin typeface="Arial Narrow" pitchFamily="34" charset="0"/>
              </a:rPr>
              <a:t>tepat</a:t>
            </a:r>
            <a:r>
              <a:rPr lang="en-US" sz="2400" b="1" dirty="0">
                <a:latin typeface="Arial Narrow" pitchFamily="34" charset="0"/>
              </a:rPr>
              <a:t>.</a:t>
            </a:r>
            <a:br>
              <a:rPr lang="en-US" sz="2400" b="1" dirty="0">
                <a:latin typeface="Arial Narrow" pitchFamily="34" charset="0"/>
              </a:rPr>
            </a:br>
            <a:r>
              <a:rPr lang="en-US" sz="2400" b="1" dirty="0" err="1" smtClean="0">
                <a:latin typeface="Arial Narrow" pitchFamily="34" charset="0"/>
              </a:rPr>
              <a:t>aku</a:t>
            </a:r>
            <a:r>
              <a:rPr lang="en-US" sz="2400" b="1" dirty="0" smtClean="0">
                <a:latin typeface="Arial Narrow" pitchFamily="34" charset="0"/>
              </a:rPr>
              <a:t> </a:t>
            </a:r>
            <a:r>
              <a:rPr lang="en-US" sz="2400" b="1" dirty="0" err="1" smtClean="0">
                <a:latin typeface="Arial Narrow" pitchFamily="34" charset="0"/>
              </a:rPr>
              <a:t>mengerti</a:t>
            </a:r>
            <a:r>
              <a:rPr lang="en-US" sz="2400" b="1" dirty="0" smtClean="0">
                <a:latin typeface="Arial Narrow" pitchFamily="34" charset="0"/>
              </a:rPr>
              <a:t> </a:t>
            </a:r>
            <a:r>
              <a:rPr lang="en-US" sz="2400" b="1" dirty="0" err="1">
                <a:latin typeface="Arial Narrow" pitchFamily="34" charset="0"/>
              </a:rPr>
              <a:t>S</a:t>
            </a:r>
            <a:r>
              <a:rPr lang="en-US" sz="2400" b="1" dirty="0" err="1" smtClean="0">
                <a:latin typeface="Arial Narrow" pitchFamily="34" charset="0"/>
              </a:rPr>
              <a:t>aat</a:t>
            </a:r>
            <a:r>
              <a:rPr lang="en-US" sz="2400" b="1" dirty="0" smtClean="0">
                <a:latin typeface="Arial Narrow" pitchFamily="34" charset="0"/>
              </a:rPr>
              <a:t> / </a:t>
            </a:r>
            <a:r>
              <a:rPr lang="en-US" sz="2400" b="1" dirty="0" err="1">
                <a:latin typeface="Arial Narrow" pitchFamily="34" charset="0"/>
              </a:rPr>
              <a:t>K</a:t>
            </a:r>
            <a:r>
              <a:rPr lang="en-US" sz="2400" b="1" dirty="0" err="1" smtClean="0">
                <a:latin typeface="Arial Narrow" pitchFamily="34" charset="0"/>
              </a:rPr>
              <a:t>airos</a:t>
            </a:r>
            <a:r>
              <a:rPr lang="en-US" sz="2400" b="1" dirty="0" smtClean="0">
                <a:latin typeface="Arial Narrow" pitchFamily="34" charset="0"/>
              </a:rPr>
              <a:t> TUHAN </a:t>
            </a:r>
            <a:r>
              <a:rPr lang="en-US" sz="2400" b="1" dirty="0" err="1" smtClean="0">
                <a:latin typeface="Arial Narrow" pitchFamily="34" charset="0"/>
              </a:rPr>
              <a:t>untuk</a:t>
            </a:r>
            <a:r>
              <a:rPr lang="en-US" sz="2400" b="1" dirty="0" smtClean="0">
                <a:latin typeface="Arial Narrow" pitchFamily="34" charset="0"/>
              </a:rPr>
              <a:t> </a:t>
            </a:r>
            <a:r>
              <a:rPr lang="en-US" sz="2400" b="1" dirty="0" err="1">
                <a:latin typeface="Arial Narrow" pitchFamily="34" charset="0"/>
              </a:rPr>
              <a:t>bergerak</a:t>
            </a:r>
            <a:r>
              <a:rPr lang="en-US" sz="2400" b="1" dirty="0">
                <a:latin typeface="Arial Narrow" pitchFamily="34" charset="0"/>
              </a:rPr>
              <a:t> </a:t>
            </a:r>
            <a:r>
              <a:rPr lang="en-US" sz="2400" b="1" dirty="0" err="1">
                <a:latin typeface="Arial Narrow" pitchFamily="34" charset="0"/>
              </a:rPr>
              <a:t>bersama</a:t>
            </a:r>
            <a:r>
              <a:rPr lang="en-US" sz="2400" b="1" dirty="0">
                <a:latin typeface="Arial Narrow" pitchFamily="34" charset="0"/>
              </a:rPr>
              <a:t> </a:t>
            </a:r>
            <a:r>
              <a:rPr lang="en-US" sz="2400" b="1" dirty="0" err="1" smtClean="0">
                <a:latin typeface="Arial Narrow" pitchFamily="34" charset="0"/>
              </a:rPr>
              <a:t>pemberdayaan</a:t>
            </a:r>
            <a:r>
              <a:rPr lang="en-US" sz="2400" b="1" dirty="0" smtClean="0">
                <a:latin typeface="Arial Narrow" pitchFamily="34" charset="0"/>
              </a:rPr>
              <a:t> 7-Ruakh </a:t>
            </a:r>
            <a:r>
              <a:rPr lang="en-US" sz="2400" b="1" dirty="0" err="1" smtClean="0">
                <a:latin typeface="Arial Narrow" pitchFamily="34" charset="0"/>
              </a:rPr>
              <a:t>Elohim</a:t>
            </a:r>
            <a:r>
              <a:rPr lang="en-US" sz="2400" b="1" dirty="0" smtClean="0">
                <a:latin typeface="Arial Narrow" pitchFamily="34" charset="0"/>
              </a:rPr>
              <a:t>,  </a:t>
            </a:r>
            <a:r>
              <a:rPr lang="en-US" sz="2400" b="1" dirty="0" err="1">
                <a:latin typeface="Arial Narrow" pitchFamily="34" charset="0"/>
              </a:rPr>
              <a:t>bukan</a:t>
            </a:r>
            <a:r>
              <a:rPr lang="en-US" sz="2400" b="1" dirty="0">
                <a:latin typeface="Arial Narrow" pitchFamily="34" charset="0"/>
              </a:rPr>
              <a:t> </a:t>
            </a:r>
            <a:r>
              <a:rPr lang="en-US" sz="2400" b="1" dirty="0" err="1">
                <a:latin typeface="Arial Narrow" pitchFamily="34" charset="0"/>
              </a:rPr>
              <a:t>tinggal</a:t>
            </a:r>
            <a:r>
              <a:rPr lang="en-US" sz="2400" b="1" dirty="0">
                <a:latin typeface="Arial Narrow" pitchFamily="34" charset="0"/>
              </a:rPr>
              <a:t> diam.</a:t>
            </a:r>
            <a:br>
              <a:rPr lang="en-US" sz="2400" b="1" dirty="0">
                <a:latin typeface="Arial Narrow" pitchFamily="34" charset="0"/>
              </a:rPr>
            </a:br>
            <a:r>
              <a:rPr lang="en-US" sz="2400" b="1" i="1" dirty="0" smtClean="0">
                <a:latin typeface="Arial Narrow" pitchFamily="34" charset="0"/>
              </a:rPr>
              <a:t>Passion – </a:t>
            </a:r>
            <a:r>
              <a:rPr lang="en-US" sz="2400" b="1" i="1" dirty="0" err="1" smtClean="0">
                <a:latin typeface="Arial Narrow" pitchFamily="34" charset="0"/>
              </a:rPr>
              <a:t>Th’shuqah</a:t>
            </a:r>
            <a:r>
              <a:rPr lang="en-US" sz="2400" b="1" i="1" dirty="0" smtClean="0">
                <a:latin typeface="Arial Narrow" pitchFamily="34" charset="0"/>
              </a:rPr>
              <a:t>,</a:t>
            </a:r>
            <a:r>
              <a:rPr lang="en-US" sz="2400" b="1" dirty="0">
                <a:latin typeface="Arial Narrow" pitchFamily="34" charset="0"/>
              </a:rPr>
              <a:t> </a:t>
            </a:r>
            <a:r>
              <a:rPr lang="en-US" sz="2400" b="1" dirty="0" err="1">
                <a:latin typeface="Arial Narrow" pitchFamily="34" charset="0"/>
              </a:rPr>
              <a:t>iman</a:t>
            </a:r>
            <a:r>
              <a:rPr lang="en-US" sz="2400" b="1" dirty="0">
                <a:latin typeface="Arial Narrow" pitchFamily="34" charset="0"/>
              </a:rPr>
              <a:t>, </a:t>
            </a:r>
            <a:r>
              <a:rPr lang="en-US" sz="2400" b="1" dirty="0" err="1">
                <a:latin typeface="Arial Narrow" pitchFamily="34" charset="0"/>
              </a:rPr>
              <a:t>dan</a:t>
            </a:r>
            <a:r>
              <a:rPr lang="en-US" sz="2400" b="1" dirty="0">
                <a:latin typeface="Arial Narrow" pitchFamily="34" charset="0"/>
              </a:rPr>
              <a:t> </a:t>
            </a:r>
            <a:r>
              <a:rPr lang="en-US" sz="2400" b="1" dirty="0" err="1">
                <a:latin typeface="Arial Narrow" pitchFamily="34" charset="0"/>
              </a:rPr>
              <a:t>otoritas</a:t>
            </a:r>
            <a:r>
              <a:rPr lang="en-US" sz="2400" b="1" dirty="0">
                <a:latin typeface="Arial Narrow" pitchFamily="34" charset="0"/>
              </a:rPr>
              <a:t> </a:t>
            </a:r>
            <a:r>
              <a:rPr lang="en-US" sz="2400" b="1" dirty="0" err="1" smtClean="0">
                <a:latin typeface="Arial Narrow" pitchFamily="34" charset="0"/>
              </a:rPr>
              <a:t>ku</a:t>
            </a:r>
            <a:r>
              <a:rPr lang="en-US" sz="2400" b="1" dirty="0" smtClean="0">
                <a:latin typeface="Arial Narrow" pitchFamily="34" charset="0"/>
              </a:rPr>
              <a:t>, </a:t>
            </a:r>
            <a:r>
              <a:rPr lang="en-US" sz="2400" b="1" dirty="0" err="1" smtClean="0">
                <a:latin typeface="Arial Narrow" pitchFamily="34" charset="0"/>
              </a:rPr>
              <a:t>bersatu</a:t>
            </a:r>
            <a:r>
              <a:rPr lang="en-US" sz="2400" b="1" dirty="0" smtClean="0">
                <a:latin typeface="Arial Narrow" pitchFamily="34" charset="0"/>
              </a:rPr>
              <a:t> </a:t>
            </a:r>
            <a:r>
              <a:rPr lang="en-US" sz="2400" b="1" dirty="0" err="1">
                <a:latin typeface="Arial Narrow" pitchFamily="34" charset="0"/>
              </a:rPr>
              <a:t>dengan</a:t>
            </a:r>
            <a:r>
              <a:rPr lang="en-US" sz="2400" b="1" dirty="0">
                <a:latin typeface="Arial Narrow" pitchFamily="34" charset="0"/>
              </a:rPr>
              <a:t> </a:t>
            </a:r>
            <a:r>
              <a:rPr lang="en-US" sz="2400" b="1" dirty="0" err="1" smtClean="0">
                <a:latin typeface="Arial Narrow" pitchFamily="34" charset="0"/>
              </a:rPr>
              <a:t>Ruakh</a:t>
            </a:r>
            <a:r>
              <a:rPr lang="en-US" sz="2400" b="1" dirty="0" smtClean="0">
                <a:latin typeface="Arial Narrow" pitchFamily="34" charset="0"/>
              </a:rPr>
              <a:t> </a:t>
            </a:r>
            <a:r>
              <a:rPr lang="en-US" sz="2400" b="1" dirty="0" err="1" smtClean="0">
                <a:latin typeface="Arial Narrow" pitchFamily="34" charset="0"/>
              </a:rPr>
              <a:t>HaQodesh</a:t>
            </a:r>
            <a:r>
              <a:rPr lang="en-US" sz="2400" b="1" dirty="0" smtClean="0">
                <a:latin typeface="Arial Narrow" pitchFamily="34" charset="0"/>
              </a:rPr>
              <a:t> Kudus </a:t>
            </a:r>
            <a:r>
              <a:rPr lang="en-US" sz="2400" b="1" dirty="0" err="1">
                <a:latin typeface="Arial Narrow" pitchFamily="34" charset="0"/>
              </a:rPr>
              <a:t>maka</a:t>
            </a:r>
            <a:r>
              <a:rPr lang="en-US" sz="2400" b="1" dirty="0">
                <a:latin typeface="Arial Narrow" pitchFamily="34" charset="0"/>
              </a:rPr>
              <a:t> </a:t>
            </a:r>
            <a:r>
              <a:rPr lang="en-US" sz="2400" b="1" dirty="0" smtClean="0">
                <a:latin typeface="Arial Narrow" pitchFamily="34" charset="0"/>
              </a:rPr>
              <a:t/>
            </a:r>
            <a:br>
              <a:rPr lang="en-US" sz="2400" b="1" dirty="0" smtClean="0">
                <a:latin typeface="Arial Narrow" pitchFamily="34" charset="0"/>
              </a:rPr>
            </a:br>
            <a:r>
              <a:rPr lang="en-US" sz="2400" b="1" i="1" dirty="0" smtClean="0">
                <a:latin typeface="Arial Narrow" pitchFamily="34" charset="0"/>
              </a:rPr>
              <a:t>Kingdom </a:t>
            </a:r>
            <a:r>
              <a:rPr lang="en-US" sz="2400" b="1" i="1" dirty="0">
                <a:latin typeface="Arial Narrow" pitchFamily="34" charset="0"/>
              </a:rPr>
              <a:t>Explosion</a:t>
            </a:r>
            <a:r>
              <a:rPr lang="en-US" sz="2400" dirty="0">
                <a:latin typeface="Arial Narrow" pitchFamily="34" charset="0"/>
              </a:rPr>
              <a:t> </a:t>
            </a:r>
            <a:r>
              <a:rPr lang="en-US" sz="2400" dirty="0" smtClean="0">
                <a:latin typeface="Arial Narrow" pitchFamily="34" charset="0"/>
              </a:rPr>
              <a:t>(</a:t>
            </a:r>
            <a:r>
              <a:rPr lang="en-US" sz="2400" b="1" dirty="0" err="1" smtClean="0">
                <a:solidFill>
                  <a:srgbClr val="0000FF"/>
                </a:solidFill>
                <a:latin typeface="Arial Narrow" pitchFamily="34" charset="0"/>
              </a:rPr>
              <a:t>mam’lakha</a:t>
            </a:r>
            <a:r>
              <a:rPr lang="en-US" sz="2400" dirty="0" smtClean="0">
                <a:latin typeface="Arial Narrow" pitchFamily="34" charset="0"/>
              </a:rPr>
              <a:t>  </a:t>
            </a:r>
            <a:r>
              <a:rPr lang="en-US" sz="2400" b="1" dirty="0" err="1" smtClean="0">
                <a:solidFill>
                  <a:srgbClr val="0000FF"/>
                </a:solidFill>
                <a:latin typeface="Arial Narrow" pitchFamily="34" charset="0"/>
              </a:rPr>
              <a:t>pitzutz</a:t>
            </a:r>
            <a:r>
              <a:rPr lang="en-US" sz="2400" dirty="0" smtClean="0">
                <a:latin typeface="Arial Narrow" pitchFamily="34" charset="0"/>
              </a:rPr>
              <a:t>) </a:t>
            </a:r>
            <a:br>
              <a:rPr lang="en-US" sz="2400" dirty="0" smtClean="0">
                <a:latin typeface="Arial Narrow" pitchFamily="34" charset="0"/>
              </a:rPr>
            </a:br>
            <a:r>
              <a:rPr lang="en-US" sz="2400" b="1" dirty="0" smtClean="0">
                <a:latin typeface="Arial Narrow" pitchFamily="34" charset="0"/>
              </a:rPr>
              <a:t>of </a:t>
            </a:r>
            <a:r>
              <a:rPr lang="en-US" sz="2400" b="1" dirty="0" err="1" smtClean="0">
                <a:latin typeface="Arial Narrow" pitchFamily="34" charset="0"/>
              </a:rPr>
              <a:t>Yeshua</a:t>
            </a:r>
            <a:r>
              <a:rPr lang="en-US" sz="2400" b="1" dirty="0" smtClean="0">
                <a:latin typeface="Arial Narrow" pitchFamily="34" charset="0"/>
              </a:rPr>
              <a:t> </a:t>
            </a:r>
            <a:r>
              <a:rPr lang="en-US" sz="2400" b="1" dirty="0" err="1" smtClean="0">
                <a:latin typeface="Arial Narrow" pitchFamily="34" charset="0"/>
              </a:rPr>
              <a:t>HaMashiakh</a:t>
            </a:r>
            <a:r>
              <a:rPr lang="en-US" sz="2400" b="1" dirty="0" smtClean="0">
                <a:latin typeface="Arial Narrow" pitchFamily="34" charset="0"/>
              </a:rPr>
              <a:t> </a:t>
            </a:r>
            <a:r>
              <a:rPr lang="en-US" sz="2400" b="1" dirty="0" err="1" smtClean="0">
                <a:latin typeface="Arial Narrow" pitchFamily="34" charset="0"/>
              </a:rPr>
              <a:t>terjadi</a:t>
            </a:r>
            <a:r>
              <a:rPr lang="en-US" sz="2400" b="1" dirty="0" smtClean="0">
                <a:latin typeface="Arial Narrow" pitchFamily="34" charset="0"/>
              </a:rPr>
              <a:t> </a:t>
            </a:r>
            <a:r>
              <a:rPr lang="en-US" sz="2400" b="1" dirty="0" err="1">
                <a:latin typeface="Arial Narrow" pitchFamily="34" charset="0"/>
              </a:rPr>
              <a:t>dalam</a:t>
            </a:r>
            <a:r>
              <a:rPr lang="en-US" sz="2400" b="1" dirty="0">
                <a:latin typeface="Arial Narrow" pitchFamily="34" charset="0"/>
              </a:rPr>
              <a:t> </a:t>
            </a:r>
            <a:r>
              <a:rPr lang="en-US" sz="2400" b="1" dirty="0" err="1">
                <a:latin typeface="Arial Narrow" pitchFamily="34" charset="0"/>
              </a:rPr>
              <a:t>hidup</a:t>
            </a:r>
            <a:r>
              <a:rPr lang="en-US" sz="2400" b="1" dirty="0">
                <a:latin typeface="Arial Narrow" pitchFamily="34" charset="0"/>
              </a:rPr>
              <a:t> </a:t>
            </a:r>
            <a:r>
              <a:rPr lang="en-US" sz="2400" b="1" dirty="0" err="1" smtClean="0">
                <a:latin typeface="Arial Narrow" pitchFamily="34" charset="0"/>
              </a:rPr>
              <a:t>ku</a:t>
            </a:r>
            <a:r>
              <a:rPr lang="en-US" sz="2400" b="1" dirty="0" smtClean="0">
                <a:latin typeface="Arial Narrow" pitchFamily="34" charset="0"/>
              </a:rPr>
              <a:t> .</a:t>
            </a:r>
            <a:r>
              <a:rPr lang="en-US" sz="2400" b="1" dirty="0">
                <a:latin typeface="Arial Narrow" pitchFamily="34" charset="0"/>
              </a:rPr>
              <a:t/>
            </a:r>
            <a:br>
              <a:rPr lang="en-US" sz="2400" b="1" dirty="0">
                <a:latin typeface="Arial Narrow" pitchFamily="34" charset="0"/>
              </a:rPr>
            </a:br>
            <a:r>
              <a:rPr lang="en-US" sz="2400" b="1" dirty="0" err="1">
                <a:latin typeface="Arial Narrow" pitchFamily="34" charset="0"/>
              </a:rPr>
              <a:t>Manusia</a:t>
            </a:r>
            <a:r>
              <a:rPr lang="en-US" sz="2400" b="1" dirty="0">
                <a:latin typeface="Arial Narrow" pitchFamily="34" charset="0"/>
              </a:rPr>
              <a:t> </a:t>
            </a:r>
            <a:r>
              <a:rPr lang="en-US" sz="2400" b="1" dirty="0" err="1">
                <a:latin typeface="Arial Narrow" pitchFamily="34" charset="0"/>
              </a:rPr>
              <a:t>roh</a:t>
            </a:r>
            <a:r>
              <a:rPr lang="en-US" sz="2400" b="1" dirty="0">
                <a:latin typeface="Arial Narrow" pitchFamily="34" charset="0"/>
              </a:rPr>
              <a:t> </a:t>
            </a:r>
            <a:r>
              <a:rPr lang="en-US" sz="2400" b="1" dirty="0" err="1" smtClean="0">
                <a:latin typeface="Arial Narrow" pitchFamily="34" charset="0"/>
              </a:rPr>
              <a:t>ku</a:t>
            </a:r>
            <a:r>
              <a:rPr lang="en-US" sz="2400" b="1" dirty="0" smtClean="0">
                <a:latin typeface="Arial Narrow" pitchFamily="34" charset="0"/>
              </a:rPr>
              <a:t> </a:t>
            </a:r>
            <a:r>
              <a:rPr lang="en-US" sz="2400" b="1" dirty="0" err="1" smtClean="0">
                <a:latin typeface="Arial Narrow" pitchFamily="34" charset="0"/>
              </a:rPr>
              <a:t>bertambah</a:t>
            </a:r>
            <a:r>
              <a:rPr lang="en-US" sz="2400" b="1" dirty="0" smtClean="0">
                <a:latin typeface="Arial Narrow" pitchFamily="34" charset="0"/>
              </a:rPr>
              <a:t> </a:t>
            </a:r>
            <a:r>
              <a:rPr lang="en-US" sz="2400" b="1" dirty="0" err="1">
                <a:latin typeface="Arial Narrow" pitchFamily="34" charset="0"/>
              </a:rPr>
              <a:t>kuat</a:t>
            </a:r>
            <a:r>
              <a:rPr lang="en-US" sz="2400" b="1" dirty="0">
                <a:latin typeface="Arial Narrow" pitchFamily="34" charset="0"/>
              </a:rPr>
              <a:t> </a:t>
            </a:r>
            <a:r>
              <a:rPr lang="en-US" sz="2400" b="1" dirty="0" err="1">
                <a:latin typeface="Arial Narrow" pitchFamily="34" charset="0"/>
              </a:rPr>
              <a:t>dan</a:t>
            </a:r>
            <a:r>
              <a:rPr lang="en-US" sz="2400" b="1" dirty="0">
                <a:latin typeface="Arial Narrow" pitchFamily="34" charset="0"/>
              </a:rPr>
              <a:t> </a:t>
            </a:r>
            <a:r>
              <a:rPr lang="en-US" sz="2400" b="1" dirty="0" err="1" smtClean="0">
                <a:latin typeface="Arial Narrow" pitchFamily="34" charset="0"/>
              </a:rPr>
              <a:t>terus</a:t>
            </a:r>
            <a:r>
              <a:rPr lang="en-US" sz="2400" b="1" dirty="0" smtClean="0">
                <a:latin typeface="Arial Narrow" pitchFamily="34" charset="0"/>
              </a:rPr>
              <a:t> </a:t>
            </a:r>
            <a:r>
              <a:rPr lang="en-US" sz="2400" b="1" dirty="0" err="1" smtClean="0">
                <a:latin typeface="Arial Narrow" pitchFamily="34" charset="0"/>
              </a:rPr>
              <a:t>bertumbuh</a:t>
            </a:r>
            <a:r>
              <a:rPr lang="en-US" sz="2400" b="1" dirty="0" smtClean="0">
                <a:latin typeface="Arial Narrow" pitchFamily="34" charset="0"/>
              </a:rPr>
              <a:t> unto The </a:t>
            </a:r>
            <a:r>
              <a:rPr lang="en-US" sz="2400" b="1" dirty="0" err="1" smtClean="0">
                <a:latin typeface="Arial Narrow" pitchFamily="34" charset="0"/>
              </a:rPr>
              <a:t>Fulness</a:t>
            </a:r>
            <a:r>
              <a:rPr lang="en-US" sz="2400" b="1" dirty="0" smtClean="0">
                <a:latin typeface="Arial Narrow" pitchFamily="34" charset="0"/>
              </a:rPr>
              <a:t> of </a:t>
            </a:r>
            <a:r>
              <a:rPr lang="en-US" sz="2400" b="1" dirty="0" err="1" smtClean="0">
                <a:latin typeface="Arial Narrow" pitchFamily="34" charset="0"/>
              </a:rPr>
              <a:t>Yeshua</a:t>
            </a:r>
            <a:r>
              <a:rPr lang="en-US" sz="2400" b="1" dirty="0" smtClean="0">
                <a:latin typeface="Arial Narrow" pitchFamily="34" charset="0"/>
              </a:rPr>
              <a:t> </a:t>
            </a:r>
            <a:r>
              <a:rPr lang="en-US" sz="2400" b="1" dirty="0" err="1" smtClean="0">
                <a:latin typeface="Arial Narrow" pitchFamily="34" charset="0"/>
              </a:rPr>
              <a:t>Hamashiakh</a:t>
            </a:r>
            <a:r>
              <a:rPr lang="en-US" sz="2400" b="1" dirty="0" smtClean="0">
                <a:latin typeface="Arial Narrow" pitchFamily="34" charset="0"/>
              </a:rPr>
              <a:t>,  </a:t>
            </a:r>
            <a:r>
              <a:rPr lang="en-US" sz="2400" b="1" dirty="0" err="1">
                <a:latin typeface="Arial Narrow" pitchFamily="34" charset="0"/>
              </a:rPr>
              <a:t>sehingga</a:t>
            </a:r>
            <a:r>
              <a:rPr lang="en-US" sz="2400" b="1" dirty="0">
                <a:latin typeface="Arial Narrow" pitchFamily="34" charset="0"/>
              </a:rPr>
              <a:t> </a:t>
            </a:r>
            <a:r>
              <a:rPr lang="en-US" sz="2400" b="1" dirty="0" smtClean="0">
                <a:latin typeface="Arial Narrow" pitchFamily="34" charset="0"/>
              </a:rPr>
              <a:t>TUHAN </a:t>
            </a:r>
            <a:r>
              <a:rPr lang="en-US" sz="2400" b="1" dirty="0" err="1" smtClean="0">
                <a:latin typeface="Arial Narrow" pitchFamily="34" charset="0"/>
              </a:rPr>
              <a:t>dapat</a:t>
            </a:r>
            <a:r>
              <a:rPr lang="en-US" sz="2400" b="1" dirty="0" smtClean="0">
                <a:latin typeface="Arial Narrow" pitchFamily="34" charset="0"/>
              </a:rPr>
              <a:t> </a:t>
            </a:r>
            <a:r>
              <a:rPr lang="en-US" sz="2400" b="1" dirty="0" err="1">
                <a:latin typeface="Arial Narrow" pitchFamily="34" charset="0"/>
              </a:rPr>
              <a:t>melakukan</a:t>
            </a:r>
            <a:r>
              <a:rPr lang="en-US" sz="2400" b="1" dirty="0">
                <a:latin typeface="Arial Narrow" pitchFamily="34" charset="0"/>
              </a:rPr>
              <a:t> yang </a:t>
            </a:r>
            <a:r>
              <a:rPr lang="en-US" sz="2400" b="1" dirty="0" err="1" smtClean="0">
                <a:latin typeface="Arial Narrow" pitchFamily="34" charset="0"/>
              </a:rPr>
              <a:t>terdahsyat</a:t>
            </a:r>
            <a:r>
              <a:rPr lang="en-US" sz="2400" b="1" dirty="0" smtClean="0">
                <a:latin typeface="Arial Narrow" pitchFamily="34" charset="0"/>
              </a:rPr>
              <a:t>  </a:t>
            </a:r>
            <a:r>
              <a:rPr lang="en-US" sz="2400" b="1" dirty="0" err="1" smtClean="0">
                <a:latin typeface="Arial Narrow" pitchFamily="34" charset="0"/>
              </a:rPr>
              <a:t>dan</a:t>
            </a:r>
            <a:r>
              <a:rPr lang="en-US" sz="2400" b="1" dirty="0" smtClean="0">
                <a:latin typeface="Arial Narrow" pitchFamily="34" charset="0"/>
              </a:rPr>
              <a:t> </a:t>
            </a:r>
            <a:r>
              <a:rPr lang="en-US" sz="2400" b="1" dirty="0" err="1" smtClean="0">
                <a:latin typeface="Arial Narrow" pitchFamily="34" charset="0"/>
              </a:rPr>
              <a:t>itu</a:t>
            </a:r>
            <a:r>
              <a:rPr lang="en-US" sz="2400" b="1" dirty="0" smtClean="0">
                <a:latin typeface="Arial Narrow" pitchFamily="34" charset="0"/>
              </a:rPr>
              <a:t> </a:t>
            </a:r>
            <a:r>
              <a:rPr lang="en-US" sz="2400" b="1" dirty="0" err="1" smtClean="0">
                <a:latin typeface="Arial Narrow" pitchFamily="34" charset="0"/>
              </a:rPr>
              <a:t>belum</a:t>
            </a:r>
            <a:r>
              <a:rPr lang="en-US" sz="2400" b="1" dirty="0" smtClean="0">
                <a:latin typeface="Arial Narrow" pitchFamily="34" charset="0"/>
              </a:rPr>
              <a:t> </a:t>
            </a:r>
            <a:r>
              <a:rPr lang="en-US" sz="2400" b="1" dirty="0" err="1">
                <a:latin typeface="Arial Narrow" pitchFamily="34" charset="0"/>
              </a:rPr>
              <a:t>pernah</a:t>
            </a:r>
            <a:r>
              <a:rPr lang="en-US" sz="2400" b="1" dirty="0">
                <a:latin typeface="Arial Narrow" pitchFamily="34" charset="0"/>
              </a:rPr>
              <a:t> </a:t>
            </a:r>
            <a:r>
              <a:rPr lang="en-US" sz="2400" b="1" dirty="0" err="1">
                <a:latin typeface="Arial Narrow" pitchFamily="34" charset="0"/>
              </a:rPr>
              <a:t>terjadi</a:t>
            </a:r>
            <a:r>
              <a:rPr lang="en-US" sz="2400" b="1" dirty="0">
                <a:latin typeface="Arial Narrow" pitchFamily="34" charset="0"/>
              </a:rPr>
              <a:t> </a:t>
            </a:r>
            <a:r>
              <a:rPr lang="en-US" sz="2400" b="1" dirty="0" err="1" smtClean="0">
                <a:latin typeface="Arial Narrow" pitchFamily="34" charset="0"/>
              </a:rPr>
              <a:t>sebelumnya</a:t>
            </a:r>
            <a:r>
              <a:rPr lang="en-US" sz="2400" b="1" dirty="0" smtClean="0">
                <a:latin typeface="Arial Narrow" pitchFamily="34" charset="0"/>
              </a:rPr>
              <a:t>, </a:t>
            </a:r>
            <a:r>
              <a:rPr lang="en-US" sz="2400" b="1" dirty="0" err="1" smtClean="0">
                <a:latin typeface="Arial Narrow" pitchFamily="34" charset="0"/>
              </a:rPr>
              <a:t>dan</a:t>
            </a:r>
            <a:r>
              <a:rPr lang="en-US" sz="2400" b="1" dirty="0" smtClean="0">
                <a:latin typeface="Arial Narrow" pitchFamily="34" charset="0"/>
              </a:rPr>
              <a:t> </a:t>
            </a:r>
            <a:r>
              <a:rPr lang="en-US" sz="2400" b="1" dirty="0" err="1" smtClean="0">
                <a:latin typeface="Arial Narrow" pitchFamily="34" charset="0"/>
              </a:rPr>
              <a:t>itu</a:t>
            </a:r>
            <a:r>
              <a:rPr lang="en-US" sz="2400" b="1" dirty="0" smtClean="0">
                <a:latin typeface="Arial Narrow" pitchFamily="34" charset="0"/>
              </a:rPr>
              <a:t> TUHAN </a:t>
            </a:r>
            <a:r>
              <a:rPr lang="en-US" sz="2400" b="1" dirty="0" err="1" smtClean="0">
                <a:latin typeface="Arial Narrow" pitchFamily="34" charset="0"/>
              </a:rPr>
              <a:t>kerjakan</a:t>
            </a:r>
            <a:r>
              <a:rPr lang="en-US" sz="2400" b="1" dirty="0" smtClean="0">
                <a:latin typeface="Arial Narrow" pitchFamily="34" charset="0"/>
              </a:rPr>
              <a:t> </a:t>
            </a:r>
            <a:r>
              <a:rPr lang="en-US" sz="2400" b="1" dirty="0" err="1" smtClean="0">
                <a:latin typeface="Arial Narrow" pitchFamily="34" charset="0"/>
              </a:rPr>
              <a:t>melalui</a:t>
            </a:r>
            <a:r>
              <a:rPr lang="en-US" sz="2400" b="1" dirty="0" smtClean="0">
                <a:latin typeface="Arial Narrow" pitchFamily="34" charset="0"/>
              </a:rPr>
              <a:t>  </a:t>
            </a:r>
            <a:r>
              <a:rPr lang="en-US" sz="2400" b="1" dirty="0" err="1" smtClean="0">
                <a:latin typeface="Arial Narrow" pitchFamily="34" charset="0"/>
              </a:rPr>
              <a:t>aku</a:t>
            </a:r>
            <a:r>
              <a:rPr lang="en-US" sz="2400" b="1" dirty="0" smtClean="0">
                <a:latin typeface="Arial Narrow" pitchFamily="34" charset="0"/>
              </a:rPr>
              <a:t>.</a:t>
            </a:r>
            <a:endParaRPr lang="en-US" sz="2400" b="1" dirty="0">
              <a:latin typeface="Arial Narrow"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a:solidFill>
            <a:srgbClr val="FFFF99"/>
          </a:solidFill>
          <a:ln>
            <a:solidFill>
              <a:srgbClr val="FF0000"/>
            </a:solidFill>
          </a:ln>
        </p:spPr>
        <p:txBody>
          <a:bodyPr>
            <a:normAutofit/>
          </a:bodyPr>
          <a:lstStyle/>
          <a:p>
            <a:r>
              <a:rPr lang="en-US" sz="1800" b="1" dirty="0" smtClean="0">
                <a:solidFill>
                  <a:srgbClr val="0000FF"/>
                </a:solidFill>
                <a:latin typeface="Arial Narrow" pitchFamily="34" charset="0"/>
              </a:rPr>
              <a:t/>
            </a:r>
            <a:br>
              <a:rPr lang="en-US" sz="1800" b="1" dirty="0" smtClean="0">
                <a:solidFill>
                  <a:srgbClr val="0000FF"/>
                </a:solidFill>
                <a:latin typeface="Arial Narrow" pitchFamily="34" charset="0"/>
              </a:rPr>
            </a:br>
            <a:r>
              <a:rPr lang="en-US" sz="1800" b="1" dirty="0" err="1" smtClean="0">
                <a:solidFill>
                  <a:srgbClr val="0000FF"/>
                </a:solidFill>
                <a:latin typeface="Arial Narrow" pitchFamily="34" charset="0"/>
              </a:rPr>
              <a:t>Ruakh</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HaQodesh</a:t>
            </a:r>
            <a:r>
              <a:rPr lang="en-US" sz="1800" b="1" dirty="0" smtClean="0">
                <a:solidFill>
                  <a:srgbClr val="0000FF"/>
                </a:solidFill>
                <a:latin typeface="Arial Narrow" pitchFamily="34" charset="0"/>
              </a:rPr>
              <a:t> yang </a:t>
            </a:r>
            <a:r>
              <a:rPr lang="en-US" sz="1800" b="1" dirty="0" err="1" smtClean="0">
                <a:solidFill>
                  <a:srgbClr val="0000FF"/>
                </a:solidFill>
                <a:latin typeface="Arial Narrow" pitchFamily="34" charset="0"/>
              </a:rPr>
              <a:t>memberdayakan</a:t>
            </a:r>
            <a:r>
              <a:rPr lang="en-US" sz="1800" b="1" dirty="0" smtClean="0">
                <a:solidFill>
                  <a:srgbClr val="0000FF"/>
                </a:solidFill>
                <a:latin typeface="Arial Narrow" pitchFamily="34" charset="0"/>
              </a:rPr>
              <a:t> </a:t>
            </a:r>
            <a:r>
              <a:rPr lang="en-US" sz="1800" b="1" dirty="0" err="1" smtClean="0">
                <a:solidFill>
                  <a:srgbClr val="0000FF"/>
                </a:solidFill>
                <a:latin typeface="Arial Black" pitchFamily="34" charset="0"/>
              </a:rPr>
              <a:t>Daud</a:t>
            </a:r>
            <a:r>
              <a:rPr lang="en-US" sz="1800" b="1" dirty="0" smtClean="0">
                <a:solidFill>
                  <a:srgbClr val="0000FF"/>
                </a:solidFill>
                <a:latin typeface="Arial Narrow" pitchFamily="34" charset="0"/>
              </a:rPr>
              <a:t/>
            </a:r>
            <a:br>
              <a:rPr lang="en-US" sz="1800" b="1" dirty="0" smtClean="0">
                <a:solidFill>
                  <a:srgbClr val="0000FF"/>
                </a:solidFill>
                <a:latin typeface="Arial Narrow" pitchFamily="34" charset="0"/>
              </a:rPr>
            </a:br>
            <a:r>
              <a:rPr lang="en-US" sz="1800" b="1" dirty="0" err="1" smtClean="0">
                <a:solidFill>
                  <a:srgbClr val="0000FF"/>
                </a:solidFill>
                <a:latin typeface="Arial Narrow" pitchFamily="34" charset="0"/>
              </a:rPr>
              <a:t>memberdayakan</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aku</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di</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Gelombang</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Api</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Pentakosta</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ke</a:t>
            </a:r>
            <a:r>
              <a:rPr lang="en-US" sz="1800" b="1" dirty="0" smtClean="0">
                <a:solidFill>
                  <a:srgbClr val="0000FF"/>
                </a:solidFill>
                <a:latin typeface="Arial Narrow" pitchFamily="34" charset="0"/>
              </a:rPr>
              <a:t>-III</a:t>
            </a:r>
            <a:r>
              <a:rPr lang="en-US" sz="1800" dirty="0" smtClean="0">
                <a:solidFill>
                  <a:srgbClr val="0000FF"/>
                </a:solidFill>
                <a:latin typeface="Arial Narrow" pitchFamily="34" charset="0"/>
              </a:rPr>
              <a:t/>
            </a:r>
            <a:br>
              <a:rPr lang="en-US" sz="1800" dirty="0" smtClean="0">
                <a:solidFill>
                  <a:srgbClr val="0000FF"/>
                </a:solidFill>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adalah</a:t>
            </a:r>
            <a:r>
              <a:rPr lang="en-US" sz="2000" b="1" dirty="0" smtClean="0">
                <a:latin typeface="Arial Narrow" pitchFamily="34" charset="0"/>
              </a:rPr>
              <a:t> </a:t>
            </a:r>
            <a:r>
              <a:rPr lang="en-US" sz="2000" b="1" dirty="0" err="1">
                <a:latin typeface="Arial Narrow" pitchFamily="34" charset="0"/>
              </a:rPr>
              <a:t>orang</a:t>
            </a:r>
            <a:r>
              <a:rPr lang="en-US" sz="2000" b="1" dirty="0">
                <a:latin typeface="Arial Narrow" pitchFamily="34" charset="0"/>
              </a:rPr>
              <a:t> yang </a:t>
            </a:r>
            <a:r>
              <a:rPr lang="en-US" sz="2000" b="1" dirty="0" err="1">
                <a:latin typeface="Arial Narrow" pitchFamily="34" charset="0"/>
              </a:rPr>
              <a:t>dicintai</a:t>
            </a:r>
            <a:r>
              <a:rPr lang="en-US" sz="2000" b="1" dirty="0">
                <a:latin typeface="Arial Narrow" pitchFamily="34" charset="0"/>
              </a:rPr>
              <a:t> </a:t>
            </a:r>
            <a:r>
              <a:rPr lang="en-US" sz="2000" b="1" dirty="0" smtClean="0">
                <a:latin typeface="Arial Narrow" pitchFamily="34" charset="0"/>
              </a:rPr>
              <a:t>TUHAN, </a:t>
            </a:r>
            <a:r>
              <a:rPr lang="en-US" sz="2000" b="1" dirty="0" err="1">
                <a:latin typeface="Arial Narrow" pitchFamily="34" charset="0"/>
              </a:rPr>
              <a:t>seirama</a:t>
            </a:r>
            <a:r>
              <a:rPr lang="en-US" sz="2000" b="1" dirty="0">
                <a:latin typeface="Arial Narrow" pitchFamily="34" charset="0"/>
              </a:rPr>
              <a:t> </a:t>
            </a:r>
            <a:r>
              <a:rPr lang="en-US" sz="2000" b="1" dirty="0" err="1">
                <a:latin typeface="Arial Narrow" pitchFamily="34" charset="0"/>
              </a:rPr>
              <a:t>dengan</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hati</a:t>
            </a:r>
            <a:r>
              <a:rPr lang="en-US" sz="2000" b="1" dirty="0" smtClean="0">
                <a:latin typeface="Arial Narrow" pitchFamily="34" charset="0"/>
              </a:rPr>
              <a:t>  TUHAN </a:t>
            </a:r>
            <a:r>
              <a:rPr lang="en-US" sz="2000" b="1" dirty="0" err="1" smtClean="0">
                <a:latin typeface="Arial Narrow" pitchFamily="34" charset="0"/>
              </a:rPr>
              <a:t>dan</a:t>
            </a:r>
            <a:r>
              <a:rPr lang="en-US" sz="2000" b="1" dirty="0" smtClean="0">
                <a:latin typeface="Arial Narrow" pitchFamily="34" charset="0"/>
              </a:rPr>
              <a:t> </a:t>
            </a:r>
            <a:r>
              <a:rPr lang="en-US" sz="2000" b="1" dirty="0" err="1" smtClean="0">
                <a:latin typeface="Arial Narrow" pitchFamily="34" charset="0"/>
              </a:rPr>
              <a:t>detak-jantung</a:t>
            </a:r>
            <a:r>
              <a:rPr lang="en-US" sz="2000" b="1" dirty="0" smtClean="0">
                <a:latin typeface="Arial Narrow" pitchFamily="34" charset="0"/>
              </a:rPr>
              <a:t> TUHAN.</a:t>
            </a:r>
            <a:r>
              <a:rPr lang="en-US" sz="2000" b="1" dirty="0">
                <a:latin typeface="Arial Narrow" pitchFamily="34" charset="0"/>
              </a:rPr>
              <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menjadi</a:t>
            </a:r>
            <a:r>
              <a:rPr lang="en-US" sz="2000" b="1" dirty="0" smtClean="0">
                <a:latin typeface="Arial Narrow" pitchFamily="34" charset="0"/>
              </a:rPr>
              <a:t>  </a:t>
            </a:r>
            <a:r>
              <a:rPr lang="en-US" sz="2000" b="1" dirty="0" err="1" smtClean="0">
                <a:latin typeface="Arial Narrow" pitchFamily="34" charset="0"/>
              </a:rPr>
              <a:t>Mempelai</a:t>
            </a:r>
            <a:r>
              <a:rPr lang="en-US" sz="2000" b="1" dirty="0" smtClean="0">
                <a:latin typeface="Arial Narrow" pitchFamily="34" charset="0"/>
              </a:rPr>
              <a:t> </a:t>
            </a:r>
            <a:r>
              <a:rPr lang="en-US" sz="2000" b="1" dirty="0" err="1" smtClean="0">
                <a:latin typeface="Arial Narrow" pitchFamily="34" charset="0"/>
              </a:rPr>
              <a:t>tentara</a:t>
            </a:r>
            <a:r>
              <a:rPr lang="en-US" sz="2000" b="1" dirty="0" smtClean="0">
                <a:latin typeface="Arial Narrow" pitchFamily="34" charset="0"/>
              </a:rPr>
              <a:t> NYA </a:t>
            </a:r>
            <a:r>
              <a:rPr lang="en-US" sz="2000" b="1" dirty="0" err="1" smtClean="0">
                <a:latin typeface="Arial Narrow" pitchFamily="34" charset="0"/>
              </a:rPr>
              <a:t>dengan</a:t>
            </a:r>
            <a:r>
              <a:rPr lang="en-US" sz="2000" b="1" dirty="0" smtClean="0">
                <a:latin typeface="Arial Narrow" pitchFamily="34" charset="0"/>
              </a:rPr>
              <a:t>  </a:t>
            </a:r>
            <a:r>
              <a:rPr lang="en-US" sz="2000" b="1" dirty="0" err="1" smtClean="0">
                <a:latin typeface="Arial Narrow" pitchFamily="34" charset="0"/>
              </a:rPr>
              <a:t>roh</a:t>
            </a:r>
            <a:r>
              <a:rPr lang="en-US" sz="2000" b="1" dirty="0" smtClean="0">
                <a:latin typeface="Arial Narrow" pitchFamily="34" charset="0"/>
              </a:rPr>
              <a:t>-raja </a:t>
            </a:r>
            <a:r>
              <a:rPr lang="en-US" sz="2000" b="1" dirty="0" err="1">
                <a:latin typeface="Arial Narrow" pitchFamily="34" charset="0"/>
              </a:rPr>
              <a:t>segala</a:t>
            </a:r>
            <a:r>
              <a:rPr lang="en-US" sz="2000" b="1" dirty="0">
                <a:latin typeface="Arial Narrow" pitchFamily="34" charset="0"/>
              </a:rPr>
              <a:t> </a:t>
            </a:r>
            <a:r>
              <a:rPr lang="en-US" sz="2000" b="1" dirty="0" err="1">
                <a:latin typeface="Arial Narrow" pitchFamily="34" charset="0"/>
              </a:rPr>
              <a:t>masa</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segala</a:t>
            </a:r>
            <a:r>
              <a:rPr lang="en-US" sz="2000" b="1" dirty="0" smtClean="0">
                <a:latin typeface="Arial Narrow" pitchFamily="34" charset="0"/>
              </a:rPr>
              <a:t> </a:t>
            </a:r>
            <a:r>
              <a:rPr lang="en-US" sz="2000" b="1" dirty="0" err="1">
                <a:latin typeface="Arial Narrow" pitchFamily="34" charset="0"/>
              </a:rPr>
              <a:t>abad</a:t>
            </a:r>
            <a:r>
              <a:rPr lang="en-US" sz="2000" b="1" dirty="0">
                <a:latin typeface="Arial Narrow" pitchFamily="34" charset="0"/>
              </a:rPr>
              <a:t> </a:t>
            </a:r>
            <a:r>
              <a:rPr lang="en-US" sz="2000" b="1" dirty="0" err="1" smtClean="0">
                <a:latin typeface="Arial Narrow" pitchFamily="34" charset="0"/>
              </a:rPr>
              <a:t>sampai</a:t>
            </a:r>
            <a:r>
              <a:rPr lang="en-US" sz="2000" b="1" dirty="0" smtClean="0">
                <a:latin typeface="Arial Narrow" pitchFamily="34" charset="0"/>
              </a:rPr>
              <a:t> </a:t>
            </a:r>
            <a:r>
              <a:rPr lang="en-US" sz="2000" b="1" dirty="0" err="1" smtClean="0">
                <a:latin typeface="Arial Narrow" pitchFamily="34" charset="0"/>
              </a:rPr>
              <a:t>dengan</a:t>
            </a:r>
            <a:r>
              <a:rPr lang="en-US" sz="2000" b="1" dirty="0" smtClean="0">
                <a:latin typeface="Arial Narrow" pitchFamily="34" charset="0"/>
              </a:rPr>
              <a:t>  </a:t>
            </a:r>
            <a:r>
              <a:rPr lang="en-US" sz="2000" b="1" dirty="0" err="1" smtClean="0">
                <a:latin typeface="Arial Narrow" pitchFamily="34" charset="0"/>
              </a:rPr>
              <a:t>di</a:t>
            </a:r>
            <a:r>
              <a:rPr lang="en-US" sz="2000" b="1" dirty="0" smtClean="0">
                <a:latin typeface="Arial Narrow" pitchFamily="34" charset="0"/>
              </a:rPr>
              <a:t>  </a:t>
            </a:r>
            <a:r>
              <a:rPr lang="en-US" sz="2000" b="1" dirty="0" err="1">
                <a:latin typeface="Arial Narrow" pitchFamily="34" charset="0"/>
              </a:rPr>
              <a:t>dalam</a:t>
            </a:r>
            <a:r>
              <a:rPr lang="en-US" sz="2000" b="1" dirty="0">
                <a:latin typeface="Arial Narrow" pitchFamily="34" charset="0"/>
              </a:rPr>
              <a:t> </a:t>
            </a:r>
            <a:r>
              <a:rPr lang="en-US" sz="2000" b="1" dirty="0" err="1">
                <a:latin typeface="Arial Narrow" pitchFamily="34" charset="0"/>
              </a:rPr>
              <a:t>kekekalan</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memberikan</a:t>
            </a:r>
            <a:r>
              <a:rPr lang="en-US" sz="2000" b="1" dirty="0" smtClean="0">
                <a:latin typeface="Arial Narrow" pitchFamily="34" charset="0"/>
              </a:rPr>
              <a:t> </a:t>
            </a:r>
            <a:r>
              <a:rPr lang="en-US" sz="2000" b="1" dirty="0" err="1">
                <a:latin typeface="Arial Narrow" pitchFamily="34" charset="0"/>
              </a:rPr>
              <a:t>penyembahan</a:t>
            </a:r>
            <a:r>
              <a:rPr lang="en-US" sz="2000" b="1" dirty="0">
                <a:latin typeface="Arial Narrow" pitchFamily="34" charset="0"/>
              </a:rPr>
              <a:t> yang </a:t>
            </a:r>
            <a:r>
              <a:rPr lang="en-US" sz="2000" b="1" dirty="0" err="1">
                <a:latin typeface="Arial Narrow" pitchFamily="34" charset="0"/>
              </a:rPr>
              <a:t>terbaik</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dengan</a:t>
            </a:r>
            <a:r>
              <a:rPr lang="en-US" sz="2000" b="1" dirty="0" smtClean="0">
                <a:latin typeface="Arial Narrow" pitchFamily="34" charset="0"/>
              </a:rPr>
              <a:t> </a:t>
            </a:r>
            <a:r>
              <a:rPr lang="en-US" sz="2000" b="1" dirty="0" err="1">
                <a:latin typeface="Arial Narrow" pitchFamily="34" charset="0"/>
              </a:rPr>
              <a:t>mempersembahkan</a:t>
            </a:r>
            <a:r>
              <a:rPr lang="en-US" sz="2000" b="1" dirty="0">
                <a:latin typeface="Arial Narrow" pitchFamily="34" charset="0"/>
              </a:rPr>
              <a:t> yang paling </a:t>
            </a: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cintai</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selalu</a:t>
            </a:r>
            <a:r>
              <a:rPr lang="en-US" sz="2000" b="1" dirty="0" smtClean="0">
                <a:latin typeface="Arial Narrow" pitchFamily="34" charset="0"/>
              </a:rPr>
              <a:t> </a:t>
            </a:r>
            <a:r>
              <a:rPr lang="en-US" sz="2000" b="1" dirty="0" err="1" smtClean="0">
                <a:latin typeface="Arial Narrow" pitchFamily="34" charset="0"/>
              </a:rPr>
              <a:t>siap</a:t>
            </a:r>
            <a:r>
              <a:rPr lang="en-US" sz="2000" b="1" dirty="0" smtClean="0">
                <a:latin typeface="Arial Narrow" pitchFamily="34" charset="0"/>
              </a:rPr>
              <a:t> </a:t>
            </a:r>
            <a:r>
              <a:rPr lang="en-US" sz="2000" b="1" dirty="0" err="1">
                <a:latin typeface="Arial Narrow" pitchFamily="34" charset="0"/>
              </a:rPr>
              <a:t>dididik</a:t>
            </a:r>
            <a:r>
              <a:rPr lang="en-US" sz="2000" b="1" dirty="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a:latin typeface="Arial Narrow" pitchFamily="34" charset="0"/>
              </a:rPr>
              <a:t>bekerja</a:t>
            </a:r>
            <a:r>
              <a:rPr lang="en-US" sz="2000" b="1" dirty="0">
                <a:latin typeface="Arial Narrow" pitchFamily="34" charset="0"/>
              </a:rPr>
              <a:t> </a:t>
            </a:r>
            <a:r>
              <a:rPr lang="en-US" sz="2000" b="1" dirty="0" err="1">
                <a:latin typeface="Arial Narrow" pitchFamily="34" charset="0"/>
              </a:rPr>
              <a:t>sama</a:t>
            </a:r>
            <a:r>
              <a:rPr lang="en-US" sz="2000" b="1" dirty="0">
                <a:latin typeface="Arial Narrow" pitchFamily="34" charset="0"/>
              </a:rPr>
              <a:t> </a:t>
            </a:r>
            <a:r>
              <a:rPr lang="en-US" sz="2000" b="1" dirty="0" err="1">
                <a:latin typeface="Arial Narrow" pitchFamily="34" charset="0"/>
              </a:rPr>
              <a:t>dengan</a:t>
            </a:r>
            <a:r>
              <a:rPr lang="en-US" sz="2000" b="1" dirty="0">
                <a:latin typeface="Arial Narrow" pitchFamily="34" charset="0"/>
              </a:rPr>
              <a:t> </a:t>
            </a:r>
            <a:r>
              <a:rPr lang="en-US" sz="2000" b="1" dirty="0" err="1">
                <a:latin typeface="Arial Narrow" pitchFamily="34" charset="0"/>
              </a:rPr>
              <a:t>semua</a:t>
            </a:r>
            <a:r>
              <a:rPr lang="en-US" sz="2000" b="1" dirty="0">
                <a:latin typeface="Arial Narrow" pitchFamily="34" charset="0"/>
              </a:rPr>
              <a:t> </a:t>
            </a:r>
            <a:r>
              <a:rPr lang="en-US" sz="2000" b="1" dirty="0" err="1">
                <a:latin typeface="Arial Narrow" pitchFamily="34" charset="0"/>
              </a:rPr>
              <a:t>panggilan</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TUHAN </a:t>
            </a:r>
            <a:r>
              <a:rPr lang="en-US" sz="2000" b="1" dirty="0" err="1" smtClean="0">
                <a:latin typeface="Arial Narrow" pitchFamily="34" charset="0"/>
              </a:rPr>
              <a:t>mampukan</a:t>
            </a:r>
            <a:r>
              <a:rPr lang="en-US" sz="2000" b="1" dirty="0" smtClean="0">
                <a:latin typeface="Arial Narrow" pitchFamily="34" charset="0"/>
              </a:rPr>
              <a:t> </a:t>
            </a:r>
            <a:r>
              <a:rPr lang="en-US" sz="2000" b="1" dirty="0" err="1" smtClean="0">
                <a:latin typeface="Arial Narrow" pitchFamily="34" charset="0"/>
              </a:rPr>
              <a:t>membunuh</a:t>
            </a:r>
            <a:r>
              <a:rPr lang="en-US" sz="2000" b="1" dirty="0" smtClean="0">
                <a:latin typeface="Arial Narrow" pitchFamily="34" charset="0"/>
              </a:rPr>
              <a:t> </a:t>
            </a:r>
            <a:r>
              <a:rPr lang="en-US" sz="2000" b="1" dirty="0" err="1">
                <a:latin typeface="Arial Narrow" pitchFamily="34" charset="0"/>
              </a:rPr>
              <a:t>setiap</a:t>
            </a:r>
            <a:r>
              <a:rPr lang="en-US" sz="2000" b="1" dirty="0">
                <a:latin typeface="Arial Narrow" pitchFamily="34" charset="0"/>
              </a:rPr>
              <a:t> </a:t>
            </a:r>
            <a:r>
              <a:rPr lang="en-US" sz="2000" b="1" dirty="0" err="1">
                <a:latin typeface="Arial Narrow" pitchFamily="34" charset="0"/>
              </a:rPr>
              <a:t>raksasa</a:t>
            </a:r>
            <a:r>
              <a:rPr lang="en-US" sz="2000" b="1" dirty="0">
                <a:latin typeface="Arial Narrow" pitchFamily="34" charset="0"/>
              </a:rPr>
              <a:t> </a:t>
            </a:r>
            <a:r>
              <a:rPr lang="en-US" sz="2000" b="1" dirty="0" err="1">
                <a:latin typeface="Arial Narrow" pitchFamily="34" charset="0"/>
              </a:rPr>
              <a:t>dalam</a:t>
            </a:r>
            <a:r>
              <a:rPr lang="en-US" sz="2000" b="1" dirty="0">
                <a:latin typeface="Arial Narrow" pitchFamily="34" charset="0"/>
              </a:rPr>
              <a:t> </a:t>
            </a:r>
            <a:r>
              <a:rPr lang="en-US" sz="2000" b="1" dirty="0" err="1">
                <a:latin typeface="Arial Narrow" pitchFamily="34" charset="0"/>
              </a:rPr>
              <a:t>hidupku</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sejak</a:t>
            </a:r>
            <a:r>
              <a:rPr lang="en-US" sz="2000" b="1" dirty="0" smtClean="0">
                <a:latin typeface="Arial Narrow" pitchFamily="34" charset="0"/>
              </a:rPr>
              <a:t> </a:t>
            </a:r>
            <a:r>
              <a:rPr lang="en-US" sz="2000" b="1" dirty="0" err="1">
                <a:latin typeface="Arial Narrow" pitchFamily="34" charset="0"/>
              </a:rPr>
              <a:t>usia</a:t>
            </a:r>
            <a:r>
              <a:rPr lang="en-US" sz="2000" b="1" dirty="0">
                <a:latin typeface="Arial Narrow" pitchFamily="34" charset="0"/>
              </a:rPr>
              <a:t> </a:t>
            </a:r>
            <a:r>
              <a:rPr lang="en-US" sz="2000" b="1" dirty="0" err="1">
                <a:latin typeface="Arial Narrow" pitchFamily="34" charset="0"/>
              </a:rPr>
              <a:t>sangat</a:t>
            </a:r>
            <a:r>
              <a:rPr lang="en-US" sz="2000" b="1" dirty="0">
                <a:latin typeface="Arial Narrow" pitchFamily="34" charset="0"/>
              </a:rPr>
              <a:t> </a:t>
            </a:r>
            <a:r>
              <a:rPr lang="en-US" sz="2000" b="1" dirty="0" err="1">
                <a:latin typeface="Arial Narrow" pitchFamily="34" charset="0"/>
              </a:rPr>
              <a:t>muda</a:t>
            </a:r>
            <a:r>
              <a:rPr lang="en-US" sz="2000" b="1" dirty="0">
                <a:latin typeface="Arial Narrow" pitchFamily="34" charset="0"/>
              </a:rPr>
              <a:t> </a:t>
            </a:r>
            <a:r>
              <a:rPr lang="en-US" sz="2000" b="1" dirty="0" err="1">
                <a:latin typeface="Arial Narrow" pitchFamily="34" charset="0"/>
              </a:rPr>
              <a:t>sampai</a:t>
            </a:r>
            <a:r>
              <a:rPr lang="en-US" sz="2000" b="1" dirty="0">
                <a:latin typeface="Arial Narrow" pitchFamily="34" charset="0"/>
              </a:rPr>
              <a:t> </a:t>
            </a:r>
            <a:r>
              <a:rPr lang="en-US" sz="2000" b="1" dirty="0" err="1">
                <a:latin typeface="Arial Narrow" pitchFamily="34" charset="0"/>
              </a:rPr>
              <a:t>dalam</a:t>
            </a:r>
            <a:r>
              <a:rPr lang="en-US" sz="2000" b="1" dirty="0">
                <a:latin typeface="Arial Narrow" pitchFamily="34" charset="0"/>
              </a:rPr>
              <a:t> </a:t>
            </a:r>
            <a:r>
              <a:rPr lang="en-US" sz="2000" b="1" dirty="0" err="1">
                <a:latin typeface="Arial Narrow" pitchFamily="34" charset="0"/>
              </a:rPr>
              <a:t>kekekalan</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Mazmur</a:t>
            </a:r>
            <a:r>
              <a:rPr lang="en-US" sz="2000" b="1" dirty="0">
                <a:latin typeface="Arial Narrow" pitchFamily="34" charset="0"/>
              </a:rPr>
              <a:t> </a:t>
            </a:r>
            <a:r>
              <a:rPr lang="en-US" sz="2000" b="1" dirty="0" smtClean="0">
                <a:latin typeface="Arial Narrow" pitchFamily="34" charset="0"/>
              </a:rPr>
              <a:t> </a:t>
            </a:r>
            <a:r>
              <a:rPr lang="en-US" sz="2000" b="1" dirty="0" err="1" smtClean="0">
                <a:latin typeface="Arial Narrow" pitchFamily="34" charset="0"/>
              </a:rPr>
              <a:t>Cinta</a:t>
            </a:r>
            <a:r>
              <a:rPr lang="en-US" sz="2000" b="1" dirty="0" smtClean="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smtClean="0">
                <a:latin typeface="Arial Narrow" pitchFamily="34" charset="0"/>
              </a:rPr>
              <a:t>Pengenalan</a:t>
            </a:r>
            <a:r>
              <a:rPr lang="en-US" sz="2000" b="1" dirty="0" smtClean="0">
                <a:latin typeface="Arial Narrow" pitchFamily="34" charset="0"/>
              </a:rPr>
              <a:t> </a:t>
            </a:r>
            <a:r>
              <a:rPr lang="en-US" sz="2000" b="1" dirty="0" err="1">
                <a:latin typeface="Arial Narrow" pitchFamily="34" charset="0"/>
              </a:rPr>
              <a:t>akan</a:t>
            </a:r>
            <a:r>
              <a:rPr lang="en-US" sz="2000" b="1" dirty="0">
                <a:latin typeface="Arial Narrow" pitchFamily="34" charset="0"/>
              </a:rPr>
              <a:t> </a:t>
            </a:r>
            <a:r>
              <a:rPr lang="en-US" sz="2000" b="1" dirty="0" smtClean="0">
                <a:latin typeface="Arial Narrow" pitchFamily="34" charset="0"/>
              </a:rPr>
              <a:t> HATI-TUHAN </a:t>
            </a:r>
            <a:r>
              <a:rPr lang="en-US" sz="2000" b="1" dirty="0" err="1" smtClean="0">
                <a:latin typeface="Arial Narrow" pitchFamily="34" charset="0"/>
              </a:rPr>
              <a:t>selalu</a:t>
            </a:r>
            <a:r>
              <a:rPr lang="en-US" sz="2000" b="1" dirty="0" smtClean="0">
                <a:latin typeface="Arial Narrow" pitchFamily="34" charset="0"/>
              </a:rPr>
              <a:t> </a:t>
            </a:r>
            <a:r>
              <a:rPr lang="en-US" sz="2000" b="1" dirty="0" err="1">
                <a:latin typeface="Arial Narrow" pitchFamily="34" charset="0"/>
              </a:rPr>
              <a:t>ada</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di</a:t>
            </a:r>
            <a:r>
              <a:rPr lang="en-US" sz="2000" b="1" dirty="0" smtClean="0">
                <a:latin typeface="Arial Narrow" pitchFamily="34" charset="0"/>
              </a:rPr>
              <a:t> </a:t>
            </a:r>
            <a:r>
              <a:rPr lang="en-US" sz="2000" b="1" dirty="0" err="1">
                <a:latin typeface="Arial Narrow" pitchFamily="34" charset="0"/>
              </a:rPr>
              <a:t>mulut</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r>
              <a:rPr lang="en-US" sz="2000" b="1" dirty="0" err="1" smtClean="0">
                <a:latin typeface="Arial Narrow" pitchFamily="34" charset="0"/>
              </a:rPr>
              <a:t>dan</a:t>
            </a:r>
            <a:r>
              <a:rPr lang="en-US" sz="2000" b="1" dirty="0" smtClean="0">
                <a:latin typeface="Arial Narrow" pitchFamily="34" charset="0"/>
              </a:rPr>
              <a:t> </a:t>
            </a:r>
            <a:r>
              <a:rPr lang="en-US" sz="2000" b="1" dirty="0" err="1" smtClean="0">
                <a:latin typeface="Arial Narrow" pitchFamily="34" charset="0"/>
              </a:rPr>
              <a:t>di</a:t>
            </a:r>
            <a:r>
              <a:rPr lang="en-US" sz="2000" b="1" dirty="0" smtClean="0">
                <a:latin typeface="Arial Narrow" pitchFamily="34" charset="0"/>
              </a:rPr>
              <a:t> </a:t>
            </a:r>
            <a:r>
              <a:rPr lang="en-US" sz="2000" b="1" dirty="0" err="1" smtClean="0">
                <a:latin typeface="Arial Narrow" pitchFamily="34" charset="0"/>
              </a:rPr>
              <a:t>hatiku</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bertanya</a:t>
            </a:r>
            <a:r>
              <a:rPr lang="en-US" sz="2000" b="1" dirty="0" smtClean="0">
                <a:latin typeface="Arial Narrow" pitchFamily="34" charset="0"/>
              </a:rPr>
              <a:t> </a:t>
            </a:r>
            <a:r>
              <a:rPr lang="en-US" sz="2000" b="1" dirty="0" err="1">
                <a:latin typeface="Arial Narrow" pitchFamily="34" charset="0"/>
              </a:rPr>
              <a:t>kepada</a:t>
            </a:r>
            <a:r>
              <a:rPr lang="en-US" sz="2000" b="1" dirty="0">
                <a:latin typeface="Arial Narrow" pitchFamily="34" charset="0"/>
              </a:rPr>
              <a:t> </a:t>
            </a:r>
            <a:r>
              <a:rPr lang="en-US" sz="2000" b="1" dirty="0" smtClean="0">
                <a:latin typeface="Arial Narrow" pitchFamily="34" charset="0"/>
              </a:rPr>
              <a:t>TUHAN </a:t>
            </a:r>
            <a:r>
              <a:rPr lang="en-US" sz="2000" b="1" dirty="0" err="1" smtClean="0">
                <a:latin typeface="Arial Narrow" pitchFamily="34" charset="0"/>
              </a:rPr>
              <a:t>dalam</a:t>
            </a:r>
            <a:r>
              <a:rPr lang="en-US" sz="2000" b="1" dirty="0" smtClean="0">
                <a:latin typeface="Arial Narrow" pitchFamily="34" charset="0"/>
              </a:rPr>
              <a:t> </a:t>
            </a:r>
            <a:r>
              <a:rPr lang="en-US" sz="2000" b="1" dirty="0" err="1" smtClean="0">
                <a:latin typeface="Arial Narrow" pitchFamily="34" charset="0"/>
              </a:rPr>
              <a:t>segalaaaa</a:t>
            </a:r>
            <a:r>
              <a:rPr lang="en-US" sz="2000" b="1" dirty="0" smtClean="0">
                <a:latin typeface="Arial Narrow" pitchFamily="34" charset="0"/>
              </a:rPr>
              <a:t> </a:t>
            </a:r>
            <a:r>
              <a:rPr lang="en-US" sz="2000" b="1" dirty="0" err="1">
                <a:latin typeface="Arial Narrow" pitchFamily="34" charset="0"/>
              </a:rPr>
              <a:t>hal</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memiliki</a:t>
            </a:r>
            <a:r>
              <a:rPr lang="en-US" sz="2000" b="1" dirty="0" smtClean="0">
                <a:latin typeface="Arial Narrow" pitchFamily="34" charset="0"/>
              </a:rPr>
              <a:t> ROH-raja</a:t>
            </a:r>
            <a:r>
              <a:rPr lang="en-US" sz="2000" b="1" dirty="0">
                <a:latin typeface="Arial Narrow" pitchFamily="34" charset="0"/>
              </a:rPr>
              <a:t>, </a:t>
            </a:r>
            <a:r>
              <a:rPr lang="en-US" sz="2000" b="1" dirty="0" smtClean="0">
                <a:latin typeface="Arial Narrow" pitchFamily="34" charset="0"/>
              </a:rPr>
              <a:t>Imam</a:t>
            </a:r>
            <a:r>
              <a:rPr lang="en-US" sz="2000" b="1" dirty="0">
                <a:latin typeface="Arial Narrow" pitchFamily="34" charset="0"/>
              </a:rPr>
              <a:t>, </a:t>
            </a:r>
            <a:r>
              <a:rPr lang="en-US" sz="2000" b="1" dirty="0" err="1" smtClean="0">
                <a:latin typeface="Arial Narrow" pitchFamily="34" charset="0"/>
              </a:rPr>
              <a:t>Kekasih</a:t>
            </a:r>
            <a:r>
              <a:rPr lang="en-US" sz="2000" b="1" dirty="0">
                <a:latin typeface="Arial Narrow" pitchFamily="34" charset="0"/>
              </a:rPr>
              <a:t>, </a:t>
            </a:r>
            <a:r>
              <a:rPr lang="en-US" sz="2000" b="1" dirty="0" err="1" smtClean="0">
                <a:latin typeface="Arial Narrow" pitchFamily="34" charset="0"/>
              </a:rPr>
              <a:t>Pekerja</a:t>
            </a:r>
            <a:r>
              <a:rPr lang="en-US" sz="2000" b="1" dirty="0">
                <a:latin typeface="Arial Narrow" pitchFamily="34" charset="0"/>
              </a:rPr>
              <a:t>, </a:t>
            </a:r>
            <a:r>
              <a:rPr lang="en-US" sz="2000" b="1" dirty="0" err="1" smtClean="0">
                <a:latin typeface="Arial Narrow" pitchFamily="34" charset="0"/>
              </a:rPr>
              <a:t>Pilar</a:t>
            </a:r>
            <a:r>
              <a:rPr lang="en-US" sz="2000" b="1" dirty="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a:latin typeface="Arial Narrow" pitchFamily="34" charset="0"/>
              </a:rPr>
              <a:t>panglima</a:t>
            </a:r>
            <a:r>
              <a:rPr lang="en-US" sz="2000" b="1" dirty="0">
                <a:latin typeface="Arial Narrow" pitchFamily="34" charset="0"/>
              </a:rPr>
              <a:t> </a:t>
            </a:r>
            <a:r>
              <a:rPr lang="en-US" sz="2000" b="1" dirty="0" smtClean="0">
                <a:latin typeface="Arial Narrow" pitchFamily="34" charset="0"/>
              </a:rPr>
              <a:t>TUHAN.</a:t>
            </a:r>
            <a:r>
              <a:rPr lang="en-US" sz="2000" b="1" dirty="0">
                <a:latin typeface="Arial Narrow" pitchFamily="34" charset="0"/>
              </a:rPr>
              <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berke</a:t>
            </a:r>
            <a:r>
              <a:rPr lang="en-US" sz="2000" b="1" dirty="0" smtClean="0">
                <a:latin typeface="Arial Narrow" pitchFamily="34" charset="0"/>
              </a:rPr>
              <a:t>-</a:t>
            </a:r>
            <a:r>
              <a:rPr lang="en-US" sz="2000" b="1" dirty="0" err="1" smtClean="0">
                <a:latin typeface="Arial Narrow" pitchFamily="34" charset="0"/>
              </a:rPr>
              <a:t>Seimbang</a:t>
            </a:r>
            <a:r>
              <a:rPr lang="en-US" sz="2000" b="1" dirty="0" smtClean="0">
                <a:latin typeface="Arial Narrow" pitchFamily="34" charset="0"/>
              </a:rPr>
              <a:t>-an  </a:t>
            </a:r>
            <a:r>
              <a:rPr lang="en-US" sz="2000" b="1" dirty="0" err="1">
                <a:latin typeface="Arial Narrow" pitchFamily="34" charset="0"/>
              </a:rPr>
              <a:t>dalam</a:t>
            </a:r>
            <a:r>
              <a:rPr lang="en-US" sz="2000" b="1" dirty="0">
                <a:latin typeface="Arial Narrow" pitchFamily="34" charset="0"/>
              </a:rPr>
              <a:t> </a:t>
            </a:r>
            <a:r>
              <a:rPr lang="en-US" sz="2000" b="1" dirty="0" err="1">
                <a:latin typeface="Arial Narrow" pitchFamily="34" charset="0"/>
              </a:rPr>
              <a:t>seluruh</a:t>
            </a:r>
            <a:r>
              <a:rPr lang="en-US" sz="2000" b="1" dirty="0">
                <a:latin typeface="Arial Narrow" pitchFamily="34" charset="0"/>
              </a:rPr>
              <a:t> </a:t>
            </a:r>
            <a:r>
              <a:rPr lang="en-US" sz="2000" b="1" dirty="0" err="1">
                <a:latin typeface="Arial Narrow" pitchFamily="34" charset="0"/>
              </a:rPr>
              <a:t>hidup</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a:t>
            </a:r>
            <a:r>
              <a:rPr lang="en-US" sz="2000" b="1" dirty="0">
                <a:latin typeface="Arial Narrow" pitchFamily="34" charset="0"/>
              </a:rPr>
              <a:t/>
            </a:r>
            <a:br>
              <a:rPr lang="en-US" sz="2000" b="1" dirty="0">
                <a:latin typeface="Arial Narrow" pitchFamily="34" charset="0"/>
              </a:rPr>
            </a:br>
            <a:endParaRPr lang="en-US" sz="2000" b="1" dirty="0">
              <a:latin typeface="Arial Narrow"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5821362"/>
          </a:xfrm>
          <a:solidFill>
            <a:srgbClr val="FFFF99"/>
          </a:solidFill>
          <a:ln>
            <a:solidFill>
              <a:srgbClr val="FF0000"/>
            </a:solidFill>
          </a:ln>
        </p:spPr>
        <p:txBody>
          <a:bodyPr>
            <a:noAutofit/>
          </a:bodyPr>
          <a:lstStyle/>
          <a:p>
            <a:pPr>
              <a:lnSpc>
                <a:spcPts val="2000"/>
              </a:lnSpc>
            </a:pPr>
            <a:r>
              <a:rPr lang="en-US" sz="1800" b="1" dirty="0" err="1" smtClean="0">
                <a:solidFill>
                  <a:srgbClr val="0000FF"/>
                </a:solidFill>
                <a:latin typeface="Arial Narrow" pitchFamily="34" charset="0"/>
              </a:rPr>
              <a:t>Ruakh</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HaQodesh</a:t>
            </a:r>
            <a:r>
              <a:rPr lang="en-US" sz="1800" b="1" dirty="0" smtClean="0">
                <a:solidFill>
                  <a:srgbClr val="0000FF"/>
                </a:solidFill>
                <a:latin typeface="Arial Narrow" pitchFamily="34" charset="0"/>
              </a:rPr>
              <a:t> yang </a:t>
            </a:r>
            <a:r>
              <a:rPr lang="en-US" sz="1800" b="1" dirty="0" err="1" smtClean="0">
                <a:solidFill>
                  <a:srgbClr val="0000FF"/>
                </a:solidFill>
                <a:latin typeface="Arial Narrow" pitchFamily="34" charset="0"/>
              </a:rPr>
              <a:t>memberdayakan</a:t>
            </a:r>
            <a:r>
              <a:rPr lang="en-US" sz="1800" b="1" dirty="0" smtClean="0">
                <a:solidFill>
                  <a:srgbClr val="0000FF"/>
                </a:solidFill>
                <a:latin typeface="Arial Narrow" pitchFamily="34" charset="0"/>
              </a:rPr>
              <a:t>  </a:t>
            </a:r>
            <a:r>
              <a:rPr lang="en-US" sz="1800" b="1" dirty="0" err="1" smtClean="0">
                <a:solidFill>
                  <a:srgbClr val="0000FF"/>
                </a:solidFill>
                <a:latin typeface="Arial Black" pitchFamily="34" charset="0"/>
              </a:rPr>
              <a:t>Salomo</a:t>
            </a:r>
            <a:r>
              <a:rPr lang="en-US" sz="1800" b="1" dirty="0" smtClean="0">
                <a:solidFill>
                  <a:srgbClr val="0000FF"/>
                </a:solidFill>
                <a:latin typeface="Arial Narrow" pitchFamily="34" charset="0"/>
              </a:rPr>
              <a:t/>
            </a:r>
            <a:br>
              <a:rPr lang="en-US" sz="1800" b="1" dirty="0" smtClean="0">
                <a:solidFill>
                  <a:srgbClr val="0000FF"/>
                </a:solidFill>
                <a:latin typeface="Arial Narrow" pitchFamily="34" charset="0"/>
              </a:rPr>
            </a:br>
            <a:r>
              <a:rPr lang="en-US" sz="1800" b="1" dirty="0" err="1" smtClean="0">
                <a:solidFill>
                  <a:srgbClr val="0000FF"/>
                </a:solidFill>
                <a:latin typeface="Arial Narrow" pitchFamily="34" charset="0"/>
              </a:rPr>
              <a:t>memberdayakan</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aku</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di</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Gelombang</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Api</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Pentakosta</a:t>
            </a:r>
            <a:r>
              <a:rPr lang="en-US" sz="1800" b="1" dirty="0" smtClean="0">
                <a:solidFill>
                  <a:srgbClr val="0000FF"/>
                </a:solidFill>
                <a:latin typeface="Arial Narrow" pitchFamily="34" charset="0"/>
              </a:rPr>
              <a:t> </a:t>
            </a:r>
            <a:r>
              <a:rPr lang="en-US" sz="1800" b="1" dirty="0" err="1" smtClean="0">
                <a:solidFill>
                  <a:srgbClr val="0000FF"/>
                </a:solidFill>
                <a:latin typeface="Arial Narrow" pitchFamily="34" charset="0"/>
              </a:rPr>
              <a:t>ke</a:t>
            </a:r>
            <a:r>
              <a:rPr lang="en-US" sz="1800" b="1" dirty="0" smtClean="0">
                <a:solidFill>
                  <a:srgbClr val="0000FF"/>
                </a:solidFill>
                <a:latin typeface="Arial Narrow" pitchFamily="34" charset="0"/>
              </a:rPr>
              <a:t>-III</a:t>
            </a:r>
            <a:r>
              <a:rPr lang="en-US" sz="1800" dirty="0" smtClean="0">
                <a:solidFill>
                  <a:srgbClr val="0000FF"/>
                </a:solidFill>
                <a:latin typeface="Arial Narrow" pitchFamily="34" charset="0"/>
              </a:rPr>
              <a:t/>
            </a:r>
            <a:br>
              <a:rPr lang="en-US" sz="1800" dirty="0" smtClean="0">
                <a:solidFill>
                  <a:srgbClr val="0000FF"/>
                </a:solidFill>
                <a:latin typeface="Arial Narrow" pitchFamily="34" charset="0"/>
              </a:rPr>
            </a:br>
            <a:r>
              <a:rPr lang="en-US" sz="2000" b="1" dirty="0" smtClean="0">
                <a:latin typeface="Arial Narrow" pitchFamily="34" charset="0"/>
              </a:rPr>
              <a:t>Di </a:t>
            </a:r>
            <a:r>
              <a:rPr lang="en-US" sz="2000" b="1" dirty="0" err="1">
                <a:latin typeface="Arial Narrow" pitchFamily="34" charset="0"/>
              </a:rPr>
              <a:t>generasi</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 </a:t>
            </a: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ber-Iman</a:t>
            </a:r>
            <a:r>
              <a:rPr lang="en-US" sz="2000" b="1" dirty="0" smtClean="0">
                <a:latin typeface="Arial Narrow" pitchFamily="34" charset="0"/>
              </a:rPr>
              <a:t> </a:t>
            </a:r>
            <a:r>
              <a:rPr lang="en-US" sz="2000" b="1" dirty="0" err="1" smtClean="0">
                <a:latin typeface="Arial Narrow" pitchFamily="34" charset="0"/>
              </a:rPr>
              <a:t>kemiskinan</a:t>
            </a:r>
            <a:r>
              <a:rPr lang="en-US" sz="2000" b="1" dirty="0" smtClean="0">
                <a:latin typeface="Arial Narrow" pitchFamily="34" charset="0"/>
              </a:rPr>
              <a:t> </a:t>
            </a:r>
            <a:r>
              <a:rPr lang="en-US" sz="2000" b="1" dirty="0" err="1" smtClean="0">
                <a:latin typeface="Arial Narrow" pitchFamily="34" charset="0"/>
              </a:rPr>
              <a:t>dapat</a:t>
            </a:r>
            <a:r>
              <a:rPr lang="en-US" sz="2000" b="1" dirty="0" smtClean="0">
                <a:latin typeface="Arial Narrow" pitchFamily="34" charset="0"/>
              </a:rPr>
              <a:t> </a:t>
            </a:r>
            <a:r>
              <a:rPr lang="en-US" sz="2000" b="1" dirty="0" err="1" smtClean="0">
                <a:latin typeface="Arial Narrow" pitchFamily="34" charset="0"/>
              </a:rPr>
              <a:t>diubahkan</a:t>
            </a:r>
            <a:r>
              <a:rPr lang="en-US" sz="2000" b="1" dirty="0" smtClean="0">
                <a:latin typeface="Arial Narrow" pitchFamily="34" charset="0"/>
              </a:rPr>
              <a:t> </a:t>
            </a:r>
            <a:r>
              <a:rPr lang="en-US" sz="2000" b="1" dirty="0" err="1">
                <a:latin typeface="Arial Narrow" pitchFamily="34" charset="0"/>
              </a:rPr>
              <a:t>di</a:t>
            </a:r>
            <a:r>
              <a:rPr lang="en-US" sz="2000" b="1" dirty="0">
                <a:latin typeface="Arial Narrow" pitchFamily="34" charset="0"/>
              </a:rPr>
              <a:t> </a:t>
            </a:r>
            <a:r>
              <a:rPr lang="en-US" sz="2000" b="1" dirty="0" err="1">
                <a:latin typeface="Arial Narrow" pitchFamily="34" charset="0"/>
              </a:rPr>
              <a:t>bangsa</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br>
              <a:rPr lang="en-US" sz="2000" b="1" dirty="0" smtClean="0">
                <a:latin typeface="Arial Narrow" pitchFamily="34" charset="0"/>
              </a:rPr>
            </a:br>
            <a:r>
              <a:rPr lang="en-US" sz="2000" b="1" dirty="0" err="1" smtClean="0">
                <a:latin typeface="Arial Narrow" pitchFamily="34" charset="0"/>
              </a:rPr>
              <a:t>sampai</a:t>
            </a:r>
            <a:r>
              <a:rPr lang="en-US" sz="2000" b="1" dirty="0" smtClean="0">
                <a:latin typeface="Arial Narrow" pitchFamily="34" charset="0"/>
              </a:rPr>
              <a:t> </a:t>
            </a:r>
            <a:r>
              <a:rPr lang="en-US" sz="2000" b="1" dirty="0" err="1">
                <a:latin typeface="Arial Narrow" pitchFamily="34" charset="0"/>
              </a:rPr>
              <a:t>perak</a:t>
            </a:r>
            <a:r>
              <a:rPr lang="en-US" sz="2000" b="1" dirty="0">
                <a:latin typeface="Arial Narrow" pitchFamily="34" charset="0"/>
              </a:rPr>
              <a:t> </a:t>
            </a:r>
            <a:r>
              <a:rPr lang="en-US" sz="2000" b="1" dirty="0" err="1">
                <a:latin typeface="Arial Narrow" pitchFamily="34" charset="0"/>
              </a:rPr>
              <a:t>tidak</a:t>
            </a:r>
            <a:r>
              <a:rPr lang="en-US" sz="2000" b="1" dirty="0">
                <a:latin typeface="Arial Narrow" pitchFamily="34" charset="0"/>
              </a:rPr>
              <a:t> </a:t>
            </a:r>
            <a:r>
              <a:rPr lang="en-US" sz="2000" b="1" dirty="0" err="1">
                <a:latin typeface="Arial Narrow" pitchFamily="34" charset="0"/>
              </a:rPr>
              <a:t>ada</a:t>
            </a:r>
            <a:r>
              <a:rPr lang="en-US" sz="2000" b="1" dirty="0">
                <a:latin typeface="Arial Narrow" pitchFamily="34" charset="0"/>
              </a:rPr>
              <a:t> </a:t>
            </a:r>
            <a:r>
              <a:rPr lang="en-US" sz="2000" b="1" dirty="0" err="1">
                <a:latin typeface="Arial Narrow" pitchFamily="34" charset="0"/>
              </a:rPr>
              <a:t>artinya</a:t>
            </a:r>
            <a:r>
              <a:rPr lang="en-US" sz="2000" b="1" dirty="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a:latin typeface="Arial Narrow" pitchFamily="34" charset="0"/>
              </a:rPr>
              <a:t>seluruh</a:t>
            </a:r>
            <a:r>
              <a:rPr lang="en-US" sz="2000" b="1" dirty="0">
                <a:latin typeface="Arial Narrow" pitchFamily="34" charset="0"/>
              </a:rPr>
              <a:t> </a:t>
            </a:r>
            <a:r>
              <a:rPr lang="en-US" sz="2000" b="1" dirty="0" err="1">
                <a:latin typeface="Arial Narrow" pitchFamily="34" charset="0"/>
              </a:rPr>
              <a:t>dunia</a:t>
            </a:r>
            <a:r>
              <a:rPr lang="en-US" sz="2000" b="1" dirty="0">
                <a:latin typeface="Arial Narrow" pitchFamily="34" charset="0"/>
              </a:rPr>
              <a:t> </a:t>
            </a:r>
            <a:r>
              <a:rPr lang="en-US" sz="2000" b="1" dirty="0" err="1">
                <a:latin typeface="Arial Narrow" pitchFamily="34" charset="0"/>
              </a:rPr>
              <a:t>melihat</a:t>
            </a:r>
            <a:r>
              <a:rPr lang="en-US" sz="2000" b="1" dirty="0">
                <a:latin typeface="Arial Narrow" pitchFamily="34" charset="0"/>
              </a:rPr>
              <a:t> </a:t>
            </a:r>
            <a:r>
              <a:rPr lang="en-US" sz="2000" b="1" dirty="0" err="1">
                <a:latin typeface="Arial Narrow" pitchFamily="34" charset="0"/>
              </a:rPr>
              <a:t>kemuliaan</a:t>
            </a:r>
            <a:r>
              <a:rPr lang="en-US" sz="2000" b="1" dirty="0">
                <a:latin typeface="Arial Narrow" pitchFamily="34" charset="0"/>
              </a:rPr>
              <a:t> </a:t>
            </a:r>
            <a:r>
              <a:rPr lang="en-US" sz="2000" b="1" dirty="0" smtClean="0">
                <a:latin typeface="Arial Narrow" pitchFamily="34" charset="0"/>
              </a:rPr>
              <a:t>TUHAN.</a:t>
            </a:r>
            <a:r>
              <a:rPr lang="en-US" sz="2000" b="1" dirty="0">
                <a:latin typeface="Arial Narrow" pitchFamily="34" charset="0"/>
              </a:rPr>
              <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TUHAN </a:t>
            </a:r>
            <a:r>
              <a:rPr lang="en-US" sz="2000" b="1" dirty="0" err="1" smtClean="0">
                <a:latin typeface="Arial Narrow" pitchFamily="34" charset="0"/>
              </a:rPr>
              <a:t>mampukan</a:t>
            </a:r>
            <a:r>
              <a:rPr lang="en-US" sz="2000" b="1" dirty="0" smtClean="0">
                <a:latin typeface="Arial Narrow" pitchFamily="34" charset="0"/>
              </a:rPr>
              <a:t> </a:t>
            </a:r>
            <a:r>
              <a:rPr lang="en-US" sz="2000" b="1" dirty="0" err="1" smtClean="0">
                <a:latin typeface="Arial Narrow" pitchFamily="34" charset="0"/>
              </a:rPr>
              <a:t>memberi</a:t>
            </a:r>
            <a:r>
              <a:rPr lang="en-US" sz="2000" b="1" dirty="0" smtClean="0">
                <a:latin typeface="Arial Narrow" pitchFamily="34" charset="0"/>
              </a:rPr>
              <a:t> </a:t>
            </a:r>
            <a:r>
              <a:rPr lang="en-US" sz="2000" b="1" dirty="0" err="1">
                <a:latin typeface="Arial Narrow" pitchFamily="34" charset="0"/>
              </a:rPr>
              <a:t>makan</a:t>
            </a:r>
            <a:r>
              <a:rPr lang="en-US" sz="2000" b="1" dirty="0">
                <a:latin typeface="Arial Narrow" pitchFamily="34" charset="0"/>
              </a:rPr>
              <a:t> </a:t>
            </a:r>
            <a:r>
              <a:rPr lang="en-US" sz="2000" b="1" dirty="0" err="1">
                <a:latin typeface="Arial Narrow" pitchFamily="34" charset="0"/>
              </a:rPr>
              <a:t>bangsa-bangsa</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mempunyai</a:t>
            </a:r>
            <a:r>
              <a:rPr lang="en-US" sz="2000" b="1" dirty="0" smtClean="0">
                <a:latin typeface="Arial Narrow" pitchFamily="34" charset="0"/>
              </a:rPr>
              <a:t> </a:t>
            </a:r>
            <a:r>
              <a:rPr lang="en-US" sz="2000" b="1" dirty="0" err="1">
                <a:latin typeface="Arial Narrow" pitchFamily="34" charset="0"/>
              </a:rPr>
              <a:t>jawaban</a:t>
            </a:r>
            <a:r>
              <a:rPr lang="en-US" sz="2000" b="1" dirty="0">
                <a:latin typeface="Arial Narrow" pitchFamily="34" charset="0"/>
              </a:rPr>
              <a:t> </a:t>
            </a:r>
            <a:r>
              <a:rPr lang="en-US" sz="2000" b="1" dirty="0" err="1">
                <a:latin typeface="Arial Narrow" pitchFamily="34" charset="0"/>
              </a:rPr>
              <a:t>akan</a:t>
            </a:r>
            <a:r>
              <a:rPr lang="en-US" sz="2000" b="1" dirty="0">
                <a:latin typeface="Arial Narrow" pitchFamily="34" charset="0"/>
              </a:rPr>
              <a:t> </a:t>
            </a:r>
            <a:r>
              <a:rPr lang="en-US" sz="2000" b="1" dirty="0" err="1">
                <a:latin typeface="Arial Narrow" pitchFamily="34" charset="0"/>
              </a:rPr>
              <a:t>segala</a:t>
            </a:r>
            <a:r>
              <a:rPr lang="en-US" sz="2000" b="1" dirty="0">
                <a:latin typeface="Arial Narrow" pitchFamily="34" charset="0"/>
              </a:rPr>
              <a:t> </a:t>
            </a:r>
            <a:r>
              <a:rPr lang="en-US" sz="2000" b="1" dirty="0" err="1">
                <a:latin typeface="Arial Narrow" pitchFamily="34" charset="0"/>
              </a:rPr>
              <a:t>sesuatu</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dan</a:t>
            </a:r>
            <a:r>
              <a:rPr lang="en-US" sz="2000" b="1" dirty="0" smtClean="0">
                <a:latin typeface="Arial Narrow" pitchFamily="34" charset="0"/>
              </a:rPr>
              <a:t> </a:t>
            </a:r>
            <a:r>
              <a:rPr lang="en-US" sz="2000" b="1" dirty="0" err="1">
                <a:latin typeface="Arial Narrow" pitchFamily="34" charset="0"/>
              </a:rPr>
              <a:t>segala</a:t>
            </a:r>
            <a:r>
              <a:rPr lang="en-US" sz="2000" b="1" dirty="0">
                <a:latin typeface="Arial Narrow" pitchFamily="34" charset="0"/>
              </a:rPr>
              <a:t> </a:t>
            </a:r>
            <a:r>
              <a:rPr lang="en-US" sz="2000" b="1" dirty="0" err="1">
                <a:latin typeface="Arial Narrow" pitchFamily="34" charset="0"/>
              </a:rPr>
              <a:t>rahasia</a:t>
            </a:r>
            <a:r>
              <a:rPr lang="en-US" sz="2000" b="1" dirty="0">
                <a:latin typeface="Arial Narrow" pitchFamily="34" charset="0"/>
              </a:rPr>
              <a:t> </a:t>
            </a:r>
            <a:r>
              <a:rPr lang="en-US" sz="2000" b="1" dirty="0" err="1">
                <a:latin typeface="Arial Narrow" pitchFamily="34" charset="0"/>
              </a:rPr>
              <a:t>menjadi</a:t>
            </a:r>
            <a:r>
              <a:rPr lang="en-US" sz="2000" b="1" dirty="0">
                <a:latin typeface="Arial Narrow" pitchFamily="34" charset="0"/>
              </a:rPr>
              <a:t> </a:t>
            </a:r>
            <a:r>
              <a:rPr lang="en-US" sz="2000" b="1" dirty="0" err="1">
                <a:latin typeface="Arial Narrow" pitchFamily="34" charset="0"/>
              </a:rPr>
              <a:t>sangat</a:t>
            </a:r>
            <a:r>
              <a:rPr lang="en-US" sz="2000" b="1" dirty="0">
                <a:latin typeface="Arial Narrow" pitchFamily="34" charset="0"/>
              </a:rPr>
              <a:t> </a:t>
            </a:r>
            <a:r>
              <a:rPr lang="en-US" sz="2000" b="1" dirty="0" err="1">
                <a:latin typeface="Arial Narrow" pitchFamily="34" charset="0"/>
              </a:rPr>
              <a:t>mudah</a:t>
            </a:r>
            <a:r>
              <a:rPr lang="en-US" sz="2000" b="1" dirty="0">
                <a:latin typeface="Arial Narrow" pitchFamily="34" charset="0"/>
              </a:rPr>
              <a:t> </a:t>
            </a:r>
            <a:r>
              <a:rPr lang="en-US" sz="2000" b="1" dirty="0" err="1">
                <a:latin typeface="Arial Narrow" pitchFamily="34" charset="0"/>
              </a:rPr>
              <a:t>dipecahkan</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sampai</a:t>
            </a:r>
            <a:r>
              <a:rPr lang="en-US" sz="2000" b="1" dirty="0" smtClean="0">
                <a:latin typeface="Arial Narrow" pitchFamily="34" charset="0"/>
              </a:rPr>
              <a:t> </a:t>
            </a:r>
            <a:r>
              <a:rPr lang="en-US" sz="2000" b="1" dirty="0" err="1">
                <a:latin typeface="Arial Narrow" pitchFamily="34" charset="0"/>
              </a:rPr>
              <a:t>di</a:t>
            </a:r>
            <a:r>
              <a:rPr lang="en-US" sz="2000" b="1" dirty="0">
                <a:latin typeface="Arial Narrow" pitchFamily="34" charset="0"/>
              </a:rPr>
              <a:t> </a:t>
            </a:r>
            <a:r>
              <a:rPr lang="en-US" sz="2000" b="1" dirty="0" err="1">
                <a:latin typeface="Arial Narrow" pitchFamily="34" charset="0"/>
              </a:rPr>
              <a:t>puncak</a:t>
            </a:r>
            <a:r>
              <a:rPr lang="en-US" sz="2000" b="1" dirty="0">
                <a:latin typeface="Arial Narrow" pitchFamily="34" charset="0"/>
              </a:rPr>
              <a:t> </a:t>
            </a:r>
            <a:r>
              <a:rPr lang="en-US" sz="2000" b="1" i="1" dirty="0">
                <a:latin typeface="Arial Narrow" pitchFamily="34" charset="0"/>
              </a:rPr>
              <a:t>destiny</a:t>
            </a:r>
            <a:r>
              <a:rPr lang="en-US" sz="2000" b="1" dirty="0">
                <a:latin typeface="Arial Narrow" pitchFamily="34" charset="0"/>
              </a:rPr>
              <a:t>, </a:t>
            </a:r>
            <a:r>
              <a:rPr lang="en-US" sz="2000" b="1" dirty="0" err="1">
                <a:latin typeface="Arial Narrow" pitchFamily="34" charset="0"/>
              </a:rPr>
              <a:t>kekayaan</a:t>
            </a:r>
            <a:r>
              <a:rPr lang="en-US" sz="2000" b="1" dirty="0">
                <a:latin typeface="Arial Narrow" pitchFamily="34" charset="0"/>
              </a:rPr>
              <a:t>, </a:t>
            </a:r>
            <a:r>
              <a:rPr lang="en-US" sz="2000" b="1" dirty="0" err="1">
                <a:latin typeface="Arial Narrow" pitchFamily="34" charset="0"/>
              </a:rPr>
              <a:t>hikmat</a:t>
            </a:r>
            <a:r>
              <a:rPr lang="en-US" sz="2000" b="1" dirty="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a:latin typeface="Arial Narrow" pitchFamily="34" charset="0"/>
              </a:rPr>
              <a:t>kemuliaan</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Seluruh</a:t>
            </a:r>
            <a:r>
              <a:rPr lang="en-US" sz="2000" b="1" dirty="0">
                <a:latin typeface="Arial Narrow" pitchFamily="34" charset="0"/>
              </a:rPr>
              <a:t> </a:t>
            </a:r>
            <a:r>
              <a:rPr lang="en-US" sz="2000" b="1" dirty="0" err="1">
                <a:latin typeface="Arial Narrow" pitchFamily="34" charset="0"/>
              </a:rPr>
              <a:t>dunia</a:t>
            </a:r>
            <a:r>
              <a:rPr lang="en-US" sz="2000" b="1" dirty="0">
                <a:latin typeface="Arial Narrow" pitchFamily="34" charset="0"/>
              </a:rPr>
              <a:t> </a:t>
            </a:r>
            <a:r>
              <a:rPr lang="en-US" sz="2000" b="1" dirty="0" err="1">
                <a:latin typeface="Arial Narrow" pitchFamily="34" charset="0"/>
              </a:rPr>
              <a:t>akan</a:t>
            </a:r>
            <a:r>
              <a:rPr lang="en-US" sz="2000" b="1" dirty="0">
                <a:latin typeface="Arial Narrow" pitchFamily="34" charset="0"/>
              </a:rPr>
              <a:t> </a:t>
            </a:r>
            <a:r>
              <a:rPr lang="en-US" sz="2000" b="1" dirty="0" err="1">
                <a:latin typeface="Arial Narrow" pitchFamily="34" charset="0"/>
              </a:rPr>
              <a:t>mendengar</a:t>
            </a:r>
            <a:r>
              <a:rPr lang="en-US" sz="2000" b="1" dirty="0">
                <a:latin typeface="Arial Narrow" pitchFamily="34" charset="0"/>
              </a:rPr>
              <a:t> </a:t>
            </a:r>
            <a:r>
              <a:rPr lang="en-US" sz="2000" b="1" dirty="0" err="1">
                <a:latin typeface="Arial Narrow" pitchFamily="34" charset="0"/>
              </a:rPr>
              <a:t>tentang</a:t>
            </a:r>
            <a:r>
              <a:rPr lang="en-US" sz="2000" b="1" dirty="0">
                <a:latin typeface="Arial Narrow" pitchFamily="34" charset="0"/>
              </a:rPr>
              <a:t> </a:t>
            </a: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berhubung</a:t>
            </a:r>
            <a:r>
              <a:rPr lang="en-US" sz="2000" b="1" dirty="0" smtClean="0">
                <a:latin typeface="Arial Narrow" pitchFamily="34" charset="0"/>
              </a:rPr>
              <a:t> </a:t>
            </a:r>
            <a:r>
              <a:rPr lang="en-US" sz="2000" b="1" dirty="0" err="1">
                <a:latin typeface="Arial Narrow" pitchFamily="34" charset="0"/>
              </a:rPr>
              <a:t>dengan</a:t>
            </a:r>
            <a:r>
              <a:rPr lang="en-US" sz="2000" b="1" dirty="0">
                <a:latin typeface="Arial Narrow" pitchFamily="34" charset="0"/>
              </a:rPr>
              <a:t> </a:t>
            </a:r>
            <a:r>
              <a:rPr lang="en-US" sz="2000" b="1" dirty="0" err="1">
                <a:latin typeface="Arial Narrow" pitchFamily="34" charset="0"/>
              </a:rPr>
              <a:t>nama</a:t>
            </a:r>
            <a:r>
              <a:rPr lang="en-US" sz="2000" b="1" dirty="0">
                <a:latin typeface="Arial Narrow" pitchFamily="34" charset="0"/>
              </a:rPr>
              <a:t> </a:t>
            </a:r>
            <a:r>
              <a:rPr lang="en-US" sz="2000" b="1" dirty="0" smtClean="0">
                <a:latin typeface="Arial Narrow" pitchFamily="34" charset="0"/>
              </a:rPr>
              <a:t>TUHAN.</a:t>
            </a:r>
            <a:r>
              <a:rPr lang="en-US" sz="2000" b="1" dirty="0">
                <a:latin typeface="Arial Narrow" pitchFamily="34" charset="0"/>
              </a:rPr>
              <a:t/>
            </a:r>
            <a:br>
              <a:rPr lang="en-US" sz="2000" b="1" dirty="0">
                <a:latin typeface="Arial Narrow" pitchFamily="34" charset="0"/>
              </a:rPr>
            </a:br>
            <a:r>
              <a:rPr lang="en-US" sz="2000" b="1" dirty="0">
                <a:latin typeface="Arial Narrow" pitchFamily="34" charset="0"/>
              </a:rPr>
              <a:t>Dari </a:t>
            </a:r>
            <a:r>
              <a:rPr lang="en-US" sz="2000" b="1" dirty="0" err="1">
                <a:latin typeface="Arial Narrow" pitchFamily="34" charset="0"/>
              </a:rPr>
              <a:t>seluruh</a:t>
            </a:r>
            <a:r>
              <a:rPr lang="en-US" sz="2000" b="1" dirty="0">
                <a:latin typeface="Arial Narrow" pitchFamily="34" charset="0"/>
              </a:rPr>
              <a:t> </a:t>
            </a:r>
            <a:r>
              <a:rPr lang="en-US" sz="2000" b="1" dirty="0" err="1">
                <a:latin typeface="Arial Narrow" pitchFamily="34" charset="0"/>
              </a:rPr>
              <a:t>dunia</a:t>
            </a:r>
            <a:r>
              <a:rPr lang="en-US" sz="2000" b="1" dirty="0">
                <a:latin typeface="Arial Narrow" pitchFamily="34" charset="0"/>
              </a:rPr>
              <a:t> </a:t>
            </a:r>
            <a:r>
              <a:rPr lang="en-US" sz="2000" b="1" dirty="0" err="1">
                <a:latin typeface="Arial Narrow" pitchFamily="34" charset="0"/>
              </a:rPr>
              <a:t>akan</a:t>
            </a:r>
            <a:r>
              <a:rPr lang="en-US" sz="2000" b="1" dirty="0">
                <a:latin typeface="Arial Narrow" pitchFamily="34" charset="0"/>
              </a:rPr>
              <a:t> </a:t>
            </a:r>
            <a:r>
              <a:rPr lang="en-US" sz="2000" b="1" dirty="0" err="1">
                <a:latin typeface="Arial Narrow" pitchFamily="34" charset="0"/>
              </a:rPr>
              <a:t>datang</a:t>
            </a:r>
            <a:r>
              <a:rPr lang="en-US" sz="2000" b="1" dirty="0">
                <a:latin typeface="Arial Narrow" pitchFamily="34" charset="0"/>
              </a:rPr>
              <a:t> </a:t>
            </a:r>
            <a:r>
              <a:rPr lang="en-US" sz="2000" b="1" dirty="0" err="1">
                <a:latin typeface="Arial Narrow" pitchFamily="34" charset="0"/>
              </a:rPr>
              <a:t>emas</a:t>
            </a:r>
            <a:r>
              <a:rPr lang="en-US" sz="2000" b="1" dirty="0">
                <a:latin typeface="Arial Narrow" pitchFamily="34" charset="0"/>
              </a:rPr>
              <a:t> </a:t>
            </a:r>
            <a:r>
              <a:rPr lang="en-US" sz="2000" b="1" dirty="0" err="1">
                <a:latin typeface="Arial Narrow" pitchFamily="34" charset="0"/>
              </a:rPr>
              <a:t>permata</a:t>
            </a:r>
            <a:r>
              <a:rPr lang="en-US" sz="2000" b="1" dirty="0">
                <a:latin typeface="Arial Narrow" pitchFamily="34" charset="0"/>
              </a:rPr>
              <a:t> yang </a:t>
            </a:r>
            <a:r>
              <a:rPr lang="en-US" sz="2000" b="1" dirty="0" err="1" smtClean="0">
                <a:latin typeface="Arial Narrow" pitchFamily="34" charset="0"/>
              </a:rPr>
              <a:t>berkelimpahan</a:t>
            </a:r>
            <a:r>
              <a:rPr lang="en-US" sz="2000" b="1" dirty="0" smtClean="0">
                <a:latin typeface="Arial Narrow" pitchFamily="34" charset="0"/>
              </a:rPr>
              <a:t/>
            </a:r>
            <a:br>
              <a:rPr lang="en-US" sz="2000" b="1" dirty="0" smtClean="0">
                <a:latin typeface="Arial Narrow" pitchFamily="34" charset="0"/>
              </a:rPr>
            </a:br>
            <a:r>
              <a:rPr lang="en-US" sz="2000" b="1" dirty="0" smtClean="0">
                <a:latin typeface="Arial Narrow" pitchFamily="34" charset="0"/>
              </a:rPr>
              <a:t> </a:t>
            </a:r>
            <a:r>
              <a:rPr lang="en-US" sz="2000" b="1" dirty="0" err="1">
                <a:latin typeface="Arial Narrow" pitchFamily="34" charset="0"/>
              </a:rPr>
              <a:t>untuk</a:t>
            </a:r>
            <a:r>
              <a:rPr lang="en-US" sz="2000" b="1" dirty="0">
                <a:latin typeface="Arial Narrow" pitchFamily="34" charset="0"/>
              </a:rPr>
              <a:t> </a:t>
            </a:r>
            <a:r>
              <a:rPr lang="en-US" sz="2000" b="1" dirty="0" err="1">
                <a:latin typeface="Arial Narrow" pitchFamily="34" charset="0"/>
              </a:rPr>
              <a:t>membiayai</a:t>
            </a:r>
            <a:r>
              <a:rPr lang="en-US" sz="2000" b="1" dirty="0">
                <a:latin typeface="Arial Narrow" pitchFamily="34" charset="0"/>
              </a:rPr>
              <a:t> </a:t>
            </a:r>
            <a:r>
              <a:rPr lang="en-US" sz="2000" b="1" dirty="0" err="1" smtClean="0">
                <a:latin typeface="Arial Narrow" pitchFamily="34" charset="0"/>
              </a:rPr>
              <a:t>kegerakan</a:t>
            </a:r>
            <a:r>
              <a:rPr lang="en-US" sz="2000" b="1" dirty="0" smtClean="0">
                <a:latin typeface="Arial Narrow" pitchFamily="34" charset="0"/>
              </a:rPr>
              <a:t> </a:t>
            </a:r>
            <a:r>
              <a:rPr lang="en-US" sz="2000" b="1" dirty="0" err="1" smtClean="0">
                <a:latin typeface="Arial Narrow" pitchFamily="34" charset="0"/>
              </a:rPr>
              <a:t>Api</a:t>
            </a:r>
            <a:r>
              <a:rPr lang="en-US" sz="2000" b="1" dirty="0" smtClean="0">
                <a:latin typeface="Arial Narrow" pitchFamily="34" charset="0"/>
              </a:rPr>
              <a:t> </a:t>
            </a:r>
            <a:r>
              <a:rPr lang="en-US" sz="2000" b="1" dirty="0" err="1" smtClean="0">
                <a:latin typeface="Arial Narrow" pitchFamily="34" charset="0"/>
              </a:rPr>
              <a:t>Pentakosta</a:t>
            </a:r>
            <a:r>
              <a:rPr lang="en-US" sz="2000" b="1" dirty="0" smtClean="0">
                <a:latin typeface="Arial Narrow" pitchFamily="34" charset="0"/>
              </a:rPr>
              <a:t> </a:t>
            </a:r>
            <a:r>
              <a:rPr lang="en-US" sz="2000" b="1" dirty="0" err="1" smtClean="0">
                <a:latin typeface="Arial Narrow" pitchFamily="34" charset="0"/>
              </a:rPr>
              <a:t>ke</a:t>
            </a:r>
            <a:r>
              <a:rPr lang="en-US" sz="2000" b="1" dirty="0" smtClean="0">
                <a:latin typeface="Arial Narrow" pitchFamily="34" charset="0"/>
              </a:rPr>
              <a:t>-III.</a:t>
            </a:r>
            <a:r>
              <a:rPr lang="en-US" sz="2000" b="1" dirty="0">
                <a:latin typeface="Arial Narrow" pitchFamily="34" charset="0"/>
              </a:rPr>
              <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akan</a:t>
            </a:r>
            <a:r>
              <a:rPr lang="en-US" sz="2000" b="1" dirty="0" smtClean="0">
                <a:latin typeface="Arial Narrow" pitchFamily="34" charset="0"/>
              </a:rPr>
              <a:t> </a:t>
            </a:r>
            <a:r>
              <a:rPr lang="en-US" sz="2000" b="1" dirty="0" err="1">
                <a:latin typeface="Arial Narrow" pitchFamily="34" charset="0"/>
              </a:rPr>
              <a:t>punya</a:t>
            </a:r>
            <a:r>
              <a:rPr lang="en-US" sz="2000" b="1" dirty="0">
                <a:latin typeface="Arial Narrow" pitchFamily="34" charset="0"/>
              </a:rPr>
              <a:t> </a:t>
            </a:r>
            <a:r>
              <a:rPr lang="en-US" sz="2000" b="1" dirty="0" err="1">
                <a:latin typeface="Arial Narrow" pitchFamily="34" charset="0"/>
              </a:rPr>
              <a:t>jawaban</a:t>
            </a:r>
            <a:r>
              <a:rPr lang="en-US" sz="2000" b="1" dirty="0">
                <a:latin typeface="Arial Narrow" pitchFamily="34" charset="0"/>
              </a:rPr>
              <a:t> </a:t>
            </a:r>
            <a:r>
              <a:rPr lang="en-US" sz="2000" b="1" dirty="0" err="1">
                <a:latin typeface="Arial Narrow" pitchFamily="34" charset="0"/>
              </a:rPr>
              <a:t>akan</a:t>
            </a:r>
            <a:r>
              <a:rPr lang="en-US" sz="2000" b="1" dirty="0">
                <a:latin typeface="Arial Narrow" pitchFamily="34" charset="0"/>
              </a:rPr>
              <a:t> </a:t>
            </a:r>
            <a:r>
              <a:rPr lang="en-US" sz="2000" b="1" dirty="0" err="1">
                <a:latin typeface="Arial Narrow" pitchFamily="34" charset="0"/>
              </a:rPr>
              <a:t>segala</a:t>
            </a:r>
            <a:r>
              <a:rPr lang="en-US" sz="2000" b="1" dirty="0">
                <a:latin typeface="Arial Narrow" pitchFamily="34" charset="0"/>
              </a:rPr>
              <a:t> </a:t>
            </a:r>
            <a:r>
              <a:rPr lang="en-US" sz="2000" b="1" dirty="0" err="1">
                <a:latin typeface="Arial Narrow" pitchFamily="34" charset="0"/>
              </a:rPr>
              <a:t>sesuatu</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Segala</a:t>
            </a:r>
            <a:r>
              <a:rPr lang="en-US" sz="2000" b="1" dirty="0" smtClean="0">
                <a:latin typeface="Arial Narrow" pitchFamily="34" charset="0"/>
              </a:rPr>
              <a:t> </a:t>
            </a:r>
            <a:r>
              <a:rPr lang="en-US" sz="2000" b="1" dirty="0" err="1">
                <a:latin typeface="Arial Narrow" pitchFamily="34" charset="0"/>
              </a:rPr>
              <a:t>rahasia</a:t>
            </a:r>
            <a:r>
              <a:rPr lang="en-US" sz="2000" b="1" dirty="0">
                <a:latin typeface="Arial Narrow" pitchFamily="34" charset="0"/>
              </a:rPr>
              <a:t> </a:t>
            </a:r>
            <a:r>
              <a:rPr lang="en-US" sz="2000" b="1" dirty="0" err="1">
                <a:latin typeface="Arial Narrow" pitchFamily="34" charset="0"/>
              </a:rPr>
              <a:t>menjadi</a:t>
            </a:r>
            <a:r>
              <a:rPr lang="en-US" sz="2000" b="1" dirty="0">
                <a:latin typeface="Arial Narrow" pitchFamily="34" charset="0"/>
              </a:rPr>
              <a:t> </a:t>
            </a:r>
            <a:r>
              <a:rPr lang="en-US" sz="2000" b="1" dirty="0" err="1">
                <a:latin typeface="Arial Narrow" pitchFamily="34" charset="0"/>
              </a:rPr>
              <a:t>sangat</a:t>
            </a:r>
            <a:r>
              <a:rPr lang="en-US" sz="2000" b="1" dirty="0">
                <a:latin typeface="Arial Narrow" pitchFamily="34" charset="0"/>
              </a:rPr>
              <a:t> </a:t>
            </a:r>
            <a:r>
              <a:rPr lang="en-US" sz="2000" b="1" dirty="0" err="1">
                <a:latin typeface="Arial Narrow" pitchFamily="34" charset="0"/>
              </a:rPr>
              <a:t>mudah</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Seluruh</a:t>
            </a:r>
            <a:r>
              <a:rPr lang="en-US" sz="2000" b="1" dirty="0">
                <a:latin typeface="Arial Narrow" pitchFamily="34" charset="0"/>
              </a:rPr>
              <a:t> </a:t>
            </a:r>
            <a:r>
              <a:rPr lang="en-US" sz="2000" b="1" dirty="0" err="1">
                <a:latin typeface="Arial Narrow" pitchFamily="34" charset="0"/>
              </a:rPr>
              <a:t>dunia</a:t>
            </a:r>
            <a:r>
              <a:rPr lang="en-US" sz="2000" b="1" dirty="0">
                <a:latin typeface="Arial Narrow" pitchFamily="34" charset="0"/>
              </a:rPr>
              <a:t> </a:t>
            </a:r>
            <a:r>
              <a:rPr lang="en-US" sz="2000" b="1" dirty="0" err="1">
                <a:latin typeface="Arial Narrow" pitchFamily="34" charset="0"/>
              </a:rPr>
              <a:t>akan</a:t>
            </a:r>
            <a:r>
              <a:rPr lang="en-US" sz="2000" b="1" dirty="0">
                <a:latin typeface="Arial Narrow" pitchFamily="34" charset="0"/>
              </a:rPr>
              <a:t> </a:t>
            </a:r>
            <a:r>
              <a:rPr lang="en-US" sz="2000" b="1" dirty="0" err="1">
                <a:latin typeface="Arial Narrow" pitchFamily="34" charset="0"/>
              </a:rPr>
              <a:t>tercengang</a:t>
            </a:r>
            <a:r>
              <a:rPr lang="en-US" sz="2000" b="1" dirty="0">
                <a:latin typeface="Arial Narrow" pitchFamily="34" charset="0"/>
              </a:rPr>
              <a:t> </a:t>
            </a:r>
            <a:r>
              <a:rPr lang="en-US" sz="2000" b="1" dirty="0" err="1">
                <a:latin typeface="Arial Narrow" pitchFamily="34" charset="0"/>
              </a:rPr>
              <a:t>karena</a:t>
            </a:r>
            <a:r>
              <a:rPr lang="en-US" sz="2000" b="1" dirty="0">
                <a:latin typeface="Arial Narrow" pitchFamily="34" charset="0"/>
              </a:rPr>
              <a:t> </a:t>
            </a:r>
            <a:r>
              <a:rPr lang="en-US" sz="2000" b="1" dirty="0" err="1">
                <a:latin typeface="Arial Narrow" pitchFamily="34" charset="0"/>
              </a:rPr>
              <a:t>saya</a:t>
            </a:r>
            <a:r>
              <a:rPr lang="en-US" sz="2000" b="1" dirty="0">
                <a:latin typeface="Arial Narrow" pitchFamily="34" charset="0"/>
              </a:rPr>
              <a:t> </a:t>
            </a:r>
            <a:r>
              <a:rPr lang="en-US" sz="2000" b="1" dirty="0" err="1">
                <a:latin typeface="Arial Narrow" pitchFamily="34" charset="0"/>
              </a:rPr>
              <a:t>memiliki</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i="1" dirty="0" smtClean="0">
                <a:latin typeface="Arial Narrow" pitchFamily="34" charset="0"/>
              </a:rPr>
              <a:t>service </a:t>
            </a:r>
            <a:r>
              <a:rPr lang="en-US" sz="2000" b="1" i="1" dirty="0">
                <a:latin typeface="Arial Narrow" pitchFamily="34" charset="0"/>
              </a:rPr>
              <a:t>of excellent</a:t>
            </a:r>
            <a:r>
              <a:rPr lang="en-US" sz="2000" b="1" dirty="0">
                <a:latin typeface="Arial Narrow" pitchFamily="34" charset="0"/>
              </a:rPr>
              <a:t> </a:t>
            </a:r>
            <a:r>
              <a:rPr lang="en-US" sz="2000" b="1" dirty="0" smtClean="0">
                <a:latin typeface="Arial Narrow" pitchFamily="34" charset="0"/>
              </a:rPr>
              <a:t>  </a:t>
            </a:r>
            <a:r>
              <a:rPr lang="en-US" sz="2000" b="1" dirty="0" err="1" smtClean="0">
                <a:latin typeface="Arial Narrow" pitchFamily="34" charset="0"/>
              </a:rPr>
              <a:t>dan</a:t>
            </a:r>
            <a:r>
              <a:rPr lang="en-US" sz="2000" b="1" dirty="0">
                <a:latin typeface="Arial Narrow" pitchFamily="34" charset="0"/>
              </a:rPr>
              <a:t> </a:t>
            </a:r>
            <a:r>
              <a:rPr lang="en-US" sz="2000" b="1" dirty="0" smtClean="0">
                <a:latin typeface="Arial Narrow" pitchFamily="34" charset="0"/>
              </a:rPr>
              <a:t> </a:t>
            </a:r>
            <a:r>
              <a:rPr lang="en-US" sz="2000" b="1" i="1" dirty="0" smtClean="0">
                <a:latin typeface="Arial Narrow" pitchFamily="34" charset="0"/>
              </a:rPr>
              <a:t>spirit </a:t>
            </a:r>
            <a:r>
              <a:rPr lang="en-US" sz="2000" b="1" i="1" dirty="0">
                <a:latin typeface="Arial Narrow" pitchFamily="34" charset="0"/>
              </a:rPr>
              <a:t>of excellence</a:t>
            </a:r>
            <a:r>
              <a:rPr lang="en-US" sz="2000" b="1" dirty="0">
                <a:latin typeface="Arial Narrow" pitchFamily="34" charset="0"/>
              </a:rPr>
              <a:t> </a:t>
            </a:r>
            <a:r>
              <a:rPr lang="en-US" sz="2000" b="1" dirty="0" smtClean="0">
                <a:latin typeface="Arial Narrow" pitchFamily="34" charset="0"/>
              </a:rPr>
              <a:t> </a:t>
            </a:r>
            <a:r>
              <a:rPr lang="en-US" sz="2000" b="1" dirty="0" err="1" smtClean="0">
                <a:latin typeface="Arial Narrow" pitchFamily="34" charset="0"/>
              </a:rPr>
              <a:t>dalam</a:t>
            </a:r>
            <a:r>
              <a:rPr lang="en-US" sz="2000" b="1" dirty="0" smtClean="0">
                <a:latin typeface="Arial Narrow" pitchFamily="34" charset="0"/>
              </a:rPr>
              <a:t>  </a:t>
            </a:r>
            <a:r>
              <a:rPr lang="en-US" sz="2000" b="1" dirty="0" err="1">
                <a:latin typeface="Arial Narrow" pitchFamily="34" charset="0"/>
              </a:rPr>
              <a:t>hidup</a:t>
            </a:r>
            <a:r>
              <a:rPr lang="en-US" sz="2000" b="1" dirty="0">
                <a:latin typeface="Arial Narrow" pitchFamily="34" charset="0"/>
              </a:rPr>
              <a:t> </a:t>
            </a:r>
            <a:r>
              <a:rPr lang="en-US" sz="2000" b="1" dirty="0" err="1">
                <a:latin typeface="Arial Narrow" pitchFamily="34" charset="0"/>
              </a:rPr>
              <a:t>saya</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Seluruh</a:t>
            </a:r>
            <a:r>
              <a:rPr lang="en-US" sz="2000" b="1" dirty="0">
                <a:latin typeface="Arial Narrow" pitchFamily="34" charset="0"/>
              </a:rPr>
              <a:t> </a:t>
            </a:r>
            <a:r>
              <a:rPr lang="en-US" sz="2000" b="1" dirty="0" err="1">
                <a:latin typeface="Arial Narrow" pitchFamily="34" charset="0"/>
              </a:rPr>
              <a:t>dunia</a:t>
            </a:r>
            <a:r>
              <a:rPr lang="en-US" sz="2000" b="1" dirty="0">
                <a:latin typeface="Arial Narrow" pitchFamily="34" charset="0"/>
              </a:rPr>
              <a:t> </a:t>
            </a:r>
            <a:r>
              <a:rPr lang="en-US" sz="2000" b="1" dirty="0" err="1">
                <a:latin typeface="Arial Narrow" pitchFamily="34" charset="0"/>
              </a:rPr>
              <a:t>tercengang</a:t>
            </a:r>
            <a:r>
              <a:rPr lang="en-US" sz="2000" b="1" dirty="0">
                <a:latin typeface="Arial Narrow" pitchFamily="34" charset="0"/>
              </a:rPr>
              <a:t> </a:t>
            </a:r>
            <a:r>
              <a:rPr lang="en-US" sz="2000" b="1" dirty="0" err="1">
                <a:latin typeface="Arial Narrow" pitchFamily="34" charset="0"/>
              </a:rPr>
              <a:t>melihat</a:t>
            </a:r>
            <a:r>
              <a:rPr lang="en-US" sz="2000" b="1" dirty="0">
                <a:latin typeface="Arial Narrow" pitchFamily="34" charset="0"/>
              </a:rPr>
              <a:t> </a:t>
            </a:r>
            <a:r>
              <a:rPr lang="en-US" sz="2000" b="1" dirty="0" err="1" smtClean="0">
                <a:latin typeface="Arial Narrow" pitchFamily="34" charset="0"/>
              </a:rPr>
              <a:t>Pewahyuan</a:t>
            </a:r>
            <a:r>
              <a:rPr lang="en-US" sz="2000" b="1" dirty="0" smtClean="0">
                <a:latin typeface="Arial Narrow" pitchFamily="34" charset="0"/>
              </a:rPr>
              <a:t> </a:t>
            </a:r>
            <a:r>
              <a:rPr lang="en-US" sz="2000" b="1" dirty="0">
                <a:latin typeface="Arial Narrow" pitchFamily="34" charset="0"/>
              </a:rPr>
              <a:t>yang </a:t>
            </a:r>
            <a:r>
              <a:rPr lang="en-US" sz="2000" b="1" dirty="0" smtClean="0">
                <a:latin typeface="Arial Narrow" pitchFamily="34" charset="0"/>
              </a:rPr>
              <a:t>TUHAN </a:t>
            </a:r>
            <a:r>
              <a:rPr lang="en-US" sz="2000" b="1" dirty="0" err="1" smtClean="0">
                <a:latin typeface="Arial Narrow" pitchFamily="34" charset="0"/>
              </a:rPr>
              <a:t>berikan</a:t>
            </a:r>
            <a:r>
              <a:rPr lang="en-US" sz="2000" b="1" dirty="0" smtClean="0">
                <a:latin typeface="Arial Narrow" pitchFamily="34" charset="0"/>
              </a:rPr>
              <a:t> </a:t>
            </a:r>
            <a:r>
              <a:rPr lang="en-US" sz="2000" b="1" dirty="0" err="1">
                <a:latin typeface="Arial Narrow" pitchFamily="34" charset="0"/>
              </a:rPr>
              <a:t>kepada</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a:t>
            </a:r>
            <a:r>
              <a:rPr lang="en-US" sz="2000" b="1" dirty="0">
                <a:latin typeface="Arial Narrow" pitchFamily="34" charset="0"/>
              </a:rPr>
              <a:t/>
            </a:r>
            <a:br>
              <a:rPr lang="en-US" sz="2000" b="1" dirty="0">
                <a:latin typeface="Arial Narrow" pitchFamily="34" charset="0"/>
              </a:rPr>
            </a:br>
            <a:r>
              <a:rPr lang="en-US" sz="2000" b="1" dirty="0" err="1" smtClean="0">
                <a:latin typeface="Arial Narrow" pitchFamily="34" charset="0"/>
              </a:rPr>
              <a:t>Adanya</a:t>
            </a:r>
            <a:r>
              <a:rPr lang="en-US" sz="2000" b="1" dirty="0" smtClean="0">
                <a:latin typeface="Arial Narrow" pitchFamily="34" charset="0"/>
              </a:rPr>
              <a:t> </a:t>
            </a:r>
            <a:r>
              <a:rPr lang="en-US" sz="2000" b="1" dirty="0" err="1" smtClean="0">
                <a:latin typeface="Arial Narrow" pitchFamily="34" charset="0"/>
              </a:rPr>
              <a:t>Roh</a:t>
            </a:r>
            <a:r>
              <a:rPr lang="en-US" sz="2000" b="1" dirty="0" smtClean="0">
                <a:latin typeface="Arial Narrow" pitchFamily="34" charset="0"/>
              </a:rPr>
              <a:t> </a:t>
            </a:r>
            <a:r>
              <a:rPr lang="en-US" sz="2000" b="1" dirty="0" err="1" smtClean="0">
                <a:latin typeface="Arial Narrow" pitchFamily="34" charset="0"/>
              </a:rPr>
              <a:t>Hikmat</a:t>
            </a:r>
            <a:r>
              <a:rPr lang="en-US" sz="2000" b="1" dirty="0" smtClean="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smtClean="0">
                <a:latin typeface="Arial Narrow" pitchFamily="34" charset="0"/>
              </a:rPr>
              <a:t>Kemakmuran</a:t>
            </a:r>
            <a:r>
              <a:rPr lang="en-US" sz="2000" b="1" dirty="0" smtClean="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r>
              <a:rPr lang="en-US" sz="2000" b="1" dirty="0" err="1" smtClean="0">
                <a:latin typeface="Arial Narrow" pitchFamily="34" charset="0"/>
              </a:rPr>
              <a:t>melebihi</a:t>
            </a:r>
            <a:r>
              <a:rPr lang="en-US" sz="2000" b="1" dirty="0" smtClean="0">
                <a:latin typeface="Arial Narrow" pitchFamily="34" charset="0"/>
              </a:rPr>
              <a:t> </a:t>
            </a:r>
            <a:r>
              <a:rPr lang="en-US" sz="2000" b="1" dirty="0" err="1">
                <a:latin typeface="Arial Narrow" pitchFamily="34" charset="0"/>
              </a:rPr>
              <a:t>apa</a:t>
            </a:r>
            <a:r>
              <a:rPr lang="en-US" sz="2000" b="1" dirty="0">
                <a:latin typeface="Arial Narrow" pitchFamily="34" charset="0"/>
              </a:rPr>
              <a:t> yang </a:t>
            </a:r>
            <a:r>
              <a:rPr lang="en-US" sz="2000" b="1" dirty="0" err="1">
                <a:latin typeface="Arial Narrow" pitchFamily="34" charset="0"/>
              </a:rPr>
              <a:t>orang</a:t>
            </a:r>
            <a:r>
              <a:rPr lang="en-US" sz="2000" b="1" dirty="0">
                <a:latin typeface="Arial Narrow" pitchFamily="34" charset="0"/>
              </a:rPr>
              <a:t> </a:t>
            </a:r>
            <a:r>
              <a:rPr lang="en-US" sz="2000" b="1" dirty="0" err="1">
                <a:latin typeface="Arial Narrow" pitchFamily="34" charset="0"/>
              </a:rPr>
              <a:t>pernah</a:t>
            </a:r>
            <a:r>
              <a:rPr lang="en-US" sz="2000" b="1" dirty="0">
                <a:latin typeface="Arial Narrow" pitchFamily="34" charset="0"/>
              </a:rPr>
              <a:t> </a:t>
            </a:r>
            <a:r>
              <a:rPr lang="en-US" sz="2000" b="1" dirty="0" err="1">
                <a:latin typeface="Arial Narrow" pitchFamily="34" charset="0"/>
              </a:rPr>
              <a:t>pikirkan</a:t>
            </a:r>
            <a:r>
              <a:rPr lang="en-US" sz="2000" b="1" dirty="0" smtClean="0">
                <a:latin typeface="Arial Narrow" pitchFamily="34" charset="0"/>
              </a:rPr>
              <a:t>.  </a:t>
            </a:r>
            <a:r>
              <a:rPr lang="en-US" sz="2000" b="1" dirty="0" err="1" smtClean="0">
                <a:latin typeface="Arial Narrow" pitchFamily="34" charset="0"/>
              </a:rPr>
              <a:t>Semua</a:t>
            </a:r>
            <a:r>
              <a:rPr lang="en-US" sz="2000" b="1" dirty="0" smtClean="0">
                <a:latin typeface="Arial Narrow" pitchFamily="34" charset="0"/>
              </a:rPr>
              <a:t> </a:t>
            </a:r>
            <a:r>
              <a:rPr lang="en-US" sz="2000" b="1" dirty="0" err="1">
                <a:latin typeface="Arial Narrow" pitchFamily="34" charset="0"/>
              </a:rPr>
              <a:t>orang</a:t>
            </a:r>
            <a:r>
              <a:rPr lang="en-US" sz="2000" b="1" dirty="0">
                <a:latin typeface="Arial Narrow" pitchFamily="34" charset="0"/>
              </a:rPr>
              <a:t> yang </a:t>
            </a:r>
            <a:r>
              <a:rPr lang="en-US" sz="2000" b="1" dirty="0" err="1">
                <a:latin typeface="Arial Narrow" pitchFamily="34" charset="0"/>
              </a:rPr>
              <a:t>dekat</a:t>
            </a:r>
            <a:r>
              <a:rPr lang="en-US" sz="2000" b="1" dirty="0">
                <a:latin typeface="Arial Narrow" pitchFamily="34" charset="0"/>
              </a:rPr>
              <a:t> </a:t>
            </a:r>
            <a:r>
              <a:rPr lang="en-US" sz="2000" b="1" dirty="0" err="1">
                <a:latin typeface="Arial Narrow" pitchFamily="34" charset="0"/>
              </a:rPr>
              <a:t>dengan</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r>
              <a:rPr lang="en-US" sz="2000" b="1" dirty="0" err="1" smtClean="0">
                <a:latin typeface="Arial Narrow" pitchFamily="34" charset="0"/>
              </a:rPr>
              <a:t>pasti</a:t>
            </a:r>
            <a:r>
              <a:rPr lang="en-US" sz="2000" b="1" dirty="0" smtClean="0">
                <a:latin typeface="Arial Narrow" pitchFamily="34" charset="0"/>
              </a:rPr>
              <a:t> </a:t>
            </a:r>
            <a:r>
              <a:rPr lang="en-US" sz="2000" b="1" dirty="0" err="1">
                <a:latin typeface="Arial Narrow" pitchFamily="34" charset="0"/>
              </a:rPr>
              <a:t>berbahagia</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Selalu</a:t>
            </a:r>
            <a:r>
              <a:rPr lang="en-US" sz="2000" b="1" dirty="0">
                <a:latin typeface="Arial Narrow" pitchFamily="34" charset="0"/>
              </a:rPr>
              <a:t> </a:t>
            </a:r>
            <a:r>
              <a:rPr lang="en-US" sz="2000" b="1" dirty="0" err="1">
                <a:latin typeface="Arial Narrow" pitchFamily="34" charset="0"/>
              </a:rPr>
              <a:t>ada</a:t>
            </a:r>
            <a:r>
              <a:rPr lang="en-US" sz="2000" b="1" dirty="0">
                <a:latin typeface="Arial Narrow" pitchFamily="34" charset="0"/>
              </a:rPr>
              <a:t> </a:t>
            </a:r>
            <a:r>
              <a:rPr lang="en-US" sz="2000" b="1" dirty="0" err="1" smtClean="0">
                <a:latin typeface="Arial Narrow" pitchFamily="34" charset="0"/>
              </a:rPr>
              <a:t>Perkenanan</a:t>
            </a:r>
            <a:r>
              <a:rPr lang="en-US" sz="2000" b="1" dirty="0" smtClean="0">
                <a:latin typeface="Arial Narrow" pitchFamily="34" charset="0"/>
              </a:rPr>
              <a:t> TUHAN (</a:t>
            </a:r>
            <a:r>
              <a:rPr lang="en-US" sz="2000" b="1" dirty="0" err="1" smtClean="0">
                <a:latin typeface="Arial Narrow" pitchFamily="34" charset="0"/>
              </a:rPr>
              <a:t>Rakhamim</a:t>
            </a:r>
            <a:r>
              <a:rPr lang="en-US" sz="2000" b="1" dirty="0" smtClean="0">
                <a:latin typeface="Arial Narrow" pitchFamily="34" charset="0"/>
              </a:rPr>
              <a:t> </a:t>
            </a:r>
            <a:r>
              <a:rPr lang="en-US" sz="2000" b="1" dirty="0" err="1" smtClean="0">
                <a:latin typeface="Arial Narrow" pitchFamily="34" charset="0"/>
              </a:rPr>
              <a:t>Elohim</a:t>
            </a:r>
            <a:r>
              <a:rPr lang="en-US" sz="2000" b="1" dirty="0" smtClean="0">
                <a:latin typeface="Arial Narrow" pitchFamily="34" charset="0"/>
              </a:rPr>
              <a:t>) </a:t>
            </a:r>
            <a:r>
              <a:rPr lang="en-US" sz="2000" b="1" dirty="0" err="1" smtClean="0">
                <a:latin typeface="Arial Narrow" pitchFamily="34" charset="0"/>
              </a:rPr>
              <a:t>dalam</a:t>
            </a:r>
            <a:r>
              <a:rPr lang="en-US" sz="2000" b="1" dirty="0" smtClean="0">
                <a:latin typeface="Arial Narrow" pitchFamily="34" charset="0"/>
              </a:rPr>
              <a:t> </a:t>
            </a:r>
            <a:r>
              <a:rPr lang="en-US" sz="2000" b="1" dirty="0" err="1">
                <a:latin typeface="Arial Narrow" pitchFamily="34" charset="0"/>
              </a:rPr>
              <a:t>hidup</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r>
              <a:rPr lang="en-US" sz="2000" b="1" dirty="0" err="1" smtClean="0">
                <a:latin typeface="Arial Narrow" pitchFamily="34" charset="0"/>
              </a:rPr>
              <a:t>Kemudahan</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dan</a:t>
            </a:r>
            <a:r>
              <a:rPr lang="en-US" sz="2000" b="1" dirty="0" smtClean="0">
                <a:latin typeface="Arial Narrow" pitchFamily="34" charset="0"/>
              </a:rPr>
              <a:t> Shalom</a:t>
            </a:r>
            <a:r>
              <a:rPr lang="en-US" sz="2000" b="1" dirty="0">
                <a:latin typeface="Arial Narrow" pitchFamily="34" charset="0"/>
              </a:rPr>
              <a:t>. </a:t>
            </a:r>
            <a:r>
              <a:rPr lang="en-US" sz="2000" b="1" dirty="0" smtClean="0">
                <a:latin typeface="Arial Narrow" pitchFamily="34" charset="0"/>
              </a:rPr>
              <a:t>TUHAN </a:t>
            </a:r>
            <a:r>
              <a:rPr lang="en-US" sz="2000" b="1" dirty="0" err="1" smtClean="0">
                <a:latin typeface="Arial Narrow" pitchFamily="34" charset="0"/>
              </a:rPr>
              <a:t>selalu</a:t>
            </a:r>
            <a:r>
              <a:rPr lang="en-US" sz="2000" b="1" dirty="0" smtClean="0">
                <a:latin typeface="Arial Narrow" pitchFamily="34" charset="0"/>
              </a:rPr>
              <a:t> </a:t>
            </a:r>
            <a:r>
              <a:rPr lang="en-US" sz="2000" b="1" dirty="0" err="1">
                <a:latin typeface="Arial Narrow" pitchFamily="34" charset="0"/>
              </a:rPr>
              <a:t>dipuji</a:t>
            </a:r>
            <a:r>
              <a:rPr lang="en-US" sz="2000" b="1" dirty="0">
                <a:latin typeface="Arial Narrow" pitchFamily="34" charset="0"/>
              </a:rPr>
              <a:t> </a:t>
            </a:r>
            <a:r>
              <a:rPr lang="en-US" sz="2000" b="1" dirty="0" err="1">
                <a:latin typeface="Arial Narrow" pitchFamily="34" charset="0"/>
              </a:rPr>
              <a:t>dalam</a:t>
            </a:r>
            <a:r>
              <a:rPr lang="en-US" sz="2000" b="1" dirty="0">
                <a:latin typeface="Arial Narrow" pitchFamily="34" charset="0"/>
              </a:rPr>
              <a:t> </a:t>
            </a:r>
            <a:r>
              <a:rPr lang="en-US" sz="2000" b="1" dirty="0" err="1">
                <a:latin typeface="Arial Narrow" pitchFamily="34" charset="0"/>
              </a:rPr>
              <a:t>hidup</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 </a:t>
            </a:r>
            <a:br>
              <a:rPr lang="en-US" sz="2000" b="1" dirty="0" smtClean="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akan</a:t>
            </a:r>
            <a:r>
              <a:rPr lang="en-US" sz="2000" b="1" dirty="0" smtClean="0">
                <a:latin typeface="Arial Narrow" pitchFamily="34" charset="0"/>
              </a:rPr>
              <a:t> </a:t>
            </a:r>
            <a:r>
              <a:rPr lang="en-US" sz="2000" b="1" dirty="0" err="1">
                <a:latin typeface="Arial Narrow" pitchFamily="34" charset="0"/>
              </a:rPr>
              <a:t>diangkat</a:t>
            </a:r>
            <a:r>
              <a:rPr lang="en-US" sz="2000" b="1" dirty="0">
                <a:latin typeface="Arial Narrow" pitchFamily="34" charset="0"/>
              </a:rPr>
              <a:t> </a:t>
            </a:r>
            <a:r>
              <a:rPr lang="en-US" sz="2000" b="1" dirty="0" err="1">
                <a:latin typeface="Arial Narrow" pitchFamily="34" charset="0"/>
              </a:rPr>
              <a:t>sebagai</a:t>
            </a:r>
            <a:r>
              <a:rPr lang="en-US" sz="2000" b="1" dirty="0">
                <a:latin typeface="Arial Narrow" pitchFamily="34" charset="0"/>
              </a:rPr>
              <a:t> raja </a:t>
            </a:r>
            <a:r>
              <a:rPr lang="en-US" sz="2000" b="1" dirty="0" err="1">
                <a:latin typeface="Arial Narrow" pitchFamily="34" charset="0"/>
              </a:rPr>
              <a:t>dalam</a:t>
            </a:r>
            <a:r>
              <a:rPr lang="en-US" sz="2000" b="1" dirty="0">
                <a:latin typeface="Arial Narrow" pitchFamily="34" charset="0"/>
              </a:rPr>
              <a:t> </a:t>
            </a:r>
            <a:r>
              <a:rPr lang="en-US" sz="2000" b="1" dirty="0" err="1" smtClean="0">
                <a:latin typeface="Arial Narrow" pitchFamily="34" charset="0"/>
              </a:rPr>
              <a:t>Keadilan</a:t>
            </a:r>
            <a:r>
              <a:rPr lang="en-US" sz="2000" b="1" dirty="0" smtClean="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smtClean="0">
                <a:latin typeface="Arial Narrow" pitchFamily="34" charset="0"/>
              </a:rPr>
              <a:t>Kebenaran</a:t>
            </a:r>
            <a:r>
              <a:rPr lang="en-US" sz="2000" b="1" dirty="0">
                <a:latin typeface="Arial Narrow" pitchFamily="34" charset="0"/>
              </a:rPr>
              <a:t>.</a:t>
            </a:r>
            <a:br>
              <a:rPr lang="en-US" sz="2000" b="1" dirty="0">
                <a:latin typeface="Arial Narrow" pitchFamily="34" charset="0"/>
              </a:rPr>
            </a:br>
            <a:endParaRPr lang="en-US" sz="2000" b="1" dirty="0">
              <a:latin typeface="Arial Narrow"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a:solidFill>
            <a:srgbClr val="FFFF99"/>
          </a:solidFill>
          <a:ln>
            <a:solidFill>
              <a:srgbClr val="FF0000"/>
            </a:solidFill>
          </a:ln>
        </p:spPr>
        <p:txBody>
          <a:bodyPr>
            <a:normAutofit fontScale="90000"/>
          </a:bodyPr>
          <a:lstStyle/>
          <a:p>
            <a:r>
              <a:rPr lang="en-US" sz="2000"/>
              <a:t/>
            </a:r>
            <a:br>
              <a:rPr lang="en-US" sz="2000"/>
            </a:br>
            <a:r>
              <a:rPr lang="en-US" sz="2000" smtClean="0"/>
              <a:t/>
            </a:r>
            <a:br>
              <a:rPr lang="en-US" sz="2000" smtClean="0"/>
            </a:br>
            <a:r>
              <a:rPr lang="en-US" sz="2000" b="1" smtClean="0">
                <a:solidFill>
                  <a:srgbClr val="0000FF"/>
                </a:solidFill>
                <a:latin typeface="Arial Narrow" pitchFamily="34" charset="0"/>
              </a:rPr>
              <a:t>Ruakh </a:t>
            </a:r>
            <a:r>
              <a:rPr lang="en-US" sz="2000" b="1" dirty="0" err="1" smtClean="0">
                <a:solidFill>
                  <a:srgbClr val="0000FF"/>
                </a:solidFill>
                <a:latin typeface="Arial Narrow" pitchFamily="34" charset="0"/>
              </a:rPr>
              <a:t>HaQodesh</a:t>
            </a:r>
            <a:r>
              <a:rPr lang="en-US" sz="2000" b="1" dirty="0" smtClean="0">
                <a:solidFill>
                  <a:srgbClr val="0000FF"/>
                </a:solidFill>
                <a:latin typeface="Arial Narrow" pitchFamily="34" charset="0"/>
              </a:rPr>
              <a:t> yang </a:t>
            </a:r>
            <a:r>
              <a:rPr lang="en-US" sz="2000" b="1" dirty="0" err="1" smtClean="0">
                <a:solidFill>
                  <a:srgbClr val="0000FF"/>
                </a:solidFill>
                <a:latin typeface="Arial Narrow" pitchFamily="34" charset="0"/>
              </a:rPr>
              <a:t>memberdayakan</a:t>
            </a:r>
            <a:r>
              <a:rPr lang="en-US" sz="2000" b="1" dirty="0" smtClean="0">
                <a:solidFill>
                  <a:srgbClr val="0000FF"/>
                </a:solidFill>
                <a:latin typeface="Arial Narrow" pitchFamily="34" charset="0"/>
              </a:rPr>
              <a:t>  </a:t>
            </a:r>
            <a:r>
              <a:rPr lang="en-US" sz="2000" b="1" dirty="0" err="1" smtClean="0">
                <a:solidFill>
                  <a:srgbClr val="0000FF"/>
                </a:solidFill>
                <a:latin typeface="Arial Black" pitchFamily="34" charset="0"/>
              </a:rPr>
              <a:t>Salomo</a:t>
            </a:r>
            <a:r>
              <a:rPr lang="en-US" sz="2000" b="1" dirty="0" smtClean="0">
                <a:solidFill>
                  <a:srgbClr val="0000FF"/>
                </a:solidFill>
                <a:latin typeface="Arial Narrow" pitchFamily="34" charset="0"/>
              </a:rPr>
              <a:t/>
            </a:r>
            <a:br>
              <a:rPr lang="en-US" sz="2000" b="1" dirty="0" smtClean="0">
                <a:solidFill>
                  <a:srgbClr val="0000FF"/>
                </a:solidFill>
                <a:latin typeface="Arial Narrow" pitchFamily="34" charset="0"/>
              </a:rPr>
            </a:br>
            <a:r>
              <a:rPr lang="en-US" sz="2000" b="1" dirty="0" err="1" smtClean="0">
                <a:solidFill>
                  <a:srgbClr val="0000FF"/>
                </a:solidFill>
                <a:latin typeface="Arial Narrow" pitchFamily="34" charset="0"/>
              </a:rPr>
              <a:t>memberdayakan</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aku</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di</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Gelombang</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Api</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Pentakosta</a:t>
            </a:r>
            <a:r>
              <a:rPr lang="en-US" sz="2000" b="1" dirty="0" smtClean="0">
                <a:solidFill>
                  <a:srgbClr val="0000FF"/>
                </a:solidFill>
                <a:latin typeface="Arial Narrow" pitchFamily="34" charset="0"/>
              </a:rPr>
              <a:t> </a:t>
            </a:r>
            <a:r>
              <a:rPr lang="en-US" sz="2000" b="1" dirty="0" err="1" smtClean="0">
                <a:solidFill>
                  <a:srgbClr val="0000FF"/>
                </a:solidFill>
                <a:latin typeface="Arial Narrow" pitchFamily="34" charset="0"/>
              </a:rPr>
              <a:t>ke</a:t>
            </a:r>
            <a:r>
              <a:rPr lang="en-US" sz="2000" b="1" dirty="0" smtClean="0">
                <a:solidFill>
                  <a:srgbClr val="0000FF"/>
                </a:solidFill>
                <a:latin typeface="Arial Narrow" pitchFamily="34" charset="0"/>
              </a:rPr>
              <a:t>-III</a:t>
            </a:r>
            <a:r>
              <a:rPr lang="en-US" sz="2000" dirty="0" smtClean="0">
                <a:solidFill>
                  <a:srgbClr val="0000FF"/>
                </a:solidFill>
                <a:latin typeface="Arial Narrow" pitchFamily="34" charset="0"/>
              </a:rPr>
              <a:t/>
            </a:r>
            <a:br>
              <a:rPr lang="en-US" sz="2000" dirty="0" smtClean="0">
                <a:solidFill>
                  <a:srgbClr val="0000FF"/>
                </a:solidFill>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adalah</a:t>
            </a:r>
            <a:r>
              <a:rPr lang="en-US" sz="2000" b="1" dirty="0" smtClean="0">
                <a:latin typeface="Arial Narrow" pitchFamily="34" charset="0"/>
              </a:rPr>
              <a:t> </a:t>
            </a:r>
            <a:r>
              <a:rPr lang="en-US" sz="2000" b="1" dirty="0" err="1">
                <a:latin typeface="Arial Narrow" pitchFamily="34" charset="0"/>
              </a:rPr>
              <a:t>orang</a:t>
            </a:r>
            <a:r>
              <a:rPr lang="en-US" sz="2000" b="1" dirty="0">
                <a:latin typeface="Arial Narrow" pitchFamily="34" charset="0"/>
              </a:rPr>
              <a:t> yang </a:t>
            </a:r>
            <a:r>
              <a:rPr lang="en-US" sz="2000" b="1" dirty="0" err="1">
                <a:latin typeface="Arial Narrow" pitchFamily="34" charset="0"/>
              </a:rPr>
              <a:t>menjungkirbalikkan</a:t>
            </a:r>
            <a:r>
              <a:rPr lang="en-US" sz="2000" b="1" dirty="0">
                <a:latin typeface="Arial Narrow" pitchFamily="34" charset="0"/>
              </a:rPr>
              <a:t> </a:t>
            </a:r>
            <a:r>
              <a:rPr lang="en-US" sz="2000" b="1" dirty="0" err="1">
                <a:latin typeface="Arial Narrow" pitchFamily="34" charset="0"/>
              </a:rPr>
              <a:t>dunia</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dan</a:t>
            </a:r>
            <a:r>
              <a:rPr lang="en-US" sz="2000" b="1" dirty="0" smtClean="0">
                <a:latin typeface="Arial Narrow" pitchFamily="34" charset="0"/>
              </a:rPr>
              <a:t> </a:t>
            </a:r>
            <a:r>
              <a:rPr lang="en-US" sz="2000" b="1" dirty="0" err="1">
                <a:latin typeface="Arial Narrow" pitchFamily="34" charset="0"/>
              </a:rPr>
              <a:t>tidak</a:t>
            </a:r>
            <a:r>
              <a:rPr lang="en-US" sz="2000" b="1" dirty="0">
                <a:latin typeface="Arial Narrow" pitchFamily="34" charset="0"/>
              </a:rPr>
              <a:t> </a:t>
            </a:r>
            <a:r>
              <a:rPr lang="en-US" sz="2000" b="1" dirty="0" err="1">
                <a:latin typeface="Arial Narrow" pitchFamily="34" charset="0"/>
              </a:rPr>
              <a:t>terhentikan</a:t>
            </a:r>
            <a:r>
              <a:rPr lang="en-US" sz="2000" b="1" dirty="0">
                <a:latin typeface="Arial Narrow" pitchFamily="34" charset="0"/>
              </a:rPr>
              <a:t>.</a:t>
            </a:r>
            <a:br>
              <a:rPr lang="en-US" sz="2000" b="1" dirty="0">
                <a:latin typeface="Arial Narrow" pitchFamily="34" charset="0"/>
              </a:rPr>
            </a:b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adalah</a:t>
            </a:r>
            <a:r>
              <a:rPr lang="en-US" sz="2000" b="1" dirty="0" smtClean="0">
                <a:latin typeface="Arial Narrow" pitchFamily="34" charset="0"/>
              </a:rPr>
              <a:t> </a:t>
            </a:r>
            <a:r>
              <a:rPr lang="en-US" sz="2000" b="1" dirty="0" err="1">
                <a:latin typeface="Arial Narrow" pitchFamily="34" charset="0"/>
              </a:rPr>
              <a:t>pembawa</a:t>
            </a:r>
            <a:r>
              <a:rPr lang="en-US" sz="2000" b="1" dirty="0">
                <a:latin typeface="Arial Narrow" pitchFamily="34" charset="0"/>
              </a:rPr>
              <a:t> </a:t>
            </a:r>
            <a:r>
              <a:rPr lang="en-US" sz="2000" b="1" dirty="0" err="1">
                <a:latin typeface="Arial Narrow" pitchFamily="34" charset="0"/>
              </a:rPr>
              <a:t>Injil</a:t>
            </a:r>
            <a:r>
              <a:rPr lang="en-US" sz="2000" b="1" dirty="0">
                <a:latin typeface="Arial Narrow" pitchFamily="34" charset="0"/>
              </a:rPr>
              <a:t> </a:t>
            </a:r>
            <a:r>
              <a:rPr lang="en-US" sz="2000" b="1" dirty="0" err="1" smtClean="0">
                <a:latin typeface="Arial Narrow" pitchFamily="34" charset="0"/>
              </a:rPr>
              <a:t>Kuasa</a:t>
            </a:r>
            <a:r>
              <a:rPr lang="en-US" sz="2000" b="1" dirty="0" smtClean="0">
                <a:latin typeface="Arial Narrow" pitchFamily="34" charset="0"/>
              </a:rPr>
              <a:t> </a:t>
            </a:r>
            <a:r>
              <a:rPr lang="en-US" sz="2000" b="1" dirty="0" err="1" smtClean="0">
                <a:latin typeface="Arial Narrow" pitchFamily="34" charset="0"/>
              </a:rPr>
              <a:t>Kerajaan</a:t>
            </a:r>
            <a:r>
              <a:rPr lang="en-US" sz="2000" b="1" dirty="0" smtClean="0">
                <a:latin typeface="Arial Narrow" pitchFamily="34" charset="0"/>
              </a:rPr>
              <a:t> </a:t>
            </a:r>
            <a:r>
              <a:rPr lang="en-US" sz="2000" b="1" dirty="0" err="1" smtClean="0">
                <a:latin typeface="Arial Narrow" pitchFamily="34" charset="0"/>
              </a:rPr>
              <a:t>dan</a:t>
            </a:r>
            <a:r>
              <a:rPr lang="en-US" sz="2000" b="1" dirty="0" smtClean="0">
                <a:latin typeface="Arial Narrow" pitchFamily="34" charset="0"/>
              </a:rPr>
              <a:t> </a:t>
            </a:r>
            <a:r>
              <a:rPr lang="en-US" sz="2000" b="1" dirty="0" err="1" smtClean="0">
                <a:latin typeface="Arial Narrow" pitchFamily="34" charset="0"/>
              </a:rPr>
              <a:t>Injil</a:t>
            </a:r>
            <a:r>
              <a:rPr lang="en-US" sz="2000" b="1" dirty="0" smtClean="0">
                <a:latin typeface="Arial Narrow" pitchFamily="34" charset="0"/>
              </a:rPr>
              <a:t> </a:t>
            </a:r>
            <a:r>
              <a:rPr lang="en-US" sz="2000" b="1" dirty="0" err="1" smtClean="0">
                <a:latin typeface="Arial Narrow" pitchFamily="34" charset="0"/>
              </a:rPr>
              <a:t>Keselamatan</a:t>
            </a:r>
            <a:r>
              <a:rPr lang="en-US" sz="2000" b="1" dirty="0" smtClean="0">
                <a:latin typeface="Arial Narrow" pitchFamily="34" charset="0"/>
              </a:rPr>
              <a:t/>
            </a:r>
            <a:br>
              <a:rPr lang="en-US" sz="2000" b="1" dirty="0" smtClean="0">
                <a:latin typeface="Arial Narrow" pitchFamily="34" charset="0"/>
              </a:rPr>
            </a:br>
            <a:r>
              <a:rPr lang="en-US" sz="2000" b="1" dirty="0" smtClean="0">
                <a:latin typeface="Arial Narrow" pitchFamily="34" charset="0"/>
              </a:rPr>
              <a:t> </a:t>
            </a:r>
            <a:r>
              <a:rPr lang="en-US" sz="2000" b="1" dirty="0" err="1">
                <a:latin typeface="Arial Narrow" pitchFamily="34" charset="0"/>
              </a:rPr>
              <a:t>bagi</a:t>
            </a:r>
            <a:r>
              <a:rPr lang="en-US" sz="2000" b="1" dirty="0">
                <a:latin typeface="Arial Narrow" pitchFamily="34" charset="0"/>
              </a:rPr>
              <a:t> </a:t>
            </a:r>
            <a:r>
              <a:rPr lang="en-US" sz="2000" b="1" dirty="0" err="1">
                <a:latin typeface="Arial Narrow" pitchFamily="34" charset="0"/>
              </a:rPr>
              <a:t>seluruh</a:t>
            </a:r>
            <a:r>
              <a:rPr lang="en-US" sz="2000" b="1" dirty="0">
                <a:latin typeface="Arial Narrow" pitchFamily="34" charset="0"/>
              </a:rPr>
              <a:t> </a:t>
            </a:r>
            <a:r>
              <a:rPr lang="en-US" sz="2000" b="1" dirty="0" err="1" smtClean="0">
                <a:latin typeface="Arial Narrow" pitchFamily="34" charset="0"/>
              </a:rPr>
              <a:t>Dunia</a:t>
            </a:r>
            <a:r>
              <a:rPr lang="en-US" sz="2000" b="1" dirty="0">
                <a:latin typeface="Arial Narrow" pitchFamily="34" charset="0"/>
              </a:rPr>
              <a:t>.</a:t>
            </a:r>
            <a:br>
              <a:rPr lang="en-US" sz="2000" b="1" dirty="0">
                <a:latin typeface="Arial Narrow" pitchFamily="34" charset="0"/>
              </a:rPr>
            </a:br>
            <a:r>
              <a:rPr lang="en-US" sz="2000" b="1" dirty="0">
                <a:latin typeface="Arial Narrow" pitchFamily="34" charset="0"/>
              </a:rPr>
              <a:t>Di </a:t>
            </a:r>
            <a:r>
              <a:rPr lang="en-US" sz="2000" b="1" dirty="0" err="1">
                <a:latin typeface="Arial Narrow" pitchFamily="34" charset="0"/>
              </a:rPr>
              <a:t>generasi</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r>
              <a:rPr lang="en-US" sz="2000" b="1" dirty="0" err="1" smtClean="0">
                <a:latin typeface="Arial Narrow" pitchFamily="34" charset="0"/>
              </a:rPr>
              <a:t>banya</a:t>
            </a:r>
            <a:r>
              <a:rPr lang="en-US" sz="2000" b="1" dirty="0" smtClean="0">
                <a:latin typeface="Arial Narrow" pitchFamily="34" charset="0"/>
              </a:rPr>
              <a:t> </a:t>
            </a:r>
            <a:r>
              <a:rPr lang="en-US" sz="2000" b="1" dirty="0" err="1" smtClean="0">
                <a:latin typeface="Arial Narrow" pitchFamily="34" charset="0"/>
              </a:rPr>
              <a:t>lutut</a:t>
            </a:r>
            <a:r>
              <a:rPr lang="en-US" sz="2000" b="1" dirty="0" smtClean="0">
                <a:latin typeface="Arial Narrow" pitchFamily="34" charset="0"/>
              </a:rPr>
              <a:t>  </a:t>
            </a:r>
            <a:r>
              <a:rPr lang="en-US" sz="2000" b="1" dirty="0" err="1" smtClean="0">
                <a:latin typeface="Arial Narrow" pitchFamily="34" charset="0"/>
              </a:rPr>
              <a:t>akan</a:t>
            </a:r>
            <a:r>
              <a:rPr lang="en-US" sz="2000" b="1" dirty="0" smtClean="0">
                <a:latin typeface="Arial Narrow" pitchFamily="34" charset="0"/>
              </a:rPr>
              <a:t> </a:t>
            </a:r>
            <a:r>
              <a:rPr lang="en-US" sz="2000" b="1" dirty="0" err="1" smtClean="0">
                <a:latin typeface="Arial Narrow" pitchFamily="34" charset="0"/>
              </a:rPr>
              <a:t>bertelut</a:t>
            </a:r>
            <a:r>
              <a:rPr lang="en-US" sz="2000" b="1" dirty="0" smtClean="0">
                <a:latin typeface="Arial Narrow" pitchFamily="34" charset="0"/>
              </a:rPr>
              <a:t> , </a:t>
            </a:r>
            <a:br>
              <a:rPr lang="en-US" sz="2000" b="1" dirty="0" smtClean="0">
                <a:latin typeface="Arial Narrow" pitchFamily="34" charset="0"/>
              </a:rPr>
            </a:br>
            <a:r>
              <a:rPr lang="en-US" sz="2000" b="1" dirty="0" err="1" smtClean="0">
                <a:latin typeface="Arial Narrow" pitchFamily="34" charset="0"/>
              </a:rPr>
              <a:t>mengaku</a:t>
            </a:r>
            <a:r>
              <a:rPr lang="en-US" sz="2000" b="1" dirty="0" smtClean="0">
                <a:latin typeface="Arial Narrow" pitchFamily="34" charset="0"/>
              </a:rPr>
              <a:t> </a:t>
            </a:r>
            <a:r>
              <a:rPr lang="en-US" sz="2000" b="1" dirty="0" err="1" smtClean="0">
                <a:latin typeface="Arial Narrow" pitchFamily="34" charset="0"/>
              </a:rPr>
              <a:t>Yeshua</a:t>
            </a:r>
            <a:r>
              <a:rPr lang="en-US" sz="2000" b="1" dirty="0" smtClean="0">
                <a:latin typeface="Arial Narrow" pitchFamily="34" charset="0"/>
              </a:rPr>
              <a:t> </a:t>
            </a:r>
            <a:r>
              <a:rPr lang="en-US" sz="2000" b="1" dirty="0" err="1" smtClean="0">
                <a:latin typeface="Arial Narrow" pitchFamily="34" charset="0"/>
              </a:rPr>
              <a:t>Hamashiakh</a:t>
            </a:r>
            <a:r>
              <a:rPr lang="en-US" sz="2000" b="1" dirty="0" smtClean="0">
                <a:latin typeface="Arial Narrow" pitchFamily="34" charset="0"/>
              </a:rPr>
              <a:t> </a:t>
            </a:r>
            <a:r>
              <a:rPr lang="en-US" sz="2000" b="1" dirty="0" err="1" smtClean="0">
                <a:latin typeface="Arial Narrow" pitchFamily="34" charset="0"/>
              </a:rPr>
              <a:t>Adonay</a:t>
            </a:r>
            <a:r>
              <a:rPr lang="en-US" sz="2000" b="1" dirty="0" smtClean="0">
                <a:latin typeface="Arial Narrow" pitchFamily="34" charset="0"/>
              </a:rPr>
              <a:t> ELOHIM</a:t>
            </a:r>
            <a:br>
              <a:rPr lang="en-US" sz="2000" b="1" dirty="0" smtClean="0">
                <a:latin typeface="Arial Narrow" pitchFamily="34" charset="0"/>
              </a:rPr>
            </a:br>
            <a:r>
              <a:rPr lang="en-US" sz="2000" b="1" dirty="0" smtClean="0">
                <a:latin typeface="Arial Narrow" pitchFamily="34" charset="0"/>
              </a:rPr>
              <a:t> </a:t>
            </a:r>
            <a:r>
              <a:rPr lang="en-US" sz="2000" b="1" dirty="0" err="1">
                <a:latin typeface="Arial Narrow" pitchFamily="34" charset="0"/>
              </a:rPr>
              <a:t>dan</a:t>
            </a:r>
            <a:r>
              <a:rPr lang="en-US" sz="2000" b="1" dirty="0">
                <a:latin typeface="Arial Narrow" pitchFamily="34" charset="0"/>
              </a:rPr>
              <a:t> </a:t>
            </a:r>
            <a:r>
              <a:rPr lang="en-US" sz="2000" b="1" dirty="0" err="1" smtClean="0">
                <a:latin typeface="Arial Narrow" pitchFamily="34" charset="0"/>
              </a:rPr>
              <a:t>mereka</a:t>
            </a:r>
            <a:r>
              <a:rPr lang="en-US" sz="2000" b="1" dirty="0" smtClean="0">
                <a:latin typeface="Arial Narrow" pitchFamily="34" charset="0"/>
              </a:rPr>
              <a:t> </a:t>
            </a:r>
            <a:r>
              <a:rPr lang="en-US" sz="2000" b="1" dirty="0" err="1" smtClean="0">
                <a:latin typeface="Arial Narrow" pitchFamily="34" charset="0"/>
              </a:rPr>
              <a:t>diselamatkan</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Mendirikan</a:t>
            </a:r>
            <a:r>
              <a:rPr lang="en-US" sz="2000" b="1" dirty="0">
                <a:latin typeface="Arial Narrow" pitchFamily="34" charset="0"/>
              </a:rPr>
              <a:t> </a:t>
            </a:r>
            <a:r>
              <a:rPr lang="en-US" sz="2000" b="1" dirty="0" err="1" smtClean="0">
                <a:latin typeface="Arial Narrow" pitchFamily="34" charset="0"/>
              </a:rPr>
              <a:t>Bayith</a:t>
            </a:r>
            <a:r>
              <a:rPr lang="en-US" sz="2000" b="1" dirty="0" smtClean="0">
                <a:latin typeface="Arial Narrow" pitchFamily="34" charset="0"/>
              </a:rPr>
              <a:t> </a:t>
            </a:r>
            <a:r>
              <a:rPr lang="en-US" sz="2000" b="1" dirty="0" err="1" smtClean="0">
                <a:latin typeface="Arial Narrow" pitchFamily="34" charset="0"/>
              </a:rPr>
              <a:t>Elohim</a:t>
            </a:r>
            <a:r>
              <a:rPr lang="en-US" sz="2000" b="1" dirty="0" smtClean="0">
                <a:latin typeface="Arial Narrow" pitchFamily="34" charset="0"/>
              </a:rPr>
              <a:t>  </a:t>
            </a:r>
            <a:r>
              <a:rPr lang="en-US" sz="2000" b="1" dirty="0" err="1" smtClean="0">
                <a:latin typeface="Arial Narrow" pitchFamily="34" charset="0"/>
              </a:rPr>
              <a:t>Rohaniah</a:t>
            </a:r>
            <a:r>
              <a:rPr lang="en-US" sz="2000" b="1" dirty="0" smtClean="0">
                <a:latin typeface="Arial Narrow" pitchFamily="34" charset="0"/>
              </a:rPr>
              <a:t> yang </a:t>
            </a:r>
            <a:r>
              <a:rPr lang="en-US" sz="2000" b="1" dirty="0" err="1">
                <a:latin typeface="Arial Narrow" pitchFamily="34" charset="0"/>
              </a:rPr>
              <a:t>kuat</a:t>
            </a:r>
            <a:r>
              <a:rPr lang="en-US" sz="2000" b="1" dirty="0">
                <a:latin typeface="Arial Narrow" pitchFamily="34" charset="0"/>
              </a:rPr>
              <a:t> </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dan</a:t>
            </a:r>
            <a:r>
              <a:rPr lang="en-US" sz="2000" b="1" dirty="0" smtClean="0">
                <a:latin typeface="Arial Narrow" pitchFamily="34" charset="0"/>
              </a:rPr>
              <a:t> </a:t>
            </a:r>
            <a:r>
              <a:rPr lang="en-US" sz="2000" b="1" dirty="0" err="1">
                <a:latin typeface="Arial Narrow" pitchFamily="34" charset="0"/>
              </a:rPr>
              <a:t>visi</a:t>
            </a:r>
            <a:r>
              <a:rPr lang="en-US" sz="2000" b="1" dirty="0">
                <a:latin typeface="Arial Narrow" pitchFamily="34" charset="0"/>
              </a:rPr>
              <a:t> yang </a:t>
            </a:r>
            <a:r>
              <a:rPr lang="en-US" sz="2000" b="1" dirty="0" err="1">
                <a:latin typeface="Arial Narrow" pitchFamily="34" charset="0"/>
              </a:rPr>
              <a:t>tepat</a:t>
            </a:r>
            <a:r>
              <a:rPr lang="en-US" sz="2000" b="1" dirty="0">
                <a:latin typeface="Arial Narrow" pitchFamily="34" charset="0"/>
              </a:rPr>
              <a:t> </a:t>
            </a:r>
            <a:r>
              <a:rPr lang="en-US" sz="2000" b="1" dirty="0" smtClean="0">
                <a:latin typeface="Arial Narrow" pitchFamily="34" charset="0"/>
              </a:rPr>
              <a:t>, </a:t>
            </a:r>
            <a:r>
              <a:rPr lang="en-US" sz="2000" b="1" dirty="0" err="1" smtClean="0">
                <a:latin typeface="Arial Narrow" pitchFamily="34" charset="0"/>
              </a:rPr>
              <a:t>dan</a:t>
            </a:r>
            <a:r>
              <a:rPr lang="en-US" sz="2000" b="1" dirty="0" smtClean="0">
                <a:latin typeface="Arial Narrow" pitchFamily="34" charset="0"/>
              </a:rPr>
              <a:t> </a:t>
            </a:r>
            <a:r>
              <a:rPr lang="en-US" sz="2000" b="1" dirty="0" err="1" smtClean="0">
                <a:latin typeface="Arial Narrow" pitchFamily="34" charset="0"/>
              </a:rPr>
              <a:t>Iman-ku</a:t>
            </a:r>
            <a:r>
              <a:rPr lang="en-US" sz="2000" b="1" dirty="0" smtClean="0">
                <a:latin typeface="Arial Narrow" pitchFamily="34" charset="0"/>
              </a:rPr>
              <a:t>, </a:t>
            </a:r>
            <a:r>
              <a:rPr lang="en-US" sz="2000" b="1" dirty="0" err="1" smtClean="0">
                <a:latin typeface="Arial Narrow" pitchFamily="34" charset="0"/>
              </a:rPr>
              <a:t>Iman</a:t>
            </a:r>
            <a:r>
              <a:rPr lang="en-US" sz="2000" b="1" dirty="0" smtClean="0">
                <a:latin typeface="Arial Narrow" pitchFamily="34" charset="0"/>
              </a:rPr>
              <a:t> </a:t>
            </a:r>
            <a:r>
              <a:rPr lang="en-US" sz="2000" b="1" dirty="0" err="1" smtClean="0">
                <a:latin typeface="Arial Narrow" pitchFamily="34" charset="0"/>
              </a:rPr>
              <a:t>Yeshua</a:t>
            </a:r>
            <a:r>
              <a:rPr lang="en-US" sz="2000" b="1" dirty="0" smtClean="0">
                <a:latin typeface="Arial Narrow" pitchFamily="34" charset="0"/>
              </a:rPr>
              <a:t> </a:t>
            </a:r>
            <a:r>
              <a:rPr lang="en-US" sz="2000" b="1" dirty="0" err="1" smtClean="0">
                <a:latin typeface="Arial Narrow" pitchFamily="34" charset="0"/>
              </a:rPr>
              <a:t>HaMashiakh</a:t>
            </a:r>
            <a:r>
              <a:rPr lang="en-US" sz="2000" b="1" dirty="0" smtClean="0">
                <a:latin typeface="Arial Narrow" pitchFamily="34" charset="0"/>
              </a:rPr>
              <a:t/>
            </a:r>
            <a:br>
              <a:rPr lang="en-US" sz="2000" b="1" dirty="0" smtClean="0">
                <a:latin typeface="Arial Narrow" pitchFamily="34" charset="0"/>
              </a:rPr>
            </a:br>
            <a:r>
              <a:rPr lang="en-US" sz="2000" b="1" dirty="0" err="1" smtClean="0">
                <a:latin typeface="Arial Narrow" pitchFamily="34" charset="0"/>
              </a:rPr>
              <a:t>mengalahkan</a:t>
            </a:r>
            <a:r>
              <a:rPr lang="en-US" sz="2000" b="1" dirty="0" smtClean="0">
                <a:latin typeface="Arial Narrow" pitchFamily="34" charset="0"/>
              </a:rPr>
              <a:t> </a:t>
            </a:r>
            <a:r>
              <a:rPr lang="en-US" sz="2000" b="1" dirty="0" err="1" smtClean="0">
                <a:latin typeface="Arial Narrow" pitchFamily="34" charset="0"/>
              </a:rPr>
              <a:t>Dunia</a:t>
            </a:r>
            <a:r>
              <a:rPr lang="en-US" sz="2000" b="1" dirty="0">
                <a:latin typeface="Arial Narrow" pitchFamily="34" charset="0"/>
              </a:rPr>
              <a:t>.</a:t>
            </a:r>
            <a:br>
              <a:rPr lang="en-US" sz="2000" b="1" dirty="0">
                <a:latin typeface="Arial Narrow" pitchFamily="34" charset="0"/>
              </a:rPr>
            </a:br>
            <a:r>
              <a:rPr lang="en-US" sz="2000" b="1" dirty="0" err="1">
                <a:latin typeface="Arial Narrow" pitchFamily="34" charset="0"/>
              </a:rPr>
              <a:t>Bagi</a:t>
            </a:r>
            <a:r>
              <a:rPr lang="en-US" sz="2000" b="1" dirty="0">
                <a:latin typeface="Arial Narrow" pitchFamily="34" charset="0"/>
              </a:rPr>
              <a:t> </a:t>
            </a:r>
            <a:r>
              <a:rPr lang="en-US" sz="2000" b="1" dirty="0" err="1" smtClean="0">
                <a:latin typeface="Arial Narrow" pitchFamily="34" charset="0"/>
              </a:rPr>
              <a:t>ku</a:t>
            </a:r>
            <a:r>
              <a:rPr lang="en-US" sz="2000" b="1" dirty="0" smtClean="0">
                <a:latin typeface="Arial Narrow" pitchFamily="34" charset="0"/>
              </a:rPr>
              <a:t> </a:t>
            </a:r>
            <a:r>
              <a:rPr lang="en-US" sz="2000" b="1" dirty="0" err="1" smtClean="0">
                <a:latin typeface="Arial Narrow" pitchFamily="34" charset="0"/>
              </a:rPr>
              <a:t>hidup</a:t>
            </a:r>
            <a:r>
              <a:rPr lang="en-US" sz="2000" b="1" dirty="0" smtClean="0">
                <a:latin typeface="Arial Narrow" pitchFamily="34" charset="0"/>
              </a:rPr>
              <a:t> </a:t>
            </a:r>
            <a:r>
              <a:rPr lang="en-US" sz="2000" b="1" dirty="0" err="1">
                <a:latin typeface="Arial Narrow" pitchFamily="34" charset="0"/>
              </a:rPr>
              <a:t>adalah</a:t>
            </a:r>
            <a:r>
              <a:rPr lang="en-US" sz="2000" b="1" dirty="0">
                <a:latin typeface="Arial Narrow" pitchFamily="34" charset="0"/>
              </a:rPr>
              <a:t> </a:t>
            </a:r>
            <a:r>
              <a:rPr lang="en-US" sz="2000" b="1" dirty="0" err="1" smtClean="0">
                <a:latin typeface="Arial Narrow" pitchFamily="34" charset="0"/>
              </a:rPr>
              <a:t>Yeshua</a:t>
            </a:r>
            <a:r>
              <a:rPr lang="en-US" sz="2000" b="1" dirty="0" smtClean="0">
                <a:latin typeface="Arial Narrow" pitchFamily="34" charset="0"/>
              </a:rPr>
              <a:t> </a:t>
            </a:r>
            <a:r>
              <a:rPr lang="en-US" sz="2000" b="1" dirty="0" err="1" smtClean="0">
                <a:latin typeface="Arial Narrow" pitchFamily="34" charset="0"/>
              </a:rPr>
              <a:t>HaMashiakh</a:t>
            </a:r>
            <a:r>
              <a:rPr lang="en-US" sz="2000" b="1" dirty="0" smtClean="0">
                <a:latin typeface="Arial Narrow" pitchFamily="34" charset="0"/>
              </a:rPr>
              <a:t>,</a:t>
            </a:r>
            <a:br>
              <a:rPr lang="en-US" sz="2000" b="1" dirty="0" smtClean="0">
                <a:latin typeface="Arial Narrow" pitchFamily="34" charset="0"/>
              </a:rPr>
            </a:br>
            <a:r>
              <a:rPr lang="en-US" sz="2000" b="1" dirty="0" smtClean="0">
                <a:latin typeface="Arial Narrow" pitchFamily="34" charset="0"/>
              </a:rPr>
              <a:t> </a:t>
            </a:r>
            <a:r>
              <a:rPr lang="en-US" sz="2000" b="1" dirty="0" err="1">
                <a:latin typeface="Arial Narrow" pitchFamily="34" charset="0"/>
              </a:rPr>
              <a:t>memberi</a:t>
            </a:r>
            <a:r>
              <a:rPr lang="en-US" sz="2000" b="1" dirty="0">
                <a:latin typeface="Arial Narrow" pitchFamily="34" charset="0"/>
              </a:rPr>
              <a:t> </a:t>
            </a:r>
            <a:r>
              <a:rPr lang="en-US" sz="2000" b="1" dirty="0" err="1">
                <a:latin typeface="Arial Narrow" pitchFamily="34" charset="0"/>
              </a:rPr>
              <a:t>buah</a:t>
            </a:r>
            <a:r>
              <a:rPr lang="en-US" sz="2000" b="1" dirty="0">
                <a:latin typeface="Arial Narrow" pitchFamily="34" charset="0"/>
              </a:rPr>
              <a:t> </a:t>
            </a:r>
            <a:r>
              <a:rPr lang="en-US" sz="2000" b="1" dirty="0" err="1" smtClean="0">
                <a:latin typeface="Arial Narrow" pitchFamily="34" charset="0"/>
              </a:rPr>
              <a:t>bagi</a:t>
            </a:r>
            <a:r>
              <a:rPr lang="en-US" sz="2000" b="1" dirty="0" smtClean="0">
                <a:latin typeface="Arial Narrow" pitchFamily="34" charset="0"/>
              </a:rPr>
              <a:t> BAPA </a:t>
            </a:r>
            <a:r>
              <a:rPr lang="en-US" sz="2000" b="1" dirty="0" err="1" smtClean="0">
                <a:latin typeface="Arial Narrow" pitchFamily="34" charset="0"/>
              </a:rPr>
              <a:t>dan</a:t>
            </a:r>
            <a:r>
              <a:rPr lang="en-US" sz="2000" b="1" dirty="0" smtClean="0">
                <a:latin typeface="Arial Narrow" pitchFamily="34" charset="0"/>
              </a:rPr>
              <a:t> </a:t>
            </a:r>
            <a:r>
              <a:rPr lang="en-US" sz="2000" b="1" dirty="0" err="1">
                <a:latin typeface="Arial Narrow" pitchFamily="34" charset="0"/>
              </a:rPr>
              <a:t>mati</a:t>
            </a:r>
            <a:r>
              <a:rPr lang="en-US" sz="2000" b="1" dirty="0">
                <a:latin typeface="Arial Narrow" pitchFamily="34" charset="0"/>
              </a:rPr>
              <a:t> </a:t>
            </a:r>
            <a:r>
              <a:rPr lang="en-US" sz="2000" b="1" dirty="0" err="1" smtClean="0">
                <a:latin typeface="Arial Narrow" pitchFamily="34" charset="0"/>
              </a:rPr>
              <a:t>itu</a:t>
            </a:r>
            <a:r>
              <a:rPr lang="en-US" sz="2000" b="1" dirty="0" smtClean="0">
                <a:latin typeface="Arial Narrow" pitchFamily="34" charset="0"/>
              </a:rPr>
              <a:t> </a:t>
            </a:r>
            <a:r>
              <a:rPr lang="en-US" sz="2000" b="1" dirty="0" err="1" smtClean="0">
                <a:latin typeface="Arial Narrow" pitchFamily="34" charset="0"/>
              </a:rPr>
              <a:t>adalah</a:t>
            </a:r>
            <a:r>
              <a:rPr lang="en-US" sz="2000" b="1" dirty="0" smtClean="0">
                <a:latin typeface="Arial Narrow" pitchFamily="34" charset="0"/>
              </a:rPr>
              <a:t> </a:t>
            </a:r>
            <a:r>
              <a:rPr lang="en-US" sz="2000" b="1" dirty="0" err="1" smtClean="0">
                <a:latin typeface="Arial Narrow" pitchFamily="34" charset="0"/>
              </a:rPr>
              <a:t>keuntungan</a:t>
            </a:r>
            <a:r>
              <a:rPr lang="en-US" sz="2000" b="1" dirty="0" smtClean="0">
                <a:latin typeface="Arial Narrow" pitchFamily="34" charset="0"/>
              </a:rPr>
              <a:t> </a:t>
            </a:r>
            <a:r>
              <a:rPr lang="en-US" sz="2000" b="1" dirty="0" err="1" smtClean="0">
                <a:latin typeface="Arial Narrow" pitchFamily="34" charset="0"/>
              </a:rPr>
              <a:t>bagi-ku</a:t>
            </a:r>
            <a:r>
              <a:rPr lang="en-US" sz="2000" b="1" dirty="0" smtClean="0">
                <a:latin typeface="Arial Narrow" pitchFamily="34" charset="0"/>
              </a:rPr>
              <a:t>,</a:t>
            </a:r>
            <a:br>
              <a:rPr lang="en-US" sz="2000" b="1" dirty="0" smtClean="0">
                <a:latin typeface="Arial Narrow" pitchFamily="34" charset="0"/>
              </a:rPr>
            </a:br>
            <a:r>
              <a:rPr lang="en-US" sz="2000" b="1" dirty="0" err="1" smtClean="0">
                <a:latin typeface="Arial Narrow" pitchFamily="34" charset="0"/>
              </a:rPr>
              <a:t>tetapi</a:t>
            </a:r>
            <a:r>
              <a:rPr lang="en-US" sz="2000" b="1" dirty="0" smtClean="0">
                <a:latin typeface="Arial Narrow" pitchFamily="34" charset="0"/>
              </a:rPr>
              <a:t> </a:t>
            </a:r>
            <a:r>
              <a:rPr lang="en-US" sz="2000" b="1" dirty="0" err="1" smtClean="0">
                <a:latin typeface="Arial Narrow" pitchFamily="34" charset="0"/>
              </a:rPr>
              <a:t>aku</a:t>
            </a:r>
            <a:r>
              <a:rPr lang="en-US" sz="2000" b="1" dirty="0" smtClean="0">
                <a:latin typeface="Arial Narrow" pitchFamily="34" charset="0"/>
              </a:rPr>
              <a:t> </a:t>
            </a:r>
            <a:r>
              <a:rPr lang="en-US" sz="2000" b="1" dirty="0" err="1" smtClean="0">
                <a:latin typeface="Arial Narrow" pitchFamily="34" charset="0"/>
              </a:rPr>
              <a:t>beriman</a:t>
            </a:r>
            <a:r>
              <a:rPr lang="en-US" sz="2000" b="1" dirty="0" smtClean="0">
                <a:latin typeface="Arial Narrow" pitchFamily="34" charset="0"/>
              </a:rPr>
              <a:t> </a:t>
            </a:r>
            <a:r>
              <a:rPr lang="en-US" sz="2000" b="1" dirty="0" err="1" smtClean="0">
                <a:latin typeface="Arial Narrow" pitchFamily="34" charset="0"/>
              </a:rPr>
              <a:t>aku</a:t>
            </a:r>
            <a:r>
              <a:rPr lang="en-US" sz="2000" b="1" dirty="0" smtClean="0">
                <a:latin typeface="Arial Narrow" pitchFamily="34" charset="0"/>
              </a:rPr>
              <a:t> </a:t>
            </a:r>
            <a:r>
              <a:rPr lang="en-US" sz="2000" b="1" err="1" smtClean="0">
                <a:latin typeface="Arial Narrow" pitchFamily="34" charset="0"/>
              </a:rPr>
              <a:t>mengalami</a:t>
            </a:r>
            <a:r>
              <a:rPr lang="en-US" sz="2000" b="1" smtClean="0">
                <a:latin typeface="Arial Narrow" pitchFamily="34" charset="0"/>
              </a:rPr>
              <a:t> Pengangkatan </a:t>
            </a:r>
            <a:br>
              <a:rPr lang="en-US" sz="2000" b="1" smtClean="0">
                <a:latin typeface="Arial Narrow" pitchFamily="34" charset="0"/>
              </a:rPr>
            </a:br>
            <a:r>
              <a:rPr lang="en-US" sz="2000" b="1" smtClean="0">
                <a:latin typeface="Arial Narrow" pitchFamily="34" charset="0"/>
              </a:rPr>
              <a:t>dan berjumpa Yeshua HaMasahiak di Awan-2 Kemuliaan NYA kelak.</a:t>
            </a:r>
            <a:br>
              <a:rPr lang="en-US" sz="2000" b="1" smtClean="0">
                <a:latin typeface="Arial Narrow" pitchFamily="34" charset="0"/>
              </a:rPr>
            </a:br>
            <a:r>
              <a:rPr lang="en-US" sz="2000" b="1" smtClean="0">
                <a:latin typeface="Arial Narrow" pitchFamily="34" charset="0"/>
              </a:rPr>
              <a:t>aku  mendapat  Pemberdayaan dan Jaminan  untuk mencapai  Garis Finish, </a:t>
            </a:r>
            <a:br>
              <a:rPr lang="en-US" sz="2000" b="1" smtClean="0">
                <a:latin typeface="Arial Narrow" pitchFamily="34" charset="0"/>
              </a:rPr>
            </a:br>
            <a:r>
              <a:rPr lang="en-US" sz="2000" b="1" smtClean="0">
                <a:latin typeface="Arial Narrow" pitchFamily="34" charset="0"/>
              </a:rPr>
              <a:t>dan di hidupku di kekinian , aku menerima Hak Kerasulan dan Berkat-NYA.</a:t>
            </a:r>
            <a:br>
              <a:rPr lang="en-US" sz="2000" b="1" smtClean="0">
                <a:latin typeface="Arial Narrow" pitchFamily="34" charset="0"/>
              </a:rPr>
            </a:br>
            <a:r>
              <a:rPr lang="en-US" sz="2000" dirty="0"/>
              <a:t> </a:t>
            </a:r>
            <a:br>
              <a:rPr lang="en-US" sz="2000" dirty="0"/>
            </a:br>
            <a:endParaRPr lang="en-US" sz="2000" dirty="0">
              <a:latin typeface="Arial Narrow"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1110</Words>
  <Application>Microsoft Office PowerPoint</Application>
  <PresentationFormat>On-screen Show (4:3)</PresentationFormat>
  <Paragraphs>14</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Slide 1</vt:lpstr>
      <vt:lpstr>Slide 2</vt:lpstr>
      <vt:lpstr>Ruakh HaQodesh yang memberdayakan Yusuf memberdayakan aku di Gelombang Api Pentakosta ke-III aku memiliki hati hamba, mental raja, karena Iman didalam aku adalah  Iman Yeshua Hamashiakh, dan Iman-ku mengalahkan Dunia. Dalam tiap detik perjalanan ku adalah sesuai  dengan yang TUHAN mau. Jiwa ku menjadi tawanan Ruakh HaQodesh, tidak lagi mengikut diriku sendiri. aku mempunyai fighting spirit, yang tidak menyerah sampai Firman-NYA genap, melakukan semua yang TUHAN mau dengan passion – th’shuqah aku akan jadi tuan atas raja-raja, dan dipercayakan menguasai harta dunia. aku memilih untuk sepakat – sumfonos dengan visi TUHAN  yang terdahsyat dalam hidup ku. aku TUHAN mampukan untuk melakukan pekerjaan yang paling susah  dan paling berat, yang orang lain tidak mau atau tidak sanggup lakukan, dan TUHAN jamin bahwa aku pasti akan keluar lebih dari Penakluk ! </vt:lpstr>
      <vt:lpstr>Ruakh HaQodesh yang memberdayakan Musa  memberdayakan aku di Gelombang Api Pentakosta ke-III aku hidup dengan cara supranatural TUHAN,  membebaskan bangsa-bangsa,  dan menjadi seperti Yeshua HaMashiakh  bagi seluruh umat manusia. aku adalah angkatan yang TUHAN berikan otoritas,  kekuatan, kekayaan  yang  no-limit  untuk menjadi Rasul-Keuangan   dan  semua itu  beyond human. aku membelah roh : di semua masalah, kemiskinan,  perbudakan, kebodohan, dan semua  penghalang rantai besi  dan langit tembaga. aku berhenti untuk melakukan dengan cara manusia,  dan aku telah bertekad untuk melakukan  dengan cara TUHAN dalam ketepatan. </vt:lpstr>
      <vt:lpstr>  tetapi aku bertekad untuk melakukan dengan cara TUHAN  dalam ketepatan. aku percaya setiap RHEMA dengan sepenuh-hati  sampai aku mendapatkan double-portion bahkan lebih aku akan mencapai level raja-raja. aku terus mengingat perbuatan-perbuatan TUHAN  dan memberikan penyembahan kepada TUHAN  dalam kondisi apapun. aku tetap mengenakan jubah pengurapan dan  kemuliaan yang TUHAN berikan dan menolak semua yang iblis sodorkan. aku Ruakh Haqodesh mampukan mencapai semua destination  dengan penuh tanggung-jawab. </vt:lpstr>
      <vt:lpstr> Ruakh HaQodesh yang memberdayakan Yoshua memberdayakan aku di Gelombang Api Pentakosta ke-III aku adalah Penuntas, Penggenap semua janji TUHAN,  punya Otoritas  atas  alam semesta. Daya tahanku akan naik tujuh kali lipat,  penyeranganku cepat dan tepat. aku mengerti Saat / Kairos TUHAN untuk bergerak bersama pemberdayaan 7-Ruakh Elohim,  bukan tinggal diam. Passion – Th’shuqah, iman, dan otoritas ku, bersatu dengan Ruakh HaQodesh Kudus maka  Kingdom Explosion (mam’lakha  pitzutz)  of Yeshua HaMashiakh terjadi dalam hidup ku . Manusia roh ku bertambah kuat dan terus bertumbuh unto The Fulness of Yeshua Hamashiakh,  sehingga TUHAN dapat melakukan yang terdahsyat  dan itu belum pernah terjadi sebelumnya, dan itu TUHAN kerjakan melalui  aku.</vt:lpstr>
      <vt:lpstr> Ruakh HaQodesh yang memberdayakan Daud memberdayakan aku di Gelombang Api Pentakosta ke-III aku adalah orang yang dicintai TUHAN, seirama dengan  hati  TUHAN dan detak-jantung TUHAN. aku menjadi  Mempelai tentara NYA dengan  roh-raja segala masa,  segala abad sampai dengan  di  dalam kekekalan. aku memberikan penyembahan yang terbaik  dengan mempersembahkan yang paling aku cintai. aku selalu siap dididik dan bekerja sama dengan semua panggilan. aku TUHAN mampukan membunuh setiap raksasa dalam hidupku,  sejak usia sangat muda sampai dalam kekekalan. Mazmur  Cinta dan Pengenalan akan  HATI-TUHAN selalu ada  di mulut ku dan di hatiku. aku bertanya kepada TUHAN dalam segalaaaa hal,  aku memiliki ROH-raja, Imam, Kekasih, Pekerja, Pilar, dan panglima TUHAN. aku berke-Seimbang-an  dalam seluruh hidup ku. </vt:lpstr>
      <vt:lpstr>Ruakh HaQodesh yang memberdayakan  Salomo memberdayakan aku di Gelombang Api Pentakosta ke-III Di generasi ku , aku ber-Iman kemiskinan dapat diubahkan di bangsa ku,  sampai perak tidak ada artinya dan seluruh dunia melihat kemuliaan TUHAN. aku TUHAN mampukan memberi makan bangsa-bangsa. aku mempunyai jawaban akan segala sesuatu  dan segala rahasia menjadi sangat mudah dipecahkan. aku sampai di puncak destiny, kekayaan, hikmat, dan kemuliaan. Seluruh dunia akan mendengar tentang aku berhubung dengan nama TUHAN. Dari seluruh dunia akan datang emas permata yang berkelimpahan  untuk membiayai kegerakan Api Pentakosta ke-III. aku akan punya jawaban akan segala sesuatu.  Segala rahasia menjadi sangat mudah. Seluruh dunia akan tercengang karena saya memiliki  service of excellent   dan  spirit of excellence  dalam  hidup saya. Seluruh dunia tercengang melihat Pewahyuan yang TUHAN berikan kepada ku. Adanya Roh Hikmat dan Kemakmuran ku melebihi apa yang orang pernah pikirkan.  Semua orang yang dekat dengan ku pasti berbahagia. Selalu ada Perkenanan TUHAN (Rakhamim Elohim) dalam hidup ku, Kemudahan,  dan Shalom. TUHAN selalu dipuji dalam hidup ku .  aku akan diangkat sebagai raja dalam Keadilan dan Kebenaran. </vt:lpstr>
      <vt:lpstr>  Ruakh HaQodesh yang memberdayakan  Salomo memberdayakan aku di Gelombang Api Pentakosta ke-III aku adalah orang yang menjungkirbalikkan dunia  dan tidak terhentikan. aku adalah pembawa Injil Kuasa Kerajaan dan Injil Keselamatan  bagi seluruh Dunia. Di generasi ku banya lutut  akan bertelut ,  mengaku Yeshua Hamashiakh Adonay ELOHIM  dan mereka diselamatkan. Mendirikan Bayith Elohim  Rohaniah yang kuat  dan visi yang tepat , dan Iman-ku, Iman Yeshua HaMashiakh mengalahkan Dunia. Bagi ku hidup adalah Yeshua HaMashiakh,  memberi buah bagi BAPA dan mati itu adalah keuntungan bagi-ku, tetapi aku beriman aku mengalami Pengangkatan  dan berjumpa Yeshua HaMasahiak di Awan-2 Kemuliaan NYA kelak. aku  mendapat  Pemberdayaan dan Jaminan  untuk mencapai  Garis Finish,  dan di hidupku di kekinian , aku menerima Hak Kerasulan dan Berkat-NYA.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Ruakh HaQodesh yang memberdayakan Yusuf memberdayakan aku di Gelombang Api Pentakosta ke-III aku memiliki hati hamba, mental raja, karena Iman didalam aku adalah  Iman Yeshua Hamashiakh, dan Iman-ku mengalahkan Dunia. Dalam tiap detik perjalanan ku adalah sesuai  dengan yang TUHAN mau. Jiwa ku menjadi tawanan Ruakh HaQodesh, tidak lagi mengikut diriku sendiri. aku mempunyai fighting spirit, yang tidak menyerah sampai Firman-NYA genap, melakukan semua yang TUHAN mau dengan passion – th’shuqah aku akan jadi tuan atas raja-raja, dan dipercayakan menguasai harta dunia. aku memilih untuk sepakat – sumfonos dengan visi TUHAN  yang terdahsyat dalam hidup ku. aku TUHAN mampukan untuk melakukan pekerjaan yang paling susah  dan paling berat, yang orang lain tidak mau atau tidak sanggup lakukan, dan TUHAN jamin bahwa aku pasti akan keluar lebih dari Penakluk !</dc:title>
  <dc:creator>USER</dc:creator>
  <cp:lastModifiedBy>Grace Wijaya</cp:lastModifiedBy>
  <cp:revision>5</cp:revision>
  <dcterms:created xsi:type="dcterms:W3CDTF">2016-04-22T08:18:34Z</dcterms:created>
  <dcterms:modified xsi:type="dcterms:W3CDTF">2016-04-22T08:30:38Z</dcterms:modified>
</cp:coreProperties>
</file>