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08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A0378-22DD-72B6-A432-95BDDA5D8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2AA90-49A3-4738-B7D8-721F5F4D3E8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2D871-5F9A-C965-322B-E0DFE3BE0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4A1FF-AD14-A6F4-D6A2-18069B5A6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1E5A6-0037-4903-8714-0719C22168E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457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8BDD8-5BF5-DE2A-B3CA-C5C7446FC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18DE5-359B-4E35-BC40-0A4D090FA08E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759BD-D940-E1E1-04B9-B9E059D22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A29DA-77B4-FAC9-3EED-32A404A3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8420-FCF3-495A-9073-CABE84739A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38117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8D975-9069-8638-621E-090230E4F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63960-200D-4AC1-B351-8C9CFBA0AC36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F206B-5828-191D-E978-2FF02735F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04AC1-A749-ED9C-C2F6-D6DCBC2CF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B64A1-3E84-46CB-B425-855DE8148D9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0982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DD521-224B-60F3-0ADE-E56452AF9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A1083-2E46-4C1F-B0C8-90F2A7365BA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F3273-27C0-7AE9-E5E9-8119A4D02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2BB96-F970-2C0B-CEB1-0E72064F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516C4-2AA4-495D-B5C9-F5CA55F284D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460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72EF9-A496-7DDD-2AB7-38F3487B3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B7533-E110-451C-88CF-EBBE97703A7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6D8B3-B1C4-07C8-004D-B6AD6934B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65532-C222-5F67-D5B3-D25AEA3F4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B6447-2209-466B-9E0F-5B6E5ADA47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8908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65D4ED-0F5E-9A14-E6E9-AAD052E9F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31327-D8D5-4D66-9062-4BFB14450A6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4CF4797-E0F7-52FB-7066-BE55054AE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0CA8ABE-CAC5-E857-AC9E-BD9507275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1AD79-E6F9-487F-96B9-AC36ABC290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8576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3D4FB8F-F312-0A03-0BF2-9FB2890D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95FF0-9153-48A5-BEAB-5040AE7B4F5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B9DF219-D09D-A3E1-4D47-3168BD2C1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06BFEC6-19EB-447F-175E-4455617EF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566E1-DC4D-44CE-9067-806813AFDF0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4808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5E7CC85-1241-68D6-BAE4-68B024884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A5123-D9A7-4D87-A827-1F379E64CBC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98C5D97-BB24-3584-B017-C252BF085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E097C5A-A67B-814E-67AF-3A4C620A7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64A4D-093E-457C-8C84-57AB1FF7CE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677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8D84131-706A-1209-F01F-98951A25A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27AD2-7F02-4ADA-9658-7BD76D86F09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11744B9-414D-CBEC-9BBB-4E17C67A8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D2033E-C9CF-5839-82A3-AD7D1037E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1FA29-5D65-4409-93F4-9E0ACC7E01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78547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2F95CB3-9B01-EA0E-DE0F-9C38122D5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D5DDC-2D25-4891-9D48-2BC0345B8BD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552F558-7259-B526-649E-581C6FB46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C03BF0C-302C-271F-814D-2AF5538C4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F4596-0F99-42A1-9C01-BEB33069A71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0562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55923CB-5833-AC3B-E233-F00F2F61D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9FA1B-62B3-45FF-9850-CACD4F50CEA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E2AB90-8A26-D1B8-8A55-704215B2C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1BE3B51-26A2-5A0A-D357-C291E455E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4163E-9B45-44BF-A4FA-F6141C4F6B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1134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449E9E4-E277-3FD9-EDDB-63A943B506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4A6E5A7-E241-828C-0700-993B69F749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100FF-91A6-D13C-0406-E6E85BB3B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16AE1218-7935-4A23-A186-0EA6D5A1FAD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89803-9D8B-65F0-4423-9580FB093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F2230-3DA4-1D37-1E66-9D0CBD2C0A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FF3DDDA8-CDF2-41C5-9439-22B4A33EE68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2FB898F-E6B2-010D-BCDE-8E8D256950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5709D3D5-3D5B-4B56-964D-0324A31C20CF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3D44AB79-4460-49F1-266C-3510FC1F30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5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E5F80C1D-F381-4F1E-B174-62036783D7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0F38DDC-C798-4AC4-3BA4-C584A509C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F0E294A4-6C3A-F9FE-80A3-8C1A15BC7475}"/>
              </a:ext>
            </a:extLst>
          </p:cNvPr>
          <p:cNvGrpSpPr>
            <a:grpSpLocks/>
          </p:cNvGrpSpPr>
          <p:nvPr/>
        </p:nvGrpSpPr>
        <p:grpSpPr bwMode="auto">
          <a:xfrm>
            <a:off x="9486900" y="6310313"/>
            <a:ext cx="423863" cy="431800"/>
            <a:chOff x="5289" y="3975"/>
            <a:chExt cx="267" cy="272"/>
          </a:xfrm>
        </p:grpSpPr>
        <p:pic>
          <p:nvPicPr>
            <p:cNvPr id="2053" name="Picture 9">
              <a:extLst>
                <a:ext uri="{FF2B5EF4-FFF2-40B4-BE49-F238E27FC236}">
                  <a16:creationId xmlns:a16="http://schemas.microsoft.com/office/drawing/2014/main" id="{08488A70-B0C0-49EF-90D0-B187D87FD1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65FE81C4-6F75-B0CA-D9E0-2EADED5688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2" name="그림 2">
            <a:extLst>
              <a:ext uri="{FF2B5EF4-FFF2-40B4-BE49-F238E27FC236}">
                <a16:creationId xmlns:a16="http://schemas.microsoft.com/office/drawing/2014/main" id="{D1165C25-D5E7-D8E7-9080-D4D869863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FDBBFA3C-D807-D670-F872-48FF58A484F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79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D7AB5BCF-52F7-EF26-F0C7-448291E3E3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C2669C6-F2E3-0DF6-54BC-7F2FCE2C7B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40413B5C-3448-D927-7CCD-5F0B223175B7}"/>
              </a:ext>
            </a:extLst>
          </p:cNvPr>
          <p:cNvGrpSpPr>
            <a:grpSpLocks/>
          </p:cNvGrpSpPr>
          <p:nvPr/>
        </p:nvGrpSpPr>
        <p:grpSpPr bwMode="auto">
          <a:xfrm>
            <a:off x="9486900" y="6310313"/>
            <a:ext cx="423863" cy="431800"/>
            <a:chOff x="5289" y="3975"/>
            <a:chExt cx="267" cy="272"/>
          </a:xfrm>
        </p:grpSpPr>
        <p:pic>
          <p:nvPicPr>
            <p:cNvPr id="3077" name="Picture 9">
              <a:extLst>
                <a:ext uri="{FF2B5EF4-FFF2-40B4-BE49-F238E27FC236}">
                  <a16:creationId xmlns:a16="http://schemas.microsoft.com/office/drawing/2014/main" id="{8ADCE4EB-E9C9-6E22-49E3-34FAD78E0F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50D697D2-C0AD-82E3-F7B4-9441C647F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3076" name="그림 2">
            <a:extLst>
              <a:ext uri="{FF2B5EF4-FFF2-40B4-BE49-F238E27FC236}">
                <a16:creationId xmlns:a16="http://schemas.microsoft.com/office/drawing/2014/main" id="{73660ACE-C382-A81E-12E6-53531518B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4</Words>
  <Application>Microsoft Office PowerPoint</Application>
  <PresentationFormat>와이드스크린</PresentationFormat>
  <Paragraphs>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2009-03-18T07:21:47Z</dcterms:created>
  <dcterms:modified xsi:type="dcterms:W3CDTF">2025-01-08T07:55:37Z</dcterms:modified>
</cp:coreProperties>
</file>