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220" autoAdjust="0"/>
  </p:normalViewPr>
  <p:slideViewPr>
    <p:cSldViewPr showGuides="1">
      <p:cViewPr>
        <p:scale>
          <a:sx n="25" d="100"/>
          <a:sy n="25" d="100"/>
        </p:scale>
        <p:origin x="2340" y="16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96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8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0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03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13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F1648-7584-4AEA-8C77-7809A781D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9EACA-EA18-4330-8E00-A6EE638C59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741BCD-3A1F-4F81-8567-C86538D045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ECD319-65C0-4D9E-8CC8-C9F4B7BAB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F69DE-49A0-40DA-9375-B38039E45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4ADCBC-3C3A-4256-87D5-D0D9AF50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23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  <a:t>2/4/2019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8D51644-545E-44E3-BC6E-2AD8AC8B2625}"/>
              </a:ext>
            </a:extLst>
          </p:cNvPr>
          <p:cNvSpPr/>
          <p:nvPr userDrawn="1"/>
        </p:nvSpPr>
        <p:spPr>
          <a:xfrm>
            <a:off x="-23164800" y="-13030200"/>
            <a:ext cx="395021" cy="39502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B1CA3B-4E43-438A-9AA3-C4D817313CF4}"/>
              </a:ext>
            </a:extLst>
          </p:cNvPr>
          <p:cNvSpPr/>
          <p:nvPr userDrawn="1"/>
        </p:nvSpPr>
        <p:spPr>
          <a:xfrm>
            <a:off x="34961779" y="-13030200"/>
            <a:ext cx="395021" cy="39502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3004496-AE44-4F53-BEA8-30179F68F210}"/>
              </a:ext>
            </a:extLst>
          </p:cNvPr>
          <p:cNvSpPr/>
          <p:nvPr userDrawn="1"/>
        </p:nvSpPr>
        <p:spPr>
          <a:xfrm>
            <a:off x="34961779" y="19493179"/>
            <a:ext cx="395021" cy="39502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4C10C7B-BAE9-4433-8761-500EAC3C28A0}"/>
              </a:ext>
            </a:extLst>
          </p:cNvPr>
          <p:cNvSpPr/>
          <p:nvPr userDrawn="1"/>
        </p:nvSpPr>
        <p:spPr>
          <a:xfrm>
            <a:off x="-23164800" y="19493179"/>
            <a:ext cx="395021" cy="39502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8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814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49" r:id="rId3"/>
    <p:sldLayoutId id="2147483657" r:id="rId4"/>
    <p:sldLayoutId id="2147483650" r:id="rId5"/>
    <p:sldLayoutId id="2147483652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9Slide">
            <a:hlinkClick r:id="" action="ppaction://media"/>
            <a:extLst>
              <a:ext uri="{FF2B5EF4-FFF2-40B4-BE49-F238E27FC236}">
                <a16:creationId xmlns:a16="http://schemas.microsoft.com/office/drawing/2014/main" id="{73D05124-42FD-4CA9-AE3A-2DFC6103AD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9Slide">
            <a:extLst>
              <a:ext uri="{FF2B5EF4-FFF2-40B4-BE49-F238E27FC236}">
                <a16:creationId xmlns:a16="http://schemas.microsoft.com/office/drawing/2014/main" id="{CD82224A-212E-448E-88CD-56552D7D2111}"/>
              </a:ext>
            </a:extLst>
          </p:cNvPr>
          <p:cNvSpPr txBox="1"/>
          <p:nvPr/>
        </p:nvSpPr>
        <p:spPr>
          <a:xfrm>
            <a:off x="2726488" y="1236890"/>
            <a:ext cx="673902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4000">
                <a:solidFill>
                  <a:srgbClr val="BF0001"/>
                </a:solidFill>
                <a:latin typeface="#9Slide07 Hillda" pitchFamily="2" charset="0"/>
              </a:rPr>
              <a:t>Viết lời chúc của bạn tại đây</a:t>
            </a:r>
          </a:p>
        </p:txBody>
      </p:sp>
    </p:spTree>
    <p:extLst>
      <p:ext uri="{BB962C8B-B14F-4D97-AF65-F5344CB8AC3E}">
        <p14:creationId xmlns:p14="http://schemas.microsoft.com/office/powerpoint/2010/main" val="75020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16" fill="hold" grpId="1" nodeType="withEffect">
                                  <p:stCondLst>
                                    <p:cond delay="975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975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60000" decel="40000" fill="hold" grpId="2" nodeType="withEffect">
                                  <p:stCondLst>
                                    <p:cond delay="975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animMotion origin="layout" path="M 0 -1.48148E-6 L 0.175 0.00185 " pathEditMode="relative" rAng="0" ptsTypes="AA">
                                      <p:cBhvr>
                                        <p:cTn id="17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9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3" nodeType="withEffect">
                                  <p:stCondLst>
                                    <p:cond delay="1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  <p:bldP spid="6" grpId="1"/>
      <p:bldP spid="6" grpId="2"/>
      <p:bldP spid="6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9Slide">
            <a:hlinkClick r:id="" action="ppaction://media"/>
            <a:extLst>
              <a:ext uri="{FF2B5EF4-FFF2-40B4-BE49-F238E27FC236}">
                <a16:creationId xmlns:a16="http://schemas.microsoft.com/office/drawing/2014/main" id="{DB80FE77-F926-47A4-BF15-CF9BAB2789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9Slide">
            <a:extLst>
              <a:ext uri="{FF2B5EF4-FFF2-40B4-BE49-F238E27FC236}">
                <a16:creationId xmlns:a16="http://schemas.microsoft.com/office/drawing/2014/main" id="{557CDD09-FF99-49A4-99E8-C31EA894E881}"/>
              </a:ext>
            </a:extLst>
          </p:cNvPr>
          <p:cNvSpPr txBox="1"/>
          <p:nvPr/>
        </p:nvSpPr>
        <p:spPr>
          <a:xfrm>
            <a:off x="3680275" y="1590035"/>
            <a:ext cx="4831451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6600">
                <a:solidFill>
                  <a:schemeClr val="bg1"/>
                </a:solidFill>
                <a:latin typeface="#9Slide07 IcielPony" panose="02000000000000000000" pitchFamily="2" charset="0"/>
              </a:rPr>
              <a:t>2019</a:t>
            </a:r>
          </a:p>
        </p:txBody>
      </p:sp>
      <p:sp>
        <p:nvSpPr>
          <p:cNvPr id="5" name="9Slide">
            <a:extLst>
              <a:ext uri="{FF2B5EF4-FFF2-40B4-BE49-F238E27FC236}">
                <a16:creationId xmlns:a16="http://schemas.microsoft.com/office/drawing/2014/main" id="{DDE44B1E-7C63-44CD-B997-595E080316F1}"/>
              </a:ext>
            </a:extLst>
          </p:cNvPr>
          <p:cNvSpPr txBox="1"/>
          <p:nvPr/>
        </p:nvSpPr>
        <p:spPr>
          <a:xfrm>
            <a:off x="2289670" y="3687722"/>
            <a:ext cx="7612661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4400">
                <a:solidFill>
                  <a:schemeClr val="bg1"/>
                </a:solidFill>
                <a:latin typeface="#9Slide07 Hillda" pitchFamily="2" charset="0"/>
              </a:rPr>
              <a:t>Gõ lời chúc của bạn tại đây</a:t>
            </a:r>
          </a:p>
        </p:txBody>
      </p:sp>
    </p:spTree>
    <p:extLst>
      <p:ext uri="{BB962C8B-B14F-4D97-AF65-F5344CB8AC3E}">
        <p14:creationId xmlns:p14="http://schemas.microsoft.com/office/powerpoint/2010/main" val="28170795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path" presetSubtype="0" accel="40000" decel="60000" fill="hold" grpId="1" nodeType="withEffect">
                                  <p:stCondLst>
                                    <p:cond delay="850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animMotion origin="layout" path="M -1.66667E-6 4.44444E-6 L -0.0789 0.00046 C -0.09531 4.44444E-6 -0.11862 0.0081 -0.14193 0.02152 C -0.16862 0.03703 -0.18906 0.05416 -0.20208 0.07175 L -0.26601 0.1537 " pathEditMode="relative" rAng="20520000" ptsTypes="AAAAA">
                                      <p:cBhvr>
                                        <p:cTn id="14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2" y="495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1" nodeType="withEffect">
                                  <p:stCondLst>
                                    <p:cond delay="900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900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60000" decel="40000" fill="hold" grpId="2" nodeType="withEffect">
                                  <p:stCondLst>
                                    <p:cond delay="900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animMotion origin="layout" path="M 0 2.96296E-6 L 0.175 0.00185 " pathEditMode="relative" rAng="0" ptsTypes="AA">
                                      <p:cBhvr>
                                        <p:cTn id="25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9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3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heme/theme1.xml><?xml version="1.0" encoding="utf-8"?>
<a:theme xmlns:a="http://schemas.openxmlformats.org/drawingml/2006/main" name="Office Theme">
  <a:themeElements>
    <a:clrScheme name="Flat Fina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FC1E9"/>
      </a:accent1>
      <a:accent2>
        <a:srgbClr val="48CFAD"/>
      </a:accent2>
      <a:accent3>
        <a:srgbClr val="A0D468"/>
      </a:accent3>
      <a:accent4>
        <a:srgbClr val="FFCE54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sz="17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82874858-0721-407C-8F5B-FD70AF48C69B}" vid="{F00BFC39-CF7C-48D7-9090-2328E9ACCA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39</TotalTime>
  <Words>15</Words>
  <Application>Microsoft Office PowerPoint</Application>
  <PresentationFormat>Widescreen</PresentationFormat>
  <Paragraphs>3</Paragraphs>
  <Slides>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#9Slide02 Noi dung dai</vt:lpstr>
      <vt:lpstr>#9Slide02 Tieu de dai</vt:lpstr>
      <vt:lpstr>#9Slide07 Hillda</vt:lpstr>
      <vt:lpstr>#9Slide07 IcielPony</vt:lpstr>
      <vt:lpstr>Arial</vt:lpstr>
      <vt:lpstr>Office Theme</vt:lpstr>
      <vt:lpstr>PowerPoint Presentation</vt:lpstr>
      <vt:lpstr>PowerPoint Presentation</vt:lpstr>
    </vt:vector>
  </TitlesOfParts>
  <Company>9Slide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</dc:title>
  <dc:subject>9Slide</dc:subject>
  <dc:creator>Khóa học 9Slide</dc:creator>
  <cp:keywords>9Slide</cp:keywords>
  <dc:description>9Slide</dc:description>
  <cp:lastModifiedBy>Khóa học 9Slide</cp:lastModifiedBy>
  <cp:revision>6</cp:revision>
  <dcterms:created xsi:type="dcterms:W3CDTF">2019-02-04T12:52:30Z</dcterms:created>
  <dcterms:modified xsi:type="dcterms:W3CDTF">2019-02-04T13:31:56Z</dcterms:modified>
  <cp:category>9Slide</cp:category>
  <cp:contentStatus>9Slide</cp:contentStatus>
</cp:coreProperties>
</file>