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5" r:id="rId8"/>
    <p:sldId id="266" r:id="rId9"/>
    <p:sldId id="264" r:id="rId10"/>
    <p:sldId id="262" r:id="rId11"/>
  </p:sldIdLst>
  <p:sldSz cx="10287000" cy="1285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373"/>
    <a:srgbClr val="00E2BC"/>
    <a:srgbClr val="00B093"/>
    <a:srgbClr val="FDEACB"/>
    <a:srgbClr val="FEF5E6"/>
    <a:srgbClr val="09BFFF"/>
    <a:srgbClr val="E2E1DF"/>
    <a:srgbClr val="00848E"/>
    <a:srgbClr val="0F7772"/>
    <a:srgbClr val="01D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298" y="1164"/>
      </p:cViewPr>
      <p:guideLst>
        <p:guide orient="horz" pos="417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04431"/>
            <a:ext cx="8743950" cy="447675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6753821"/>
            <a:ext cx="7715250" cy="3104554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646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6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684610"/>
            <a:ext cx="2218134" cy="1089719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684610"/>
            <a:ext cx="6525816" cy="108971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953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085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205762"/>
            <a:ext cx="8872538" cy="5348882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8605246"/>
            <a:ext cx="8872538" cy="281285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444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26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4612"/>
            <a:ext cx="8872538" cy="24854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152181"/>
            <a:ext cx="4351883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4697015"/>
            <a:ext cx="4351883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152181"/>
            <a:ext cx="4373315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4697015"/>
            <a:ext cx="4373315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045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566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606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851425"/>
            <a:ext cx="5207794" cy="9138047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6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851425"/>
            <a:ext cx="5207794" cy="9138047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4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5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423047"/>
            <a:ext cx="8872538" cy="815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67179-68FF-4290-9955-93AA546A2549}" type="datetimeFigureOut">
              <a:rPr lang="en-US" smtClean="0"/>
              <a:t>23-Nov-20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4C492-9BA0-4D8D-8D7F-3BA6264F0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55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979F035-9F19-4507-A61F-3D1033F1EFD8}"/>
              </a:ext>
            </a:extLst>
          </p:cNvPr>
          <p:cNvSpPr/>
          <p:nvPr/>
        </p:nvSpPr>
        <p:spPr>
          <a:xfrm rot="18900000">
            <a:off x="-4936160" y="3047999"/>
            <a:ext cx="19488150" cy="79983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FB070782-C18A-472C-9713-1155B305C9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43408" y="0"/>
            <a:ext cx="19303543" cy="1285875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AD2B0D3-3A3B-4929-BEC4-47DB3C1828EA}"/>
              </a:ext>
            </a:extLst>
          </p:cNvPr>
          <p:cNvSpPr/>
          <p:nvPr/>
        </p:nvSpPr>
        <p:spPr>
          <a:xfrm>
            <a:off x="2842759" y="9435811"/>
            <a:ext cx="10291577" cy="3921391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2841120-EAD8-4274-A1A4-B27638FD300C}"/>
              </a:ext>
            </a:extLst>
          </p:cNvPr>
          <p:cNvSpPr/>
          <p:nvPr/>
        </p:nvSpPr>
        <p:spPr>
          <a:xfrm>
            <a:off x="6927014" y="-2349562"/>
            <a:ext cx="6114080" cy="6114080"/>
          </a:xfrm>
          <a:prstGeom prst="ellipse">
            <a:avLst/>
          </a:prstGeom>
          <a:solidFill>
            <a:srgbClr val="00B093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386F5F35-D662-4FD4-83E6-813804503869}"/>
              </a:ext>
            </a:extLst>
          </p:cNvPr>
          <p:cNvSpPr/>
          <p:nvPr/>
        </p:nvSpPr>
        <p:spPr>
          <a:xfrm>
            <a:off x="0" y="0"/>
            <a:ext cx="7372350" cy="9658350"/>
          </a:xfrm>
          <a:prstGeom prst="rect">
            <a:avLst/>
          </a:prstGeom>
          <a:blipFill>
            <a:blip r:embed="rId3"/>
            <a:srcRect/>
            <a:stretch>
              <a:fillRect t="-888" b="-8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CAAF9D-E93D-42DB-9186-F9F949221BE9}"/>
              </a:ext>
            </a:extLst>
          </p:cNvPr>
          <p:cNvSpPr/>
          <p:nvPr/>
        </p:nvSpPr>
        <p:spPr>
          <a:xfrm>
            <a:off x="2247900" y="0"/>
            <a:ext cx="5791200" cy="1581150"/>
          </a:xfrm>
          <a:prstGeom prst="rect">
            <a:avLst/>
          </a:prstGeom>
          <a:solidFill>
            <a:srgbClr val="017373">
              <a:alpha val="68000"/>
            </a:srgbClr>
          </a:solidFill>
          <a:ln>
            <a:noFill/>
          </a:ln>
          <a:effectLst>
            <a:outerShdw blurRad="1524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D50047-49CD-4212-91B2-0777BCF6FB40}"/>
              </a:ext>
            </a:extLst>
          </p:cNvPr>
          <p:cNvSpPr txBox="1"/>
          <p:nvPr/>
        </p:nvSpPr>
        <p:spPr>
          <a:xfrm>
            <a:off x="2172726" y="7550217"/>
            <a:ext cx="68852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b="1" spc="300" dirty="0">
                <a:solidFill>
                  <a:srgbClr val="00E2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BRAND NEW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2F5FD56-4E11-46DD-8A55-BA1F142DE223}"/>
              </a:ext>
            </a:extLst>
          </p:cNvPr>
          <p:cNvSpPr txBox="1"/>
          <p:nvPr/>
        </p:nvSpPr>
        <p:spPr>
          <a:xfrm>
            <a:off x="2878178" y="8504563"/>
            <a:ext cx="43266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b="1" spc="300" dirty="0">
                <a:ln w="254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TEMPLATE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2D22217-96A9-459A-BE3C-D0B1D618922C}"/>
              </a:ext>
            </a:extLst>
          </p:cNvPr>
          <p:cNvSpPr txBox="1"/>
          <p:nvPr/>
        </p:nvSpPr>
        <p:spPr>
          <a:xfrm>
            <a:off x="1294484" y="9870561"/>
            <a:ext cx="7698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2A08076-006C-42B8-BFF1-EC91861F303D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62" name="Graphic 1044">
              <a:extLst>
                <a:ext uri="{FF2B5EF4-FFF2-40B4-BE49-F238E27FC236}">
                  <a16:creationId xmlns:a16="http://schemas.microsoft.com/office/drawing/2014/main" id="{F21C388A-E114-40C5-BB32-11BA243F6CAE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1B2AE2B-2E30-4103-83DB-628716509AB3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92" name="Graphic 1044">
                <a:extLst>
                  <a:ext uri="{FF2B5EF4-FFF2-40B4-BE49-F238E27FC236}">
                    <a16:creationId xmlns:a16="http://schemas.microsoft.com/office/drawing/2014/main" id="{45E7DD76-5AE8-43CA-8C82-F664F3B2B1D8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65116320-529A-470F-B4BB-4830A41E5948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5A00D159-AFE6-461D-A582-46339A34FE00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4710B513-299C-4D33-9F71-E08053D15285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6C843AF4-A06C-4D1F-9449-2FE972B55FD5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1A7FF894-E9EA-4D4C-AB8E-BFDFB2B7A998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3" name="Graphic 1044">
              <a:extLst>
                <a:ext uri="{FF2B5EF4-FFF2-40B4-BE49-F238E27FC236}">
                  <a16:creationId xmlns:a16="http://schemas.microsoft.com/office/drawing/2014/main" id="{A7E6D072-C38F-4C32-9540-7DB713B3A0E1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CC00A56D-3F36-4C16-A73A-4C3CF2863C1B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308BA2C-D64C-48FF-95F0-91E3BDD81E23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1" name="Graphic 1044">
              <a:extLst>
                <a:ext uri="{FF2B5EF4-FFF2-40B4-BE49-F238E27FC236}">
                  <a16:creationId xmlns:a16="http://schemas.microsoft.com/office/drawing/2014/main" id="{80029570-EDD1-4CB3-BA75-8BAA89B217EE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E452D9B-7B26-410A-B543-7D525C25559F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6" name="Graphic 1044">
                <a:extLst>
                  <a:ext uri="{FF2B5EF4-FFF2-40B4-BE49-F238E27FC236}">
                    <a16:creationId xmlns:a16="http://schemas.microsoft.com/office/drawing/2014/main" id="{23B9EB11-9237-40EB-87D8-5E4C58A2509D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A2E1ED30-1E4E-4863-B0FE-22D78AC1C170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7223F71B-44A0-4E2B-A215-58E66463E8EA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2" name="Graphic 1044">
              <a:extLst>
                <a:ext uri="{FF2B5EF4-FFF2-40B4-BE49-F238E27FC236}">
                  <a16:creationId xmlns:a16="http://schemas.microsoft.com/office/drawing/2014/main" id="{979EF43D-B0F1-47F3-8E38-13EB0C619848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D77F581-BA34-43DA-A091-2DABB8FA9D86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83CF3199-6C89-4743-B83E-22E14667CF57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6EF39CE3-7567-4951-B707-E63071A8D312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B093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A299FA14-230E-4C6A-A2C8-F7E10709AB28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F13C3B3B-E15E-4149-B7C2-BB6F6CF3BC93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CC1C9B1-F6F5-4417-B071-FA63028637D1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AA4FA4CC-E653-4BFD-988C-2552A2305353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6" name="YOUR LOGO">
                <a:extLst>
                  <a:ext uri="{FF2B5EF4-FFF2-40B4-BE49-F238E27FC236}">
                    <a16:creationId xmlns:a16="http://schemas.microsoft.com/office/drawing/2014/main" id="{E78CEB82-5CCC-439A-A1A5-7DB6C0FCB8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01DDC6F2-85A7-4E6D-9338-97C112878FCE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1CFBD1BE-8047-448A-ACFA-05AD100589AB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0B979406-6F3E-429B-871E-6955D82B4EA2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26" name="Graphic 1043" descr="Arrow Slight curve">
            <a:extLst>
              <a:ext uri="{FF2B5EF4-FFF2-40B4-BE49-F238E27FC236}">
                <a16:creationId xmlns:a16="http://schemas.microsoft.com/office/drawing/2014/main" id="{7B74AA31-D722-4BD0-84AB-A2FB8149DFF5}"/>
              </a:ext>
            </a:extLst>
          </p:cNvPr>
          <p:cNvSpPr/>
          <p:nvPr/>
        </p:nvSpPr>
        <p:spPr>
          <a:xfrm>
            <a:off x="8965211" y="11820327"/>
            <a:ext cx="838226" cy="457200"/>
          </a:xfrm>
          <a:custGeom>
            <a:avLst/>
            <a:gdLst>
              <a:gd name="connsiteX0" fmla="*/ 838200 w 838226"/>
              <a:gd name="connsiteY0" fmla="*/ 228600 h 457200"/>
              <a:gd name="connsiteX1" fmla="*/ 609600 w 838226"/>
              <a:gd name="connsiteY1" fmla="*/ 0 h 457200"/>
              <a:gd name="connsiteX2" fmla="*/ 609600 w 838226"/>
              <a:gd name="connsiteY2" fmla="*/ 142875 h 457200"/>
              <a:gd name="connsiteX3" fmla="*/ 0 w 838226"/>
              <a:gd name="connsiteY3" fmla="*/ 142875 h 457200"/>
              <a:gd name="connsiteX4" fmla="*/ 609600 w 838226"/>
              <a:gd name="connsiteY4" fmla="*/ 361950 h 457200"/>
              <a:gd name="connsiteX5" fmla="*/ 609600 w 838226"/>
              <a:gd name="connsiteY5" fmla="*/ 457200 h 457200"/>
              <a:gd name="connsiteX6" fmla="*/ 838200 w 83822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838200" y="228600"/>
                </a:moveTo>
                <a:cubicBezTo>
                  <a:pt x="841058" y="228600"/>
                  <a:pt x="609600" y="0"/>
                  <a:pt x="609600" y="0"/>
                </a:cubicBezTo>
                <a:lnTo>
                  <a:pt x="609600" y="142875"/>
                </a:lnTo>
                <a:cubicBezTo>
                  <a:pt x="458153" y="211455"/>
                  <a:pt x="0" y="142875"/>
                  <a:pt x="0" y="142875"/>
                </a:cubicBezTo>
                <a:cubicBezTo>
                  <a:pt x="0" y="142875"/>
                  <a:pt x="324803" y="391478"/>
                  <a:pt x="609600" y="361950"/>
                </a:cubicBezTo>
                <a:lnTo>
                  <a:pt x="609600" y="457200"/>
                </a:lnTo>
                <a:lnTo>
                  <a:pt x="838200" y="228600"/>
                </a:lnTo>
                <a:close/>
              </a:path>
            </a:pathLst>
          </a:custGeom>
          <a:solidFill>
            <a:srgbClr val="017373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A3BC971-1B05-4AB4-A38C-C84BA3E13A06}"/>
              </a:ext>
            </a:extLst>
          </p:cNvPr>
          <p:cNvSpPr txBox="1"/>
          <p:nvPr/>
        </p:nvSpPr>
        <p:spPr>
          <a:xfrm rot="16200000">
            <a:off x="7655832" y="2336671"/>
            <a:ext cx="4441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6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1C32DD-5270-486B-801F-6FD473B3B295}"/>
              </a:ext>
            </a:extLst>
          </p:cNvPr>
          <p:cNvSpPr/>
          <p:nvPr/>
        </p:nvSpPr>
        <p:spPr>
          <a:xfrm>
            <a:off x="10046064" y="6619875"/>
            <a:ext cx="888636" cy="6252470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796A4EC-28DE-48F3-B892-24911A0C10FB}"/>
              </a:ext>
            </a:extLst>
          </p:cNvPr>
          <p:cNvSpPr/>
          <p:nvPr/>
        </p:nvSpPr>
        <p:spPr>
          <a:xfrm>
            <a:off x="3832556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8D1E29B-B6FC-47A7-9703-C6A0BC231CC2}"/>
              </a:ext>
            </a:extLst>
          </p:cNvPr>
          <p:cNvSpPr/>
          <p:nvPr/>
        </p:nvSpPr>
        <p:spPr>
          <a:xfrm>
            <a:off x="6417952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15435ED-AE6D-46ED-804C-07BB1A4EAE93}"/>
              </a:ext>
            </a:extLst>
          </p:cNvPr>
          <p:cNvSpPr/>
          <p:nvPr/>
        </p:nvSpPr>
        <p:spPr>
          <a:xfrm>
            <a:off x="7117109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3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>
            <a:extLst>
              <a:ext uri="{FF2B5EF4-FFF2-40B4-BE49-F238E27FC236}">
                <a16:creationId xmlns:a16="http://schemas.microsoft.com/office/drawing/2014/main" id="{1CBB9C8F-3BBC-4D24-B324-90D770F9C1B8}"/>
              </a:ext>
            </a:extLst>
          </p:cNvPr>
          <p:cNvSpPr/>
          <p:nvPr/>
        </p:nvSpPr>
        <p:spPr>
          <a:xfrm rot="18900000">
            <a:off x="-4936160" y="3047999"/>
            <a:ext cx="19488150" cy="79983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0" name="Picture 109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3DB3D64B-BEE2-4669-95EB-7DB93C49D9A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43408" y="0"/>
            <a:ext cx="19303543" cy="12858750"/>
          </a:xfrm>
          <a:prstGeom prst="rect">
            <a:avLst/>
          </a:prstGeom>
        </p:spPr>
      </p:pic>
      <p:sp>
        <p:nvSpPr>
          <p:cNvPr id="151" name="Rectangle 150">
            <a:extLst>
              <a:ext uri="{FF2B5EF4-FFF2-40B4-BE49-F238E27FC236}">
                <a16:creationId xmlns:a16="http://schemas.microsoft.com/office/drawing/2014/main" id="{6183783B-20A1-4E53-BD20-21E0057A26AD}"/>
              </a:ext>
            </a:extLst>
          </p:cNvPr>
          <p:cNvSpPr/>
          <p:nvPr/>
        </p:nvSpPr>
        <p:spPr>
          <a:xfrm>
            <a:off x="-681775" y="6619875"/>
            <a:ext cx="888636" cy="6252470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239498BB-639B-4038-9F64-F8B018F4D733}"/>
              </a:ext>
            </a:extLst>
          </p:cNvPr>
          <p:cNvSpPr/>
          <p:nvPr/>
        </p:nvSpPr>
        <p:spPr>
          <a:xfrm>
            <a:off x="2842759" y="9435811"/>
            <a:ext cx="10291577" cy="3921391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D3A6A34C-F524-471C-9929-E3099E448329}"/>
              </a:ext>
            </a:extLst>
          </p:cNvPr>
          <p:cNvSpPr/>
          <p:nvPr/>
        </p:nvSpPr>
        <p:spPr>
          <a:xfrm>
            <a:off x="6927014" y="-2349562"/>
            <a:ext cx="6114080" cy="6114080"/>
          </a:xfrm>
          <a:prstGeom prst="ellipse">
            <a:avLst/>
          </a:prstGeom>
          <a:solidFill>
            <a:srgbClr val="00B093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PICTURE">
            <a:extLst>
              <a:ext uri="{FF2B5EF4-FFF2-40B4-BE49-F238E27FC236}">
                <a16:creationId xmlns:a16="http://schemas.microsoft.com/office/drawing/2014/main" id="{D83986CE-441D-4086-8ED4-F296332EE8B7}"/>
              </a:ext>
            </a:extLst>
          </p:cNvPr>
          <p:cNvSpPr/>
          <p:nvPr/>
        </p:nvSpPr>
        <p:spPr>
          <a:xfrm>
            <a:off x="0" y="0"/>
            <a:ext cx="7698032" cy="9658350"/>
          </a:xfrm>
          <a:prstGeom prst="rect">
            <a:avLst/>
          </a:prstGeom>
          <a:blipFill>
            <a:blip r:embed="rId3"/>
            <a:srcRect/>
            <a:stretch>
              <a:fillRect t="-12343" b="-7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BD1F22E9-744A-4681-B24C-547118BE98F8}"/>
              </a:ext>
            </a:extLst>
          </p:cNvPr>
          <p:cNvSpPr/>
          <p:nvPr/>
        </p:nvSpPr>
        <p:spPr>
          <a:xfrm>
            <a:off x="2247900" y="0"/>
            <a:ext cx="5791200" cy="1581150"/>
          </a:xfrm>
          <a:prstGeom prst="rect">
            <a:avLst/>
          </a:prstGeom>
          <a:solidFill>
            <a:srgbClr val="017373">
              <a:alpha val="68000"/>
            </a:srgbClr>
          </a:solidFill>
          <a:ln>
            <a:noFill/>
          </a:ln>
          <a:effectLst>
            <a:outerShdw blurRad="1524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2DE964E-7521-43C6-9E9B-4AF6E4A7F490}"/>
              </a:ext>
            </a:extLst>
          </p:cNvPr>
          <p:cNvGrpSpPr/>
          <p:nvPr/>
        </p:nvGrpSpPr>
        <p:grpSpPr>
          <a:xfrm>
            <a:off x="2764483" y="7463285"/>
            <a:ext cx="4758034" cy="1941566"/>
            <a:chOff x="3618498" y="7463285"/>
            <a:chExt cx="4758034" cy="1941566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4FD9A2D1-1E83-4CB5-9776-321270C7EBED}"/>
                </a:ext>
              </a:extLst>
            </p:cNvPr>
            <p:cNvSpPr txBox="1"/>
            <p:nvPr/>
          </p:nvSpPr>
          <p:spPr>
            <a:xfrm>
              <a:off x="3618498" y="7463285"/>
              <a:ext cx="475803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0" b="1" spc="300" dirty="0">
                  <a:solidFill>
                    <a:srgbClr val="00E2B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GRAB IT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787CC890-FF99-4714-9632-424380ABFBDA}"/>
                </a:ext>
              </a:extLst>
            </p:cNvPr>
            <p:cNvSpPr txBox="1"/>
            <p:nvPr/>
          </p:nvSpPr>
          <p:spPr>
            <a:xfrm>
              <a:off x="4885672" y="8389188"/>
              <a:ext cx="222368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0" b="1" spc="300" dirty="0">
                  <a:ln w="25400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NOW</a:t>
              </a: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B0E64BAB-8148-49F6-A228-46340411CDBD}"/>
              </a:ext>
            </a:extLst>
          </p:cNvPr>
          <p:cNvSpPr txBox="1"/>
          <p:nvPr/>
        </p:nvSpPr>
        <p:spPr>
          <a:xfrm>
            <a:off x="1294484" y="9870561"/>
            <a:ext cx="7698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3833AC40-4E3B-4B0B-8850-86ABBD89349C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121" name="Graphic 1044">
              <a:extLst>
                <a:ext uri="{FF2B5EF4-FFF2-40B4-BE49-F238E27FC236}">
                  <a16:creationId xmlns:a16="http://schemas.microsoft.com/office/drawing/2014/main" id="{F1A8AC2F-AB08-4DAE-B117-67F9F0B6497F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9D3F4A7-9440-4C06-9C85-CB0036F46306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34" name="Graphic 1044">
                <a:extLst>
                  <a:ext uri="{FF2B5EF4-FFF2-40B4-BE49-F238E27FC236}">
                    <a16:creationId xmlns:a16="http://schemas.microsoft.com/office/drawing/2014/main" id="{5449F350-AE5E-48BF-94D5-A6FDE2757B00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0B18A336-A913-4F87-911B-88FD11146D2F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8A81DAD3-AC8A-4801-B200-81494774CB8B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D0F3451C-B546-4B5B-8249-5C430DDC3A3C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2BE6C5E2-EA0F-4AAB-9A8C-DD67062B8545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83287EFE-E3EB-43B4-9DD9-3F760219AA16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22" name="Graphic 1044">
              <a:extLst>
                <a:ext uri="{FF2B5EF4-FFF2-40B4-BE49-F238E27FC236}">
                  <a16:creationId xmlns:a16="http://schemas.microsoft.com/office/drawing/2014/main" id="{BD5A7C45-13F0-4547-835C-20E9521A7DFC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C1934DFF-8C67-4C19-97FF-C96771A357EC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5E60EB2E-B055-4B2B-887D-FB79093E5F0E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23" name="Graphic 1044">
              <a:extLst>
                <a:ext uri="{FF2B5EF4-FFF2-40B4-BE49-F238E27FC236}">
                  <a16:creationId xmlns:a16="http://schemas.microsoft.com/office/drawing/2014/main" id="{335F5C6C-7D51-4998-AFCD-99F2EE49D968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E1BC41F-CEE2-4A68-AD5B-29DD2FA0A9CE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28" name="Graphic 1044">
                <a:extLst>
                  <a:ext uri="{FF2B5EF4-FFF2-40B4-BE49-F238E27FC236}">
                    <a16:creationId xmlns:a16="http://schemas.microsoft.com/office/drawing/2014/main" id="{8D7FB55C-EB2E-497F-A8B8-7CDC9FAC3ADF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658616FC-7F89-4624-A2CF-1AC25E944573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CD4C6B56-FA5A-4A72-BE6A-906F69130464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24" name="Graphic 1044">
              <a:extLst>
                <a:ext uri="{FF2B5EF4-FFF2-40B4-BE49-F238E27FC236}">
                  <a16:creationId xmlns:a16="http://schemas.microsoft.com/office/drawing/2014/main" id="{15B8EDC7-9220-44A2-A4A6-A92EC0662F0A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AFE7C6CD-3167-4AD8-8071-375AE8BB8CD7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1E1FBAFD-D074-4D07-80A7-72414DA6DA71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40" name="TextBox 139">
            <a:extLst>
              <a:ext uri="{FF2B5EF4-FFF2-40B4-BE49-F238E27FC236}">
                <a16:creationId xmlns:a16="http://schemas.microsoft.com/office/drawing/2014/main" id="{CE08C8C1-8512-4A6C-9817-5ACCA0B02EEA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B093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2468188E-08EA-4836-862C-C5EF9D66AB0D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DE5C7891-3026-4DDF-8CFC-04BA8F767D42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527D3048-578A-4CFE-82BA-A2055EF05A1B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F3A0404E-EA1C-4824-8418-12B43FDE02B2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8" name="YOUR LOGO">
                <a:extLst>
                  <a:ext uri="{FF2B5EF4-FFF2-40B4-BE49-F238E27FC236}">
                    <a16:creationId xmlns:a16="http://schemas.microsoft.com/office/drawing/2014/main" id="{441DC422-88BA-4361-9A7E-DDB65AD89F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795249B0-7ABB-4BC4-B09C-F8A7026D852A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9DEAEE4D-8B69-46CE-BFB4-94AD2B631FC6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374FBA7D-AC99-4BA8-86D7-B3D7366BE422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150" name="TextBox 149">
            <a:extLst>
              <a:ext uri="{FF2B5EF4-FFF2-40B4-BE49-F238E27FC236}">
                <a16:creationId xmlns:a16="http://schemas.microsoft.com/office/drawing/2014/main" id="{9A1AEC7D-9572-442B-B3F2-DB5BAE9ED26E}"/>
              </a:ext>
            </a:extLst>
          </p:cNvPr>
          <p:cNvSpPr txBox="1"/>
          <p:nvPr/>
        </p:nvSpPr>
        <p:spPr>
          <a:xfrm rot="16200000">
            <a:off x="7655832" y="2336671"/>
            <a:ext cx="4441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6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DD2B9823-2C90-4612-907B-5EEF9A2024D1}"/>
              </a:ext>
            </a:extLst>
          </p:cNvPr>
          <p:cNvSpPr/>
          <p:nvPr/>
        </p:nvSpPr>
        <p:spPr>
          <a:xfrm>
            <a:off x="3832556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AE2F7B41-D960-4292-BD2E-ED2B9B5CFF73}"/>
              </a:ext>
            </a:extLst>
          </p:cNvPr>
          <p:cNvSpPr/>
          <p:nvPr/>
        </p:nvSpPr>
        <p:spPr>
          <a:xfrm>
            <a:off x="6417952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364583D-9C44-4562-9481-CB0E1C885B5E}"/>
              </a:ext>
            </a:extLst>
          </p:cNvPr>
          <p:cNvSpPr/>
          <p:nvPr/>
        </p:nvSpPr>
        <p:spPr>
          <a:xfrm>
            <a:off x="7117109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915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angle 124">
            <a:extLst>
              <a:ext uri="{FF2B5EF4-FFF2-40B4-BE49-F238E27FC236}">
                <a16:creationId xmlns:a16="http://schemas.microsoft.com/office/drawing/2014/main" id="{A77A7718-B2CA-4E4C-A6DD-CB653B99B6F4}"/>
              </a:ext>
            </a:extLst>
          </p:cNvPr>
          <p:cNvSpPr/>
          <p:nvPr/>
        </p:nvSpPr>
        <p:spPr>
          <a:xfrm rot="18900000">
            <a:off x="-16014262" y="1150014"/>
            <a:ext cx="24856462" cy="79983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92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17B46720-9816-4A37-8008-8C592E9E2EA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43408" y="0"/>
            <a:ext cx="19303543" cy="12858750"/>
          </a:xfrm>
          <a:prstGeom prst="rect">
            <a:avLst/>
          </a:prstGeom>
        </p:spPr>
      </p:pic>
      <p:sp>
        <p:nvSpPr>
          <p:cNvPr id="121" name="Oval 120">
            <a:extLst>
              <a:ext uri="{FF2B5EF4-FFF2-40B4-BE49-F238E27FC236}">
                <a16:creationId xmlns:a16="http://schemas.microsoft.com/office/drawing/2014/main" id="{AC1E1FEA-02E8-485E-AA91-2879984975E3}"/>
              </a:ext>
            </a:extLst>
          </p:cNvPr>
          <p:cNvSpPr/>
          <p:nvPr/>
        </p:nvSpPr>
        <p:spPr>
          <a:xfrm>
            <a:off x="-3398019" y="-2349562"/>
            <a:ext cx="6114080" cy="6114080"/>
          </a:xfrm>
          <a:prstGeom prst="ellipse">
            <a:avLst/>
          </a:prstGeom>
          <a:solidFill>
            <a:srgbClr val="00B093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963F4F76-74DE-4D8E-8B00-BDD1D11B50EB}"/>
              </a:ext>
            </a:extLst>
          </p:cNvPr>
          <p:cNvSpPr/>
          <p:nvPr/>
        </p:nvSpPr>
        <p:spPr>
          <a:xfrm rot="9742514">
            <a:off x="-1994900" y="561249"/>
            <a:ext cx="10291577" cy="3921391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80EE8A5-E62E-4710-AC7C-A6497EF2D116}"/>
              </a:ext>
            </a:extLst>
          </p:cNvPr>
          <p:cNvSpPr/>
          <p:nvPr/>
        </p:nvSpPr>
        <p:spPr>
          <a:xfrm>
            <a:off x="-4600575" y="6616069"/>
            <a:ext cx="19488150" cy="7998332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877249E-3B29-454F-B4AE-BFD0F8D0D3F7}"/>
              </a:ext>
            </a:extLst>
          </p:cNvPr>
          <p:cNvSpPr txBox="1"/>
          <p:nvPr/>
        </p:nvSpPr>
        <p:spPr>
          <a:xfrm>
            <a:off x="612225" y="2224283"/>
            <a:ext cx="39212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b="1" spc="300" dirty="0">
                <a:solidFill>
                  <a:srgbClr val="00B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MODERN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FE5AEBA-38F1-4903-AC95-1B9C197C7492}"/>
              </a:ext>
            </a:extLst>
          </p:cNvPr>
          <p:cNvSpPr txBox="1"/>
          <p:nvPr/>
        </p:nvSpPr>
        <p:spPr>
          <a:xfrm>
            <a:off x="1463420" y="2996521"/>
            <a:ext cx="30700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b="1" spc="300" dirty="0">
                <a:ln w="254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DESIGN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65E299D-0892-46F1-994A-D4E640F65513}"/>
              </a:ext>
            </a:extLst>
          </p:cNvPr>
          <p:cNvSpPr txBox="1"/>
          <p:nvPr/>
        </p:nvSpPr>
        <p:spPr>
          <a:xfrm>
            <a:off x="310371" y="4062511"/>
            <a:ext cx="44491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83" name="Graphic 1043" descr="Arrow Slight curve">
            <a:extLst>
              <a:ext uri="{FF2B5EF4-FFF2-40B4-BE49-F238E27FC236}">
                <a16:creationId xmlns:a16="http://schemas.microsoft.com/office/drawing/2014/main" id="{9FF73F43-FCA2-43A3-A242-7FB8F02C1159}"/>
              </a:ext>
            </a:extLst>
          </p:cNvPr>
          <p:cNvSpPr/>
          <p:nvPr/>
        </p:nvSpPr>
        <p:spPr>
          <a:xfrm>
            <a:off x="8965211" y="11820327"/>
            <a:ext cx="838226" cy="457200"/>
          </a:xfrm>
          <a:custGeom>
            <a:avLst/>
            <a:gdLst>
              <a:gd name="connsiteX0" fmla="*/ 838200 w 838226"/>
              <a:gd name="connsiteY0" fmla="*/ 228600 h 457200"/>
              <a:gd name="connsiteX1" fmla="*/ 609600 w 838226"/>
              <a:gd name="connsiteY1" fmla="*/ 0 h 457200"/>
              <a:gd name="connsiteX2" fmla="*/ 609600 w 838226"/>
              <a:gd name="connsiteY2" fmla="*/ 142875 h 457200"/>
              <a:gd name="connsiteX3" fmla="*/ 0 w 838226"/>
              <a:gd name="connsiteY3" fmla="*/ 142875 h 457200"/>
              <a:gd name="connsiteX4" fmla="*/ 609600 w 838226"/>
              <a:gd name="connsiteY4" fmla="*/ 361950 h 457200"/>
              <a:gd name="connsiteX5" fmla="*/ 609600 w 838226"/>
              <a:gd name="connsiteY5" fmla="*/ 457200 h 457200"/>
              <a:gd name="connsiteX6" fmla="*/ 838200 w 83822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838200" y="228600"/>
                </a:moveTo>
                <a:cubicBezTo>
                  <a:pt x="841058" y="228600"/>
                  <a:pt x="609600" y="0"/>
                  <a:pt x="609600" y="0"/>
                </a:cubicBezTo>
                <a:lnTo>
                  <a:pt x="609600" y="142875"/>
                </a:lnTo>
                <a:cubicBezTo>
                  <a:pt x="458153" y="211455"/>
                  <a:pt x="0" y="142875"/>
                  <a:pt x="0" y="142875"/>
                </a:cubicBezTo>
                <a:cubicBezTo>
                  <a:pt x="0" y="142875"/>
                  <a:pt x="324803" y="391478"/>
                  <a:pt x="609600" y="361950"/>
                </a:cubicBezTo>
                <a:lnTo>
                  <a:pt x="609600" y="457200"/>
                </a:lnTo>
                <a:lnTo>
                  <a:pt x="838200" y="2286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AFCBB957-2B8E-4341-B176-4AF1E0D6B9A7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4903FE9F-9E5B-4C59-9982-D9AEC5ECBED8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B45072B3-5294-4AA9-B5A6-FB41E7F4FC6C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0" name="YOUR LOGO">
                <a:extLst>
                  <a:ext uri="{FF2B5EF4-FFF2-40B4-BE49-F238E27FC236}">
                    <a16:creationId xmlns:a16="http://schemas.microsoft.com/office/drawing/2014/main" id="{6B528ED7-E518-440D-A737-B2D8180ADF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8F993926-6286-4971-858B-BA53C21C033B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2B9F3EEB-E855-43FA-92B8-40B5394847E6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tx2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133AF3F7-172C-4486-8DBD-678214A95860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tx2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8FA8773A-8DBA-4047-86BC-700982383B5C}"/>
              </a:ext>
            </a:extLst>
          </p:cNvPr>
          <p:cNvSpPr txBox="1"/>
          <p:nvPr/>
        </p:nvSpPr>
        <p:spPr>
          <a:xfrm>
            <a:off x="197375" y="6857023"/>
            <a:ext cx="44491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B0FAD669-A1EF-45C6-9E78-B3FE7B6341BE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98" name="Graphic 1044">
              <a:extLst>
                <a:ext uri="{FF2B5EF4-FFF2-40B4-BE49-F238E27FC236}">
                  <a16:creationId xmlns:a16="http://schemas.microsoft.com/office/drawing/2014/main" id="{E4210479-91C9-4071-A55E-9E06901AB5F9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BB9F3E45-14B8-40A3-9A07-0941F0F45C97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11" name="Graphic 1044">
                <a:extLst>
                  <a:ext uri="{FF2B5EF4-FFF2-40B4-BE49-F238E27FC236}">
                    <a16:creationId xmlns:a16="http://schemas.microsoft.com/office/drawing/2014/main" id="{2CCCDF8F-CBDB-46CA-B671-3957EFEEC4FE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13F5C5B2-D7B1-401A-B69D-6836143A2C00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3DC7F4BE-B674-4507-B5EB-1C4AE9CB8D09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5FB536B0-5CF8-45D9-A354-D51677DE20F7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DF402E7A-B339-4C82-8916-D966FBE57506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4A51E028-FDD1-4446-86CC-825829847150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99" name="Graphic 1044">
              <a:extLst>
                <a:ext uri="{FF2B5EF4-FFF2-40B4-BE49-F238E27FC236}">
                  <a16:creationId xmlns:a16="http://schemas.microsoft.com/office/drawing/2014/main" id="{0BB4B1D6-ADFC-416D-97A6-FC4566368495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A5DADBC5-61DD-4A7C-AAF3-18585FDF3683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7A1643F3-661B-428E-B2B1-A2CD30450BD5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00" name="Graphic 1044">
              <a:extLst>
                <a:ext uri="{FF2B5EF4-FFF2-40B4-BE49-F238E27FC236}">
                  <a16:creationId xmlns:a16="http://schemas.microsoft.com/office/drawing/2014/main" id="{DC415F53-4C8A-42F4-9E07-18D1CA4448B6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C18435D7-9AD9-405C-A54D-3710248A65B2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05" name="Graphic 1044">
                <a:extLst>
                  <a:ext uri="{FF2B5EF4-FFF2-40B4-BE49-F238E27FC236}">
                    <a16:creationId xmlns:a16="http://schemas.microsoft.com/office/drawing/2014/main" id="{F73B54E9-FF4A-462E-ADC0-FBA069292989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3E446790-5E4B-465D-BB81-48784CA9CF2C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5C876892-41B7-4B5B-89B2-1EEFA775FB14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01" name="Graphic 1044">
              <a:extLst>
                <a:ext uri="{FF2B5EF4-FFF2-40B4-BE49-F238E27FC236}">
                  <a16:creationId xmlns:a16="http://schemas.microsoft.com/office/drawing/2014/main" id="{6959E41E-453A-4932-AE8D-1DCEFBC7631D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D806D127-D562-4B91-B841-D043156B4262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3BC05F07-A21B-4949-8FC4-7704989626B8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EFDAB2CB-2D11-4635-A557-44357D64C6DF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54499E41-1D60-41F6-A7BB-A369E674BF5F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8ED52050-AD29-4384-96DC-F3493211859E}"/>
              </a:ext>
            </a:extLst>
          </p:cNvPr>
          <p:cNvSpPr/>
          <p:nvPr/>
        </p:nvSpPr>
        <p:spPr>
          <a:xfrm>
            <a:off x="7629902" y="315295"/>
            <a:ext cx="4593673" cy="4593673"/>
          </a:xfrm>
          <a:prstGeom prst="ellipse">
            <a:avLst/>
          </a:prstGeom>
          <a:solidFill>
            <a:srgbClr val="00B093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ED5AC8FD-1AEA-4EA1-92D4-A73009B1576F}"/>
              </a:ext>
            </a:extLst>
          </p:cNvPr>
          <p:cNvSpPr/>
          <p:nvPr/>
        </p:nvSpPr>
        <p:spPr>
          <a:xfrm>
            <a:off x="4708134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DD17D500-E04F-4F4D-8799-7EB8758CFC9A}"/>
              </a:ext>
            </a:extLst>
          </p:cNvPr>
          <p:cNvSpPr/>
          <p:nvPr/>
        </p:nvSpPr>
        <p:spPr>
          <a:xfrm>
            <a:off x="7293530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F6FF00C9-06B4-4A99-99D6-8D856CF5CAD0}"/>
              </a:ext>
            </a:extLst>
          </p:cNvPr>
          <p:cNvSpPr/>
          <p:nvPr/>
        </p:nvSpPr>
        <p:spPr>
          <a:xfrm>
            <a:off x="7992687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C0335CAF-8DA6-4EF1-A9B3-7823A75453EB}"/>
              </a:ext>
            </a:extLst>
          </p:cNvPr>
          <p:cNvSpPr/>
          <p:nvPr/>
        </p:nvSpPr>
        <p:spPr>
          <a:xfrm>
            <a:off x="-112077" y="6616070"/>
            <a:ext cx="232613" cy="182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4A8564DA-9C52-4C95-A624-EB321FBFCDF8}"/>
              </a:ext>
            </a:extLst>
          </p:cNvPr>
          <p:cNvSpPr/>
          <p:nvPr/>
        </p:nvSpPr>
        <p:spPr>
          <a:xfrm>
            <a:off x="-112077" y="8230101"/>
            <a:ext cx="232613" cy="116166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8C859103-6AF3-42C2-A9E8-92D7AA8BE7F5}"/>
              </a:ext>
            </a:extLst>
          </p:cNvPr>
          <p:cNvSpPr/>
          <p:nvPr/>
        </p:nvSpPr>
        <p:spPr>
          <a:xfrm>
            <a:off x="-112077" y="7943850"/>
            <a:ext cx="232613" cy="192244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43B56FB1-323D-41C5-BCA9-3B194EE75E50}"/>
              </a:ext>
            </a:extLst>
          </p:cNvPr>
          <p:cNvSpPr txBox="1"/>
          <p:nvPr/>
        </p:nvSpPr>
        <p:spPr>
          <a:xfrm>
            <a:off x="5361528" y="11065021"/>
            <a:ext cx="4441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56E888B4-E5C7-4883-88EB-6CBFB7AFF11B}"/>
              </a:ext>
            </a:extLst>
          </p:cNvPr>
          <p:cNvSpPr/>
          <p:nvPr/>
        </p:nvSpPr>
        <p:spPr>
          <a:xfrm>
            <a:off x="10046064" y="-88785"/>
            <a:ext cx="888636" cy="6252470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PICTURE">
            <a:extLst>
              <a:ext uri="{FF2B5EF4-FFF2-40B4-BE49-F238E27FC236}">
                <a16:creationId xmlns:a16="http://schemas.microsoft.com/office/drawing/2014/main" id="{7102FA36-FA39-4068-BD4B-B74F0F53E69F}"/>
              </a:ext>
            </a:extLst>
          </p:cNvPr>
          <p:cNvSpPr/>
          <p:nvPr/>
        </p:nvSpPr>
        <p:spPr>
          <a:xfrm>
            <a:off x="4759483" y="2397569"/>
            <a:ext cx="5527517" cy="8533757"/>
          </a:xfrm>
          <a:prstGeom prst="rect">
            <a:avLst/>
          </a:prstGeom>
          <a:blipFill>
            <a:blip r:embed="rId5"/>
            <a:srcRect/>
            <a:stretch>
              <a:fillRect l="-1463" r="-14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067289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ectangle 118">
            <a:extLst>
              <a:ext uri="{FF2B5EF4-FFF2-40B4-BE49-F238E27FC236}">
                <a16:creationId xmlns:a16="http://schemas.microsoft.com/office/drawing/2014/main" id="{992C27DC-435F-420D-A521-7A32AC5B1B22}"/>
              </a:ext>
            </a:extLst>
          </p:cNvPr>
          <p:cNvSpPr/>
          <p:nvPr/>
        </p:nvSpPr>
        <p:spPr>
          <a:xfrm rot="18900000">
            <a:off x="-396222" y="5146024"/>
            <a:ext cx="19488150" cy="79983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92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E6335FDC-BA46-4688-9678-3CA76EA4D16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43408" y="0"/>
            <a:ext cx="19303543" cy="12858750"/>
          </a:xfrm>
          <a:prstGeom prst="rect">
            <a:avLst/>
          </a:prstGeom>
        </p:spPr>
      </p:pic>
      <p:sp>
        <p:nvSpPr>
          <p:cNvPr id="125" name="Rectangle 124">
            <a:extLst>
              <a:ext uri="{FF2B5EF4-FFF2-40B4-BE49-F238E27FC236}">
                <a16:creationId xmlns:a16="http://schemas.microsoft.com/office/drawing/2014/main" id="{B17B2CC8-D938-4A74-82BF-C5CDE57A03E3}"/>
              </a:ext>
            </a:extLst>
          </p:cNvPr>
          <p:cNvSpPr/>
          <p:nvPr/>
        </p:nvSpPr>
        <p:spPr>
          <a:xfrm>
            <a:off x="0" y="6619875"/>
            <a:ext cx="153604" cy="6252470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C92EC52-CE83-4E91-9615-38CBA2FD6995}"/>
              </a:ext>
            </a:extLst>
          </p:cNvPr>
          <p:cNvSpPr/>
          <p:nvPr/>
        </p:nvSpPr>
        <p:spPr>
          <a:xfrm>
            <a:off x="-4600575" y="-1343930"/>
            <a:ext cx="19488150" cy="7998332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4BCF89A-32A8-4C18-8343-4D1BF74E4A16}"/>
              </a:ext>
            </a:extLst>
          </p:cNvPr>
          <p:cNvSpPr txBox="1"/>
          <p:nvPr/>
        </p:nvSpPr>
        <p:spPr>
          <a:xfrm>
            <a:off x="5605103" y="1817707"/>
            <a:ext cx="44989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CREATIVE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51D33B0-EB92-4607-86A6-6E6C6D87A776}"/>
              </a:ext>
            </a:extLst>
          </p:cNvPr>
          <p:cNvSpPr txBox="1"/>
          <p:nvPr/>
        </p:nvSpPr>
        <p:spPr>
          <a:xfrm>
            <a:off x="5605103" y="2508003"/>
            <a:ext cx="30700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>
                <a:ln w="254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DESIGN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A42AF43-2A10-4385-8607-880CC2433E0A}"/>
              </a:ext>
            </a:extLst>
          </p:cNvPr>
          <p:cNvSpPr txBox="1"/>
          <p:nvPr/>
        </p:nvSpPr>
        <p:spPr>
          <a:xfrm>
            <a:off x="5641074" y="3454876"/>
            <a:ext cx="41945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84" name="Graphic 1043" descr="Arrow Slight curve">
            <a:extLst>
              <a:ext uri="{FF2B5EF4-FFF2-40B4-BE49-F238E27FC236}">
                <a16:creationId xmlns:a16="http://schemas.microsoft.com/office/drawing/2014/main" id="{E138FC94-D869-4A65-8333-3C750DBBFA92}"/>
              </a:ext>
            </a:extLst>
          </p:cNvPr>
          <p:cNvSpPr/>
          <p:nvPr/>
        </p:nvSpPr>
        <p:spPr>
          <a:xfrm>
            <a:off x="8965211" y="11820327"/>
            <a:ext cx="838226" cy="457200"/>
          </a:xfrm>
          <a:custGeom>
            <a:avLst/>
            <a:gdLst>
              <a:gd name="connsiteX0" fmla="*/ 838200 w 838226"/>
              <a:gd name="connsiteY0" fmla="*/ 228600 h 457200"/>
              <a:gd name="connsiteX1" fmla="*/ 609600 w 838226"/>
              <a:gd name="connsiteY1" fmla="*/ 0 h 457200"/>
              <a:gd name="connsiteX2" fmla="*/ 609600 w 838226"/>
              <a:gd name="connsiteY2" fmla="*/ 142875 h 457200"/>
              <a:gd name="connsiteX3" fmla="*/ 0 w 838226"/>
              <a:gd name="connsiteY3" fmla="*/ 142875 h 457200"/>
              <a:gd name="connsiteX4" fmla="*/ 609600 w 838226"/>
              <a:gd name="connsiteY4" fmla="*/ 361950 h 457200"/>
              <a:gd name="connsiteX5" fmla="*/ 609600 w 838226"/>
              <a:gd name="connsiteY5" fmla="*/ 457200 h 457200"/>
              <a:gd name="connsiteX6" fmla="*/ 838200 w 83822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838200" y="228600"/>
                </a:moveTo>
                <a:cubicBezTo>
                  <a:pt x="841058" y="228600"/>
                  <a:pt x="609600" y="0"/>
                  <a:pt x="609600" y="0"/>
                </a:cubicBezTo>
                <a:lnTo>
                  <a:pt x="609600" y="142875"/>
                </a:lnTo>
                <a:cubicBezTo>
                  <a:pt x="458153" y="211455"/>
                  <a:pt x="0" y="142875"/>
                  <a:pt x="0" y="142875"/>
                </a:cubicBezTo>
                <a:cubicBezTo>
                  <a:pt x="0" y="142875"/>
                  <a:pt x="324803" y="391478"/>
                  <a:pt x="609600" y="361950"/>
                </a:cubicBezTo>
                <a:lnTo>
                  <a:pt x="609600" y="457200"/>
                </a:lnTo>
                <a:lnTo>
                  <a:pt x="838200" y="228600"/>
                </a:lnTo>
                <a:close/>
              </a:path>
            </a:pathLst>
          </a:custGeom>
          <a:solidFill>
            <a:srgbClr val="017373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2E9617C1-4B72-455B-BAE0-F8C493C65FA1}"/>
              </a:ext>
            </a:extLst>
          </p:cNvPr>
          <p:cNvSpPr/>
          <p:nvPr/>
        </p:nvSpPr>
        <p:spPr>
          <a:xfrm rot="1453470" flipH="1">
            <a:off x="-1718168" y="9125201"/>
            <a:ext cx="8682293" cy="2608957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13E413BD-004C-44BF-A004-C223F70923BD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97" name="Graphic 1044">
              <a:extLst>
                <a:ext uri="{FF2B5EF4-FFF2-40B4-BE49-F238E27FC236}">
                  <a16:creationId xmlns:a16="http://schemas.microsoft.com/office/drawing/2014/main" id="{A47E6DED-BAAA-492A-9770-DCB0E476D1F9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E46D7A9-58C8-4E97-96FA-8A1BCDB6CA11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10" name="Graphic 1044">
                <a:extLst>
                  <a:ext uri="{FF2B5EF4-FFF2-40B4-BE49-F238E27FC236}">
                    <a16:creationId xmlns:a16="http://schemas.microsoft.com/office/drawing/2014/main" id="{BF0B7EED-D9D9-426A-8C97-AC1FB3C77A62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86FB92B4-99B9-405E-97BA-EACDE09D82FC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47896E6A-D1FC-4B0F-B213-50CBBE39A7C1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5BD7391C-D0EA-4CB9-808A-2275694FC579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905ABBB1-DDF1-4861-BFEC-1C1449F2DDB3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EADCAC5F-D289-4D84-8C9F-55523CDDB25F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98" name="Graphic 1044">
              <a:extLst>
                <a:ext uri="{FF2B5EF4-FFF2-40B4-BE49-F238E27FC236}">
                  <a16:creationId xmlns:a16="http://schemas.microsoft.com/office/drawing/2014/main" id="{F18EF691-C785-4D60-9112-97B4989710DB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9499694-E06D-4E54-B41B-59566C131020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1164AE3-AED8-4175-9E4D-6386E846C661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99" name="Graphic 1044">
              <a:extLst>
                <a:ext uri="{FF2B5EF4-FFF2-40B4-BE49-F238E27FC236}">
                  <a16:creationId xmlns:a16="http://schemas.microsoft.com/office/drawing/2014/main" id="{E119BAE2-2D0D-46C4-8707-7A40B7CC5633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2FCFDA2A-3631-4101-9AD6-E098B0F96993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04" name="Graphic 1044">
                <a:extLst>
                  <a:ext uri="{FF2B5EF4-FFF2-40B4-BE49-F238E27FC236}">
                    <a16:creationId xmlns:a16="http://schemas.microsoft.com/office/drawing/2014/main" id="{AC138F8E-A6C9-48A1-8300-9F154F5278BD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049A7787-98C2-487A-9506-38E24EBE5257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152204B9-2F36-4D99-95BC-021B19C1F1B9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00" name="Graphic 1044">
              <a:extLst>
                <a:ext uri="{FF2B5EF4-FFF2-40B4-BE49-F238E27FC236}">
                  <a16:creationId xmlns:a16="http://schemas.microsoft.com/office/drawing/2014/main" id="{3DABF27D-9122-4DBD-9078-633AAB2FFF9D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289E903E-207C-46B4-9B13-1F794BB38A3A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5D17AE1A-6B3B-405B-8A67-FAF009DD5F85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16" name="TextBox 115">
            <a:extLst>
              <a:ext uri="{FF2B5EF4-FFF2-40B4-BE49-F238E27FC236}">
                <a16:creationId xmlns:a16="http://schemas.microsoft.com/office/drawing/2014/main" id="{009303F3-999A-4855-846A-D3E9F0BD3DA1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B093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78A49F82-CB43-46C9-AF26-8A5C784DCCB4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5F9BF004-1E6A-45D2-9C2E-E1E52C53AA04}"/>
              </a:ext>
            </a:extLst>
          </p:cNvPr>
          <p:cNvSpPr txBox="1"/>
          <p:nvPr/>
        </p:nvSpPr>
        <p:spPr>
          <a:xfrm>
            <a:off x="5592893" y="6898421"/>
            <a:ext cx="44491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B7070E08-F4A9-4B7A-AF93-B88632D81EED}"/>
              </a:ext>
            </a:extLst>
          </p:cNvPr>
          <p:cNvSpPr/>
          <p:nvPr/>
        </p:nvSpPr>
        <p:spPr>
          <a:xfrm>
            <a:off x="3832556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D024C907-D078-4018-A938-A038A26FFEDD}"/>
              </a:ext>
            </a:extLst>
          </p:cNvPr>
          <p:cNvSpPr/>
          <p:nvPr/>
        </p:nvSpPr>
        <p:spPr>
          <a:xfrm>
            <a:off x="6417952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3136B438-A6C2-4E28-ABF5-C91D714114F1}"/>
              </a:ext>
            </a:extLst>
          </p:cNvPr>
          <p:cNvSpPr/>
          <p:nvPr/>
        </p:nvSpPr>
        <p:spPr>
          <a:xfrm>
            <a:off x="7117109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PICTURE">
            <a:extLst>
              <a:ext uri="{FF2B5EF4-FFF2-40B4-BE49-F238E27FC236}">
                <a16:creationId xmlns:a16="http://schemas.microsoft.com/office/drawing/2014/main" id="{8B6B55FC-FD9A-42F7-856F-AD024DE47D42}"/>
              </a:ext>
            </a:extLst>
          </p:cNvPr>
          <p:cNvSpPr/>
          <p:nvPr/>
        </p:nvSpPr>
        <p:spPr>
          <a:xfrm>
            <a:off x="-1184" y="-4414"/>
            <a:ext cx="5527517" cy="8533757"/>
          </a:xfrm>
          <a:prstGeom prst="rect">
            <a:avLst/>
          </a:prstGeom>
          <a:blipFill>
            <a:blip r:embed="rId3"/>
            <a:srcRect/>
            <a:stretch>
              <a:fillRect l="-1463" r="-14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52293DC1-4880-41F4-AD6E-1AA4625F2678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821E2D32-098C-49A7-A487-65AEF451DA7D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3695BBE1-3A28-4747-9F63-365D17342369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2" name="YOUR LOGO">
                <a:extLst>
                  <a:ext uri="{FF2B5EF4-FFF2-40B4-BE49-F238E27FC236}">
                    <a16:creationId xmlns:a16="http://schemas.microsoft.com/office/drawing/2014/main" id="{8D2E2A39-B937-415A-A135-3AE0B6B8FA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02E2FD9A-905C-421E-A0E2-EC3B95EE51D9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5555FA03-CCC8-4987-89ED-D15DC9E99330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8590A855-EA71-437E-AA0A-C54A1F8C199B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00DB76E2-B293-4245-B73D-4B1938B487A9}"/>
              </a:ext>
            </a:extLst>
          </p:cNvPr>
          <p:cNvSpPr txBox="1"/>
          <p:nvPr/>
        </p:nvSpPr>
        <p:spPr>
          <a:xfrm>
            <a:off x="541619" y="8646340"/>
            <a:ext cx="4441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2427654837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117">
            <a:extLst>
              <a:ext uri="{FF2B5EF4-FFF2-40B4-BE49-F238E27FC236}">
                <a16:creationId xmlns:a16="http://schemas.microsoft.com/office/drawing/2014/main" id="{5CAF2F1F-ECF3-4C5F-B896-3B50F17FDB63}"/>
              </a:ext>
            </a:extLst>
          </p:cNvPr>
          <p:cNvSpPr/>
          <p:nvPr/>
        </p:nvSpPr>
        <p:spPr>
          <a:xfrm rot="18900000">
            <a:off x="-11126190" y="2550907"/>
            <a:ext cx="26196284" cy="95240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" name="Picture 121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4F9B13E6-E296-4D00-B76A-188BD91E9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4" r="11135"/>
          <a:stretch/>
        </p:blipFill>
        <p:spPr>
          <a:xfrm>
            <a:off x="-112077" y="0"/>
            <a:ext cx="10399077" cy="12858750"/>
          </a:xfrm>
          <a:prstGeom prst="rect">
            <a:avLst/>
          </a:prstGeom>
        </p:spPr>
      </p:pic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9D25BCFB-653C-4684-9AE7-9675A09FC8D6}"/>
              </a:ext>
            </a:extLst>
          </p:cNvPr>
          <p:cNvSpPr/>
          <p:nvPr/>
        </p:nvSpPr>
        <p:spPr>
          <a:xfrm rot="1453470" flipH="1">
            <a:off x="3836564" y="9776308"/>
            <a:ext cx="5801631" cy="2608957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6693FF3C-EA51-4A65-A371-24A22E5B1710}"/>
              </a:ext>
            </a:extLst>
          </p:cNvPr>
          <p:cNvSpPr/>
          <p:nvPr/>
        </p:nvSpPr>
        <p:spPr>
          <a:xfrm rot="16200000">
            <a:off x="-6520101" y="3000589"/>
            <a:ext cx="15371111" cy="7998332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60D67BE5-7EA1-4224-9D54-C54E166522CE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66" name="Graphic 1044">
              <a:extLst>
                <a:ext uri="{FF2B5EF4-FFF2-40B4-BE49-F238E27FC236}">
                  <a16:creationId xmlns:a16="http://schemas.microsoft.com/office/drawing/2014/main" id="{C1639F5F-D2BB-40A2-B9E5-BE10DE6DF342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E9DD7C9C-39BA-41A8-9EF9-7936D8937DEF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0" name="Graphic 1044">
                <a:extLst>
                  <a:ext uri="{FF2B5EF4-FFF2-40B4-BE49-F238E27FC236}">
                    <a16:creationId xmlns:a16="http://schemas.microsoft.com/office/drawing/2014/main" id="{4524D609-A262-44CD-B37D-B6F54BC6B919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AAD948F4-BA4C-4341-917C-3BBAE56E2AD4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rgbClr val="00B0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A726D0C6-9662-4174-9A91-91A63882A26F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A856C7DD-2267-43AE-B2BF-E7004E07D8CB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5F4C2EB6-5192-4FBA-8895-4D658F1712A2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142DF333-B29B-4196-8103-BF9A240072E3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7" name="Graphic 1044">
              <a:extLst>
                <a:ext uri="{FF2B5EF4-FFF2-40B4-BE49-F238E27FC236}">
                  <a16:creationId xmlns:a16="http://schemas.microsoft.com/office/drawing/2014/main" id="{B19881E3-76AF-40BF-AA1B-D1CD2242A218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C149EBAD-FFFA-4FC8-86B4-CBB25AD4E8B3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DC5D45CB-71A3-438A-ADDF-34A27355386D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8" name="Graphic 1044">
              <a:extLst>
                <a:ext uri="{FF2B5EF4-FFF2-40B4-BE49-F238E27FC236}">
                  <a16:creationId xmlns:a16="http://schemas.microsoft.com/office/drawing/2014/main" id="{73BA6115-81CE-4BA4-A780-79E339BE9053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E7766A9B-929A-4165-BDAB-BC27084C11AF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4" name="Graphic 1044">
                <a:extLst>
                  <a:ext uri="{FF2B5EF4-FFF2-40B4-BE49-F238E27FC236}">
                    <a16:creationId xmlns:a16="http://schemas.microsoft.com/office/drawing/2014/main" id="{60B27D5C-14CD-4E99-841A-28A18A9A09BD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276CB58-6F53-4BAE-AC05-23DA83CF006D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rgbClr val="00B0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A2FEC9E-A9E9-44BA-98AB-D7832DF56190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rgbClr val="00B0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9" name="Graphic 1044">
              <a:extLst>
                <a:ext uri="{FF2B5EF4-FFF2-40B4-BE49-F238E27FC236}">
                  <a16:creationId xmlns:a16="http://schemas.microsoft.com/office/drawing/2014/main" id="{D096D74F-0F7C-4853-A65E-DEC5A71AC1D8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1F88D44-DA1E-4F27-A656-E55B370E5096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3B5623B6-1A85-426D-BC1A-5F36A8653089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04" name="TextBox 103">
            <a:extLst>
              <a:ext uri="{FF2B5EF4-FFF2-40B4-BE49-F238E27FC236}">
                <a16:creationId xmlns:a16="http://schemas.microsoft.com/office/drawing/2014/main" id="{F8F93452-A5FA-4045-90CB-1E82885FFB95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7D88000-D456-4002-B8AA-1786D9DFE458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06" name="Graphic 1043" descr="Arrow Slight curve">
            <a:extLst>
              <a:ext uri="{FF2B5EF4-FFF2-40B4-BE49-F238E27FC236}">
                <a16:creationId xmlns:a16="http://schemas.microsoft.com/office/drawing/2014/main" id="{03826280-DA37-4EEC-8F6F-C6FC43906322}"/>
              </a:ext>
            </a:extLst>
          </p:cNvPr>
          <p:cNvSpPr/>
          <p:nvPr/>
        </p:nvSpPr>
        <p:spPr>
          <a:xfrm>
            <a:off x="8965211" y="11820327"/>
            <a:ext cx="838226" cy="457200"/>
          </a:xfrm>
          <a:custGeom>
            <a:avLst/>
            <a:gdLst>
              <a:gd name="connsiteX0" fmla="*/ 838200 w 838226"/>
              <a:gd name="connsiteY0" fmla="*/ 228600 h 457200"/>
              <a:gd name="connsiteX1" fmla="*/ 609600 w 838226"/>
              <a:gd name="connsiteY1" fmla="*/ 0 h 457200"/>
              <a:gd name="connsiteX2" fmla="*/ 609600 w 838226"/>
              <a:gd name="connsiteY2" fmla="*/ 142875 h 457200"/>
              <a:gd name="connsiteX3" fmla="*/ 0 w 838226"/>
              <a:gd name="connsiteY3" fmla="*/ 142875 h 457200"/>
              <a:gd name="connsiteX4" fmla="*/ 609600 w 838226"/>
              <a:gd name="connsiteY4" fmla="*/ 361950 h 457200"/>
              <a:gd name="connsiteX5" fmla="*/ 609600 w 838226"/>
              <a:gd name="connsiteY5" fmla="*/ 457200 h 457200"/>
              <a:gd name="connsiteX6" fmla="*/ 838200 w 83822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838200" y="228600"/>
                </a:moveTo>
                <a:cubicBezTo>
                  <a:pt x="841058" y="228600"/>
                  <a:pt x="609600" y="0"/>
                  <a:pt x="609600" y="0"/>
                </a:cubicBezTo>
                <a:lnTo>
                  <a:pt x="609600" y="142875"/>
                </a:lnTo>
                <a:cubicBezTo>
                  <a:pt x="458153" y="211455"/>
                  <a:pt x="0" y="142875"/>
                  <a:pt x="0" y="142875"/>
                </a:cubicBezTo>
                <a:cubicBezTo>
                  <a:pt x="0" y="142875"/>
                  <a:pt x="324803" y="391478"/>
                  <a:pt x="609600" y="361950"/>
                </a:cubicBezTo>
                <a:lnTo>
                  <a:pt x="609600" y="457200"/>
                </a:lnTo>
                <a:lnTo>
                  <a:pt x="838200" y="228600"/>
                </a:lnTo>
                <a:close/>
              </a:path>
            </a:pathLst>
          </a:custGeom>
          <a:solidFill>
            <a:srgbClr val="017373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AA8FC3D-8E9C-4893-B11C-F2E69B48EA85}"/>
              </a:ext>
            </a:extLst>
          </p:cNvPr>
          <p:cNvSpPr txBox="1"/>
          <p:nvPr/>
        </p:nvSpPr>
        <p:spPr>
          <a:xfrm>
            <a:off x="609522" y="6949697"/>
            <a:ext cx="4329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67C25E7E-8250-4F30-A1F4-5457CC4413D3}"/>
              </a:ext>
            </a:extLst>
          </p:cNvPr>
          <p:cNvSpPr/>
          <p:nvPr/>
        </p:nvSpPr>
        <p:spPr>
          <a:xfrm>
            <a:off x="759542" y="-1"/>
            <a:ext cx="8767916" cy="6619875"/>
          </a:xfrm>
          <a:prstGeom prst="rect">
            <a:avLst/>
          </a:prstGeom>
          <a:blipFill>
            <a:blip r:embed="rId3"/>
            <a:srcRect/>
            <a:stretch>
              <a:fillRect l="-12683" r="-56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4EA45ABB-6EC2-48C3-AA85-9172E466CBCB}"/>
              </a:ext>
            </a:extLst>
          </p:cNvPr>
          <p:cNvSpPr/>
          <p:nvPr/>
        </p:nvSpPr>
        <p:spPr>
          <a:xfrm>
            <a:off x="2247900" y="0"/>
            <a:ext cx="5791200" cy="1581150"/>
          </a:xfrm>
          <a:prstGeom prst="rect">
            <a:avLst/>
          </a:prstGeom>
          <a:solidFill>
            <a:srgbClr val="017373">
              <a:alpha val="68000"/>
            </a:srgbClr>
          </a:solidFill>
          <a:ln>
            <a:noFill/>
          </a:ln>
          <a:effectLst>
            <a:outerShdw blurRad="1524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7258B01D-8BAF-4BD4-8C42-B366D145806B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0C610AD1-2121-4595-81BE-BD679428CE0B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70992A30-9B64-42DE-99D9-4B658908D9F8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1" name="YOUR LOGO">
                <a:extLst>
                  <a:ext uri="{FF2B5EF4-FFF2-40B4-BE49-F238E27FC236}">
                    <a16:creationId xmlns:a16="http://schemas.microsoft.com/office/drawing/2014/main" id="{FD78D1E3-FFD0-4BE8-8A4B-B79954BBAB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26CF4DA6-941B-4B60-B4A4-E156DE674439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B53947BB-179D-454E-B9BE-5149B2FFFD9C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092A7C0C-CD25-46FB-A09F-0041BD8DF0D9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295C96D8-5186-486E-966B-9469BF5CECD3}"/>
              </a:ext>
            </a:extLst>
          </p:cNvPr>
          <p:cNvSpPr txBox="1"/>
          <p:nvPr/>
        </p:nvSpPr>
        <p:spPr>
          <a:xfrm>
            <a:off x="1376216" y="4650558"/>
            <a:ext cx="33489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88CA6BB-6C79-4BF7-8711-AAF5D1C1D4FE}"/>
              </a:ext>
            </a:extLst>
          </p:cNvPr>
          <p:cNvSpPr txBox="1"/>
          <p:nvPr/>
        </p:nvSpPr>
        <p:spPr>
          <a:xfrm>
            <a:off x="1800659" y="5681480"/>
            <a:ext cx="47503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spc="300" dirty="0">
                <a:ln w="254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CUSTOMIZE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9FDA504-1781-48E6-9FAD-97DDDD991727}"/>
              </a:ext>
            </a:extLst>
          </p:cNvPr>
          <p:cNvSpPr txBox="1"/>
          <p:nvPr/>
        </p:nvSpPr>
        <p:spPr>
          <a:xfrm>
            <a:off x="5407530" y="6949697"/>
            <a:ext cx="4329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7C870226-FAF0-4B29-A33F-0CD14B3377C1}"/>
              </a:ext>
            </a:extLst>
          </p:cNvPr>
          <p:cNvSpPr/>
          <p:nvPr/>
        </p:nvSpPr>
        <p:spPr>
          <a:xfrm>
            <a:off x="5896247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B5596467-2CBD-4B52-85C4-CF6CC12B6303}"/>
              </a:ext>
            </a:extLst>
          </p:cNvPr>
          <p:cNvSpPr/>
          <p:nvPr/>
        </p:nvSpPr>
        <p:spPr>
          <a:xfrm>
            <a:off x="8481643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0B851064-5FF7-42A9-B268-370072CD2D60}"/>
              </a:ext>
            </a:extLst>
          </p:cNvPr>
          <p:cNvSpPr/>
          <p:nvPr/>
        </p:nvSpPr>
        <p:spPr>
          <a:xfrm>
            <a:off x="9180800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278A2ABA-BAF1-4ADE-854E-796242129ADD}"/>
              </a:ext>
            </a:extLst>
          </p:cNvPr>
          <p:cNvSpPr/>
          <p:nvPr/>
        </p:nvSpPr>
        <p:spPr>
          <a:xfrm rot="5400000">
            <a:off x="9094862" y="6509399"/>
            <a:ext cx="2163321" cy="220955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8FCB294-A7D9-431E-A39A-3DA64C4BD4A2}"/>
              </a:ext>
            </a:extLst>
          </p:cNvPr>
          <p:cNvGrpSpPr/>
          <p:nvPr/>
        </p:nvGrpSpPr>
        <p:grpSpPr>
          <a:xfrm>
            <a:off x="-112077" y="5707774"/>
            <a:ext cx="232613" cy="1824204"/>
            <a:chOff x="-112077" y="5681480"/>
            <a:chExt cx="232613" cy="1824204"/>
          </a:xfrm>
        </p:grpSpPr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1EDC1568-4757-4A65-8E8D-0C4FD751244E}"/>
                </a:ext>
              </a:extLst>
            </p:cNvPr>
            <p:cNvSpPr/>
            <p:nvPr/>
          </p:nvSpPr>
          <p:spPr>
            <a:xfrm>
              <a:off x="-112077" y="5681480"/>
              <a:ext cx="232613" cy="182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054BD322-15F6-4737-BC52-33A2BF5A9333}"/>
                </a:ext>
              </a:extLst>
            </p:cNvPr>
            <p:cNvSpPr/>
            <p:nvPr/>
          </p:nvSpPr>
          <p:spPr>
            <a:xfrm>
              <a:off x="-112077" y="7295511"/>
              <a:ext cx="232613" cy="116166"/>
            </a:xfrm>
            <a:prstGeom prst="rect">
              <a:avLst/>
            </a:prstGeom>
            <a:solidFill>
              <a:srgbClr val="00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EC4705AA-B63A-45D2-A72F-CCD8D45CF524}"/>
                </a:ext>
              </a:extLst>
            </p:cNvPr>
            <p:cNvSpPr/>
            <p:nvPr/>
          </p:nvSpPr>
          <p:spPr>
            <a:xfrm>
              <a:off x="-112077" y="7009260"/>
              <a:ext cx="232613" cy="192244"/>
            </a:xfrm>
            <a:prstGeom prst="rect">
              <a:avLst/>
            </a:prstGeom>
            <a:solidFill>
              <a:srgbClr val="00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77237888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99">
            <a:extLst>
              <a:ext uri="{FF2B5EF4-FFF2-40B4-BE49-F238E27FC236}">
                <a16:creationId xmlns:a16="http://schemas.microsoft.com/office/drawing/2014/main" id="{5DD402BD-E6DB-412F-AE4A-CB6F059859A2}"/>
              </a:ext>
            </a:extLst>
          </p:cNvPr>
          <p:cNvSpPr/>
          <p:nvPr/>
        </p:nvSpPr>
        <p:spPr>
          <a:xfrm rot="18900000">
            <a:off x="-21396315" y="2550907"/>
            <a:ext cx="26196284" cy="95240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92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3B3CBE66-3CEE-4876-99E3-61B05EC72C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4" r="11135"/>
          <a:stretch/>
        </p:blipFill>
        <p:spPr>
          <a:xfrm flipH="1">
            <a:off x="-112077" y="0"/>
            <a:ext cx="10399077" cy="12858750"/>
          </a:xfrm>
          <a:prstGeom prst="rect">
            <a:avLst/>
          </a:prstGeom>
        </p:spPr>
      </p:pic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822D4880-7539-43D2-893D-1D8D9E32D07F}"/>
              </a:ext>
            </a:extLst>
          </p:cNvPr>
          <p:cNvSpPr/>
          <p:nvPr/>
        </p:nvSpPr>
        <p:spPr>
          <a:xfrm rot="20146530">
            <a:off x="307120" y="9125201"/>
            <a:ext cx="8682293" cy="2608957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7A0A83BF-3236-4EDF-B2B0-E2DDA803F644}"/>
              </a:ext>
            </a:extLst>
          </p:cNvPr>
          <p:cNvSpPr/>
          <p:nvPr/>
        </p:nvSpPr>
        <p:spPr>
          <a:xfrm rot="16200000">
            <a:off x="1457111" y="3000590"/>
            <a:ext cx="15371111" cy="7998332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6D060D74-C336-4762-BF24-38B616CF0DAF}"/>
              </a:ext>
            </a:extLst>
          </p:cNvPr>
          <p:cNvGrpSpPr/>
          <p:nvPr/>
        </p:nvGrpSpPr>
        <p:grpSpPr>
          <a:xfrm>
            <a:off x="10054387" y="5707775"/>
            <a:ext cx="232613" cy="1824204"/>
            <a:chOff x="-112077" y="5681480"/>
            <a:chExt cx="232613" cy="1824204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85993918-7126-4ACD-8972-F462EDBDDE84}"/>
                </a:ext>
              </a:extLst>
            </p:cNvPr>
            <p:cNvSpPr/>
            <p:nvPr/>
          </p:nvSpPr>
          <p:spPr>
            <a:xfrm>
              <a:off x="-112077" y="5681480"/>
              <a:ext cx="232613" cy="182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4E6A276-51BF-4A9D-A19F-00009776DE1C}"/>
                </a:ext>
              </a:extLst>
            </p:cNvPr>
            <p:cNvSpPr/>
            <p:nvPr/>
          </p:nvSpPr>
          <p:spPr>
            <a:xfrm>
              <a:off x="-112077" y="7295511"/>
              <a:ext cx="232613" cy="116166"/>
            </a:xfrm>
            <a:prstGeom prst="rect">
              <a:avLst/>
            </a:prstGeom>
            <a:solidFill>
              <a:srgbClr val="00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D6EFFA97-EC66-4D1F-BAF3-12CB1258B49B}"/>
                </a:ext>
              </a:extLst>
            </p:cNvPr>
            <p:cNvSpPr/>
            <p:nvPr/>
          </p:nvSpPr>
          <p:spPr>
            <a:xfrm>
              <a:off x="-112077" y="7009260"/>
              <a:ext cx="232613" cy="192244"/>
            </a:xfrm>
            <a:prstGeom prst="rect">
              <a:avLst/>
            </a:prstGeom>
            <a:solidFill>
              <a:srgbClr val="00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Graphic 1043" descr="Arrow Slight curve">
            <a:extLst>
              <a:ext uri="{FF2B5EF4-FFF2-40B4-BE49-F238E27FC236}">
                <a16:creationId xmlns:a16="http://schemas.microsoft.com/office/drawing/2014/main" id="{FD1A09F0-8FFF-46C7-ACE4-F1AA0DF20B63}"/>
              </a:ext>
            </a:extLst>
          </p:cNvPr>
          <p:cNvSpPr/>
          <p:nvPr/>
        </p:nvSpPr>
        <p:spPr>
          <a:xfrm>
            <a:off x="8965211" y="11820327"/>
            <a:ext cx="838226" cy="457200"/>
          </a:xfrm>
          <a:custGeom>
            <a:avLst/>
            <a:gdLst>
              <a:gd name="connsiteX0" fmla="*/ 838200 w 838226"/>
              <a:gd name="connsiteY0" fmla="*/ 228600 h 457200"/>
              <a:gd name="connsiteX1" fmla="*/ 609600 w 838226"/>
              <a:gd name="connsiteY1" fmla="*/ 0 h 457200"/>
              <a:gd name="connsiteX2" fmla="*/ 609600 w 838226"/>
              <a:gd name="connsiteY2" fmla="*/ 142875 h 457200"/>
              <a:gd name="connsiteX3" fmla="*/ 0 w 838226"/>
              <a:gd name="connsiteY3" fmla="*/ 142875 h 457200"/>
              <a:gd name="connsiteX4" fmla="*/ 609600 w 838226"/>
              <a:gd name="connsiteY4" fmla="*/ 361950 h 457200"/>
              <a:gd name="connsiteX5" fmla="*/ 609600 w 838226"/>
              <a:gd name="connsiteY5" fmla="*/ 457200 h 457200"/>
              <a:gd name="connsiteX6" fmla="*/ 838200 w 83822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838200" y="228600"/>
                </a:moveTo>
                <a:cubicBezTo>
                  <a:pt x="841058" y="228600"/>
                  <a:pt x="609600" y="0"/>
                  <a:pt x="609600" y="0"/>
                </a:cubicBezTo>
                <a:lnTo>
                  <a:pt x="609600" y="142875"/>
                </a:lnTo>
                <a:cubicBezTo>
                  <a:pt x="458153" y="211455"/>
                  <a:pt x="0" y="142875"/>
                  <a:pt x="0" y="142875"/>
                </a:cubicBezTo>
                <a:cubicBezTo>
                  <a:pt x="0" y="142875"/>
                  <a:pt x="324803" y="391478"/>
                  <a:pt x="609600" y="361950"/>
                </a:cubicBezTo>
                <a:lnTo>
                  <a:pt x="609600" y="457200"/>
                </a:lnTo>
                <a:lnTo>
                  <a:pt x="838200" y="2286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PICTURE">
            <a:extLst>
              <a:ext uri="{FF2B5EF4-FFF2-40B4-BE49-F238E27FC236}">
                <a16:creationId xmlns:a16="http://schemas.microsoft.com/office/drawing/2014/main" id="{40DCBF78-2807-411F-A010-CB6DBCDA51E3}"/>
              </a:ext>
            </a:extLst>
          </p:cNvPr>
          <p:cNvSpPr/>
          <p:nvPr/>
        </p:nvSpPr>
        <p:spPr>
          <a:xfrm>
            <a:off x="759542" y="-1"/>
            <a:ext cx="8767916" cy="6619875"/>
          </a:xfrm>
          <a:prstGeom prst="rect">
            <a:avLst/>
          </a:prstGeom>
          <a:blipFill>
            <a:blip r:embed="rId3"/>
            <a:srcRect/>
            <a:stretch>
              <a:fillRect t="-64779" b="-118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FFF47F5-CFB2-4503-AEB5-4C3AC9703392}"/>
              </a:ext>
            </a:extLst>
          </p:cNvPr>
          <p:cNvSpPr/>
          <p:nvPr/>
        </p:nvSpPr>
        <p:spPr>
          <a:xfrm>
            <a:off x="2247900" y="0"/>
            <a:ext cx="5791200" cy="1581150"/>
          </a:xfrm>
          <a:prstGeom prst="rect">
            <a:avLst/>
          </a:prstGeom>
          <a:solidFill>
            <a:srgbClr val="017373">
              <a:alpha val="68000"/>
            </a:srgbClr>
          </a:solidFill>
          <a:ln>
            <a:noFill/>
          </a:ln>
          <a:effectLst>
            <a:outerShdw blurRad="1524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4AD4660E-6F3B-47F7-AD44-A2E6668A89FF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90B6B968-C1E4-458A-84DA-8AA2AF9197FE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57E318F8-FB6B-4320-920F-A36094A5FDD5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0" name="YOUR LOGO">
                <a:extLst>
                  <a:ext uri="{FF2B5EF4-FFF2-40B4-BE49-F238E27FC236}">
                    <a16:creationId xmlns:a16="http://schemas.microsoft.com/office/drawing/2014/main" id="{B4FB559D-7CE3-448B-BD7F-75394B05FB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B6A88A85-49DF-4ED3-A549-5668A161E7CA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F5425DF6-42F3-4353-A684-E9C1D8712667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8E359031-6737-4467-978E-563BE1B51943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25098247-0232-4DC2-87C1-D4D9F728F6A4}"/>
              </a:ext>
            </a:extLst>
          </p:cNvPr>
          <p:cNvSpPr txBox="1"/>
          <p:nvPr/>
        </p:nvSpPr>
        <p:spPr>
          <a:xfrm>
            <a:off x="609522" y="6949697"/>
            <a:ext cx="4329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638FBAF-D265-4EB9-9185-1F571B48C84D}"/>
              </a:ext>
            </a:extLst>
          </p:cNvPr>
          <p:cNvSpPr txBox="1"/>
          <p:nvPr/>
        </p:nvSpPr>
        <p:spPr>
          <a:xfrm>
            <a:off x="5388781" y="4650558"/>
            <a:ext cx="33489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E0AF258-6861-45C4-8DC5-AC829398067E}"/>
              </a:ext>
            </a:extLst>
          </p:cNvPr>
          <p:cNvSpPr txBox="1"/>
          <p:nvPr/>
        </p:nvSpPr>
        <p:spPr>
          <a:xfrm>
            <a:off x="6006674" y="5681480"/>
            <a:ext cx="34547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b="1" spc="300" dirty="0">
                <a:ln w="254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EDITING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7C7EEB25-875C-4DE5-B3FB-3CAC24966F6C}"/>
              </a:ext>
            </a:extLst>
          </p:cNvPr>
          <p:cNvSpPr txBox="1"/>
          <p:nvPr/>
        </p:nvSpPr>
        <p:spPr>
          <a:xfrm>
            <a:off x="5407530" y="6949697"/>
            <a:ext cx="4329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7AD69FC-ACCF-4388-A991-717880A3EA84}"/>
              </a:ext>
            </a:extLst>
          </p:cNvPr>
          <p:cNvSpPr/>
          <p:nvPr/>
        </p:nvSpPr>
        <p:spPr>
          <a:xfrm rot="5400000">
            <a:off x="-971183" y="6509399"/>
            <a:ext cx="2163321" cy="220955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756C306F-5458-4B85-AD81-16AFAD52D4E5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117" name="Graphic 1044">
              <a:extLst>
                <a:ext uri="{FF2B5EF4-FFF2-40B4-BE49-F238E27FC236}">
                  <a16:creationId xmlns:a16="http://schemas.microsoft.com/office/drawing/2014/main" id="{050E15D5-D8DA-4968-89FC-B4FFFE5FE64B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1780FB8B-2A01-4A48-8357-25ED14A3C408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30" name="Graphic 1044">
                <a:extLst>
                  <a:ext uri="{FF2B5EF4-FFF2-40B4-BE49-F238E27FC236}">
                    <a16:creationId xmlns:a16="http://schemas.microsoft.com/office/drawing/2014/main" id="{BF75EA87-07E7-474B-BC64-116F6FC8C0AA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8EBB3A28-59A6-4C1C-90E5-EF5A5D9C5765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6B230217-EC0A-4150-9B61-4087E1F1F1D3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FD1AB51D-6FD5-4FBD-891F-51D35D44E021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26BF1006-1CE3-4196-9002-79ED0C345980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154110DB-652B-47ED-8E61-C0E8B95CE6FE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18" name="Graphic 1044">
              <a:extLst>
                <a:ext uri="{FF2B5EF4-FFF2-40B4-BE49-F238E27FC236}">
                  <a16:creationId xmlns:a16="http://schemas.microsoft.com/office/drawing/2014/main" id="{FDDFAA3E-B332-45AC-93AD-AFB9C369F6D7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77EE5BDD-D272-4631-AC3D-CFA1F825E7EB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F1C40DF5-EBC3-4B1C-B255-4DFEAA1B8347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19" name="Graphic 1044">
              <a:extLst>
                <a:ext uri="{FF2B5EF4-FFF2-40B4-BE49-F238E27FC236}">
                  <a16:creationId xmlns:a16="http://schemas.microsoft.com/office/drawing/2014/main" id="{B5A84D66-B327-4253-9965-B7FFB199CC5B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D54799B5-516F-4C38-83DE-D044D2F630BA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24" name="Graphic 1044">
                <a:extLst>
                  <a:ext uri="{FF2B5EF4-FFF2-40B4-BE49-F238E27FC236}">
                    <a16:creationId xmlns:a16="http://schemas.microsoft.com/office/drawing/2014/main" id="{81FB974A-95EF-44D4-A740-C82A7E41EB9F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E6F26025-061D-45B1-B6AF-88E3F1397285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D6832690-8428-46E5-ACC4-1DFAC51D2240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20" name="Graphic 1044">
              <a:extLst>
                <a:ext uri="{FF2B5EF4-FFF2-40B4-BE49-F238E27FC236}">
                  <a16:creationId xmlns:a16="http://schemas.microsoft.com/office/drawing/2014/main" id="{2550489B-932E-46DF-BF9D-8D497C0EF94D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8F67B471-F1A5-47C1-BB93-C8FBB078D8A1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ED31B4C5-A7D2-4742-861C-767BF191F5A8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36" name="TextBox 135">
            <a:extLst>
              <a:ext uri="{FF2B5EF4-FFF2-40B4-BE49-F238E27FC236}">
                <a16:creationId xmlns:a16="http://schemas.microsoft.com/office/drawing/2014/main" id="{04F9F665-2398-46EF-B7FA-9F152176FE25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B093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0D817B7B-B731-497A-9002-758BBE269397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EAE4FB34-92B3-4683-9EF3-C253E3878216}"/>
              </a:ext>
            </a:extLst>
          </p:cNvPr>
          <p:cNvSpPr/>
          <p:nvPr/>
        </p:nvSpPr>
        <p:spPr>
          <a:xfrm>
            <a:off x="5148675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F32FCD6-92C8-4AE4-ABB8-A8DF3BD6C0CC}"/>
              </a:ext>
            </a:extLst>
          </p:cNvPr>
          <p:cNvSpPr/>
          <p:nvPr/>
        </p:nvSpPr>
        <p:spPr>
          <a:xfrm>
            <a:off x="7734071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B18DB98A-5A1D-4A1F-AF67-0B2FA592F228}"/>
              </a:ext>
            </a:extLst>
          </p:cNvPr>
          <p:cNvSpPr/>
          <p:nvPr/>
        </p:nvSpPr>
        <p:spPr>
          <a:xfrm>
            <a:off x="8433228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98865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8C589752-BDF4-489C-AF35-0DFCEA3F74F4}"/>
              </a:ext>
            </a:extLst>
          </p:cNvPr>
          <p:cNvSpPr/>
          <p:nvPr/>
        </p:nvSpPr>
        <p:spPr>
          <a:xfrm rot="18900000">
            <a:off x="-396222" y="5146024"/>
            <a:ext cx="19488150" cy="79983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" name="Picture 91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69F50F63-45B5-46FD-BA56-13E422A023C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43408" y="0"/>
            <a:ext cx="19303543" cy="12858750"/>
          </a:xfrm>
          <a:prstGeom prst="rect">
            <a:avLst/>
          </a:pr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84BE74D9-A291-4230-8D9F-4CAA668FEBA2}"/>
              </a:ext>
            </a:extLst>
          </p:cNvPr>
          <p:cNvSpPr/>
          <p:nvPr/>
        </p:nvSpPr>
        <p:spPr>
          <a:xfrm>
            <a:off x="0" y="6619875"/>
            <a:ext cx="153604" cy="6252470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CE061EE4-91A9-45CD-A144-0F13EBA49B1A}"/>
              </a:ext>
            </a:extLst>
          </p:cNvPr>
          <p:cNvSpPr/>
          <p:nvPr/>
        </p:nvSpPr>
        <p:spPr>
          <a:xfrm>
            <a:off x="-4600575" y="-1343930"/>
            <a:ext cx="19488150" cy="7998332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6994B65-B288-4437-9246-273D6AF278E9}"/>
              </a:ext>
            </a:extLst>
          </p:cNvPr>
          <p:cNvSpPr txBox="1"/>
          <p:nvPr/>
        </p:nvSpPr>
        <p:spPr>
          <a:xfrm>
            <a:off x="5605103" y="1817707"/>
            <a:ext cx="33650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8CA2124-234C-4035-9D75-C06E297888BB}"/>
              </a:ext>
            </a:extLst>
          </p:cNvPr>
          <p:cNvSpPr txBox="1"/>
          <p:nvPr/>
        </p:nvSpPr>
        <p:spPr>
          <a:xfrm>
            <a:off x="5605103" y="2508003"/>
            <a:ext cx="29229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>
                <a:ln w="254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 USE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8C112F4-90CD-43B5-9442-6359B962EB5F}"/>
              </a:ext>
            </a:extLst>
          </p:cNvPr>
          <p:cNvSpPr txBox="1"/>
          <p:nvPr/>
        </p:nvSpPr>
        <p:spPr>
          <a:xfrm>
            <a:off x="5641074" y="3454876"/>
            <a:ext cx="41945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98" name="Graphic 1043" descr="Arrow Slight curve">
            <a:extLst>
              <a:ext uri="{FF2B5EF4-FFF2-40B4-BE49-F238E27FC236}">
                <a16:creationId xmlns:a16="http://schemas.microsoft.com/office/drawing/2014/main" id="{B7F3E897-744A-4E30-A6FE-5789BB06AC33}"/>
              </a:ext>
            </a:extLst>
          </p:cNvPr>
          <p:cNvSpPr/>
          <p:nvPr/>
        </p:nvSpPr>
        <p:spPr>
          <a:xfrm>
            <a:off x="8965211" y="11820327"/>
            <a:ext cx="838226" cy="457200"/>
          </a:xfrm>
          <a:custGeom>
            <a:avLst/>
            <a:gdLst>
              <a:gd name="connsiteX0" fmla="*/ 838200 w 838226"/>
              <a:gd name="connsiteY0" fmla="*/ 228600 h 457200"/>
              <a:gd name="connsiteX1" fmla="*/ 609600 w 838226"/>
              <a:gd name="connsiteY1" fmla="*/ 0 h 457200"/>
              <a:gd name="connsiteX2" fmla="*/ 609600 w 838226"/>
              <a:gd name="connsiteY2" fmla="*/ 142875 h 457200"/>
              <a:gd name="connsiteX3" fmla="*/ 0 w 838226"/>
              <a:gd name="connsiteY3" fmla="*/ 142875 h 457200"/>
              <a:gd name="connsiteX4" fmla="*/ 609600 w 838226"/>
              <a:gd name="connsiteY4" fmla="*/ 361950 h 457200"/>
              <a:gd name="connsiteX5" fmla="*/ 609600 w 838226"/>
              <a:gd name="connsiteY5" fmla="*/ 457200 h 457200"/>
              <a:gd name="connsiteX6" fmla="*/ 838200 w 83822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838200" y="228600"/>
                </a:moveTo>
                <a:cubicBezTo>
                  <a:pt x="841058" y="228600"/>
                  <a:pt x="609600" y="0"/>
                  <a:pt x="609600" y="0"/>
                </a:cubicBezTo>
                <a:lnTo>
                  <a:pt x="609600" y="142875"/>
                </a:lnTo>
                <a:cubicBezTo>
                  <a:pt x="458153" y="211455"/>
                  <a:pt x="0" y="142875"/>
                  <a:pt x="0" y="142875"/>
                </a:cubicBezTo>
                <a:cubicBezTo>
                  <a:pt x="0" y="142875"/>
                  <a:pt x="324803" y="391478"/>
                  <a:pt x="609600" y="361950"/>
                </a:cubicBezTo>
                <a:lnTo>
                  <a:pt x="609600" y="457200"/>
                </a:lnTo>
                <a:lnTo>
                  <a:pt x="838200" y="228600"/>
                </a:lnTo>
                <a:close/>
              </a:path>
            </a:pathLst>
          </a:custGeom>
          <a:solidFill>
            <a:srgbClr val="017373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1112B860-2ED8-4459-B0E5-8388DB8E0357}"/>
              </a:ext>
            </a:extLst>
          </p:cNvPr>
          <p:cNvSpPr/>
          <p:nvPr/>
        </p:nvSpPr>
        <p:spPr>
          <a:xfrm rot="1453470" flipH="1">
            <a:off x="-1718168" y="9125201"/>
            <a:ext cx="8682293" cy="2608957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4EFE49AE-6027-431E-9C52-933452C4C690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101" name="Graphic 1044">
              <a:extLst>
                <a:ext uri="{FF2B5EF4-FFF2-40B4-BE49-F238E27FC236}">
                  <a16:creationId xmlns:a16="http://schemas.microsoft.com/office/drawing/2014/main" id="{C8C7BC58-6391-4D31-BADB-63ED23AB98F8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094B1C6A-45B5-4EAF-AB12-14D9231AAC9A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14" name="Graphic 1044">
                <a:extLst>
                  <a:ext uri="{FF2B5EF4-FFF2-40B4-BE49-F238E27FC236}">
                    <a16:creationId xmlns:a16="http://schemas.microsoft.com/office/drawing/2014/main" id="{3B120CBC-3DEF-4661-9697-EB5A2916511D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44C6C632-4B99-4EFA-8C35-105E546AAE03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B1E507C5-2FCC-4D2D-BE98-A82107470B4C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F59DF6D2-6C9D-4B87-B94D-03B98CE5B3A6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660D0142-C4C8-470B-840B-8EFB41BA155F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9002B024-2167-4853-9DAD-5BCB71C07FBF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02" name="Graphic 1044">
              <a:extLst>
                <a:ext uri="{FF2B5EF4-FFF2-40B4-BE49-F238E27FC236}">
                  <a16:creationId xmlns:a16="http://schemas.microsoft.com/office/drawing/2014/main" id="{DE9EA91E-D8A7-460E-87F9-C66C3CDDC60E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27509C66-0353-446E-B3E5-18848A991505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32156F9B-B27A-4FE6-AF46-B47E3AB53C72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03" name="Graphic 1044">
              <a:extLst>
                <a:ext uri="{FF2B5EF4-FFF2-40B4-BE49-F238E27FC236}">
                  <a16:creationId xmlns:a16="http://schemas.microsoft.com/office/drawing/2014/main" id="{9F8E7D73-39FD-4D16-BA9D-3E13CEDC7B1B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98375DB-7814-48E1-9B4E-4B08199B6227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08" name="Graphic 1044">
                <a:extLst>
                  <a:ext uri="{FF2B5EF4-FFF2-40B4-BE49-F238E27FC236}">
                    <a16:creationId xmlns:a16="http://schemas.microsoft.com/office/drawing/2014/main" id="{23162013-8E0B-43CA-A50C-C0A31CF89191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D6335FC1-81E9-4387-B5FE-D3EEDFA47747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BD8DC29D-4F43-4151-BC28-B309F257CCD4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04" name="Graphic 1044">
              <a:extLst>
                <a:ext uri="{FF2B5EF4-FFF2-40B4-BE49-F238E27FC236}">
                  <a16:creationId xmlns:a16="http://schemas.microsoft.com/office/drawing/2014/main" id="{BFC46C9B-D825-44DC-A9A8-9786B4E4803D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494A67C3-FB88-4D9D-8FC8-F0DEE8FDDA05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727BFF7-D966-47E2-A5DB-E3967BACB907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888442A5-887E-4388-B123-608DD96D48E1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B093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A996AFED-600F-4532-B33F-F83A1B24EEF1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6C46AD44-4E34-4A04-85FA-3F3F736E1854}"/>
              </a:ext>
            </a:extLst>
          </p:cNvPr>
          <p:cNvSpPr txBox="1"/>
          <p:nvPr/>
        </p:nvSpPr>
        <p:spPr>
          <a:xfrm>
            <a:off x="5592893" y="6898421"/>
            <a:ext cx="44491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304BEE3-4745-4B9B-ACA3-C71F33DEA480}"/>
              </a:ext>
            </a:extLst>
          </p:cNvPr>
          <p:cNvSpPr/>
          <p:nvPr/>
        </p:nvSpPr>
        <p:spPr>
          <a:xfrm>
            <a:off x="3832556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BC28373D-F7A3-4533-A3B6-A4A575EFBE01}"/>
              </a:ext>
            </a:extLst>
          </p:cNvPr>
          <p:cNvSpPr/>
          <p:nvPr/>
        </p:nvSpPr>
        <p:spPr>
          <a:xfrm>
            <a:off x="6417952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79E7DC3F-9400-483C-BDB9-75A701360FC7}"/>
              </a:ext>
            </a:extLst>
          </p:cNvPr>
          <p:cNvSpPr/>
          <p:nvPr/>
        </p:nvSpPr>
        <p:spPr>
          <a:xfrm>
            <a:off x="7117109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PICTURE">
            <a:extLst>
              <a:ext uri="{FF2B5EF4-FFF2-40B4-BE49-F238E27FC236}">
                <a16:creationId xmlns:a16="http://schemas.microsoft.com/office/drawing/2014/main" id="{76B10BFB-694C-4E8C-8C9F-CD1B00742361}"/>
              </a:ext>
            </a:extLst>
          </p:cNvPr>
          <p:cNvSpPr/>
          <p:nvPr/>
        </p:nvSpPr>
        <p:spPr>
          <a:xfrm>
            <a:off x="-1184" y="-4414"/>
            <a:ext cx="5527517" cy="8533757"/>
          </a:xfrm>
          <a:prstGeom prst="rect">
            <a:avLst/>
          </a:prstGeom>
          <a:blipFill>
            <a:blip r:embed="rId3"/>
            <a:srcRect/>
            <a:stretch>
              <a:fillRect l="-1514" r="-15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66B33A82-A56A-4ED4-883D-192E61135FBA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7A570499-BEAC-4E76-BE13-1603FFB66D7D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D70658A7-09DA-40F3-8267-358D65473C0E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3" name="YOUR LOGO">
                <a:extLst>
                  <a:ext uri="{FF2B5EF4-FFF2-40B4-BE49-F238E27FC236}">
                    <a16:creationId xmlns:a16="http://schemas.microsoft.com/office/drawing/2014/main" id="{19C7B466-C072-42C4-9118-4595F11A62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A6B6A76F-BAB1-458F-BF28-31503146AF69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7776533D-40E3-4CFC-8732-1B14310E087F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A731FE35-90CA-4BC5-9E5B-F71324DEB59E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30FCD642-57A2-45FD-B91E-EDBBB6100A09}"/>
              </a:ext>
            </a:extLst>
          </p:cNvPr>
          <p:cNvSpPr txBox="1"/>
          <p:nvPr/>
        </p:nvSpPr>
        <p:spPr>
          <a:xfrm>
            <a:off x="541619" y="8646340"/>
            <a:ext cx="4441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2392988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:a16="http://schemas.microsoft.com/office/drawing/2014/main" id="{86DBA821-1792-4A61-A063-0693F760BF93}"/>
              </a:ext>
            </a:extLst>
          </p:cNvPr>
          <p:cNvSpPr/>
          <p:nvPr/>
        </p:nvSpPr>
        <p:spPr>
          <a:xfrm rot="18900000">
            <a:off x="-11126190" y="2550907"/>
            <a:ext cx="26196284" cy="95240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7" name="Picture 116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A856DC8B-E89C-4005-B7E4-6E27DA485E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4" r="11135"/>
          <a:stretch/>
        </p:blipFill>
        <p:spPr>
          <a:xfrm>
            <a:off x="-112077" y="0"/>
            <a:ext cx="10399077" cy="12858750"/>
          </a:xfrm>
          <a:prstGeom prst="rect">
            <a:avLst/>
          </a:prstGeom>
        </p:spPr>
      </p:pic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72E095BD-9685-48E5-9039-AD94DF2CABEA}"/>
              </a:ext>
            </a:extLst>
          </p:cNvPr>
          <p:cNvSpPr/>
          <p:nvPr/>
        </p:nvSpPr>
        <p:spPr>
          <a:xfrm rot="1453470" flipH="1">
            <a:off x="3836564" y="9776308"/>
            <a:ext cx="5801631" cy="2608957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38646332-8D73-4B25-8CDF-EE20047542AF}"/>
              </a:ext>
            </a:extLst>
          </p:cNvPr>
          <p:cNvSpPr/>
          <p:nvPr/>
        </p:nvSpPr>
        <p:spPr>
          <a:xfrm rot="16200000">
            <a:off x="-6520101" y="3000589"/>
            <a:ext cx="15371111" cy="7998332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5245018A-0176-4944-8C2A-1373EA6C1AA7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123" name="Graphic 1044">
              <a:extLst>
                <a:ext uri="{FF2B5EF4-FFF2-40B4-BE49-F238E27FC236}">
                  <a16:creationId xmlns:a16="http://schemas.microsoft.com/office/drawing/2014/main" id="{F6FCB484-9325-4224-ABDA-0D411A98AA30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B83FE3D2-8066-495F-98CB-274D3EFA961B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36" name="Graphic 1044">
                <a:extLst>
                  <a:ext uri="{FF2B5EF4-FFF2-40B4-BE49-F238E27FC236}">
                    <a16:creationId xmlns:a16="http://schemas.microsoft.com/office/drawing/2014/main" id="{A88DFEFC-CA48-45B1-89C6-5F03B68BD4E8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EC7965C3-EDA5-4107-8626-8203A5AB4EAE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rgbClr val="00B0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326CF5E0-900F-49C6-AE90-EFD4075E7EA9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6E68001A-E82F-4ACA-8053-5315E8377D0E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F10F1A7D-1965-47EB-B5F2-150B1509B851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B04248E0-03F1-4658-A39D-59B0377FDC70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24" name="Graphic 1044">
              <a:extLst>
                <a:ext uri="{FF2B5EF4-FFF2-40B4-BE49-F238E27FC236}">
                  <a16:creationId xmlns:a16="http://schemas.microsoft.com/office/drawing/2014/main" id="{DFA01BA3-CAA9-48B9-8272-7EF51F35B467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407ED08-2752-4A9B-BE35-CEEB31F1F7C1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AAD69412-5B5A-45A8-A784-D48B0E08322E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25" name="Graphic 1044">
              <a:extLst>
                <a:ext uri="{FF2B5EF4-FFF2-40B4-BE49-F238E27FC236}">
                  <a16:creationId xmlns:a16="http://schemas.microsoft.com/office/drawing/2014/main" id="{A43DB11A-9C6C-436E-9C7C-DC8189B86322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BB57934-77D7-4470-8DEC-99057D30B80B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30" name="Graphic 1044">
                <a:extLst>
                  <a:ext uri="{FF2B5EF4-FFF2-40B4-BE49-F238E27FC236}">
                    <a16:creationId xmlns:a16="http://schemas.microsoft.com/office/drawing/2014/main" id="{B2CEC2E9-74E7-420D-AF3F-9ECA75C4CBA8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7ED445D1-FDCE-40C1-9C4C-4F97A100698F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rgbClr val="00B0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CEBF5BC4-D2C2-4129-844A-17A75CD99AA0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rgbClr val="00B0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26" name="Graphic 1044">
              <a:extLst>
                <a:ext uri="{FF2B5EF4-FFF2-40B4-BE49-F238E27FC236}">
                  <a16:creationId xmlns:a16="http://schemas.microsoft.com/office/drawing/2014/main" id="{5D1CD8C5-A098-4BDA-B198-39E0F063875B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F81EBFF-EE73-42C8-85AE-651D87332ED4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FA796CF3-05B4-4613-8B2D-CC980E06106B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42" name="TextBox 141">
            <a:extLst>
              <a:ext uri="{FF2B5EF4-FFF2-40B4-BE49-F238E27FC236}">
                <a16:creationId xmlns:a16="http://schemas.microsoft.com/office/drawing/2014/main" id="{9E6989C1-B067-4C91-B736-849AFFFEBEA0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49C4E8E-35CA-4295-9375-8F59C19245FE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44" name="Graphic 1043" descr="Arrow Slight curve">
            <a:extLst>
              <a:ext uri="{FF2B5EF4-FFF2-40B4-BE49-F238E27FC236}">
                <a16:creationId xmlns:a16="http://schemas.microsoft.com/office/drawing/2014/main" id="{A304462B-3F5E-4C47-B51B-A8DA024CE327}"/>
              </a:ext>
            </a:extLst>
          </p:cNvPr>
          <p:cNvSpPr/>
          <p:nvPr/>
        </p:nvSpPr>
        <p:spPr>
          <a:xfrm>
            <a:off x="8965211" y="11820327"/>
            <a:ext cx="838226" cy="457200"/>
          </a:xfrm>
          <a:custGeom>
            <a:avLst/>
            <a:gdLst>
              <a:gd name="connsiteX0" fmla="*/ 838200 w 838226"/>
              <a:gd name="connsiteY0" fmla="*/ 228600 h 457200"/>
              <a:gd name="connsiteX1" fmla="*/ 609600 w 838226"/>
              <a:gd name="connsiteY1" fmla="*/ 0 h 457200"/>
              <a:gd name="connsiteX2" fmla="*/ 609600 w 838226"/>
              <a:gd name="connsiteY2" fmla="*/ 142875 h 457200"/>
              <a:gd name="connsiteX3" fmla="*/ 0 w 838226"/>
              <a:gd name="connsiteY3" fmla="*/ 142875 h 457200"/>
              <a:gd name="connsiteX4" fmla="*/ 609600 w 838226"/>
              <a:gd name="connsiteY4" fmla="*/ 361950 h 457200"/>
              <a:gd name="connsiteX5" fmla="*/ 609600 w 838226"/>
              <a:gd name="connsiteY5" fmla="*/ 457200 h 457200"/>
              <a:gd name="connsiteX6" fmla="*/ 838200 w 83822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838200" y="228600"/>
                </a:moveTo>
                <a:cubicBezTo>
                  <a:pt x="841058" y="228600"/>
                  <a:pt x="609600" y="0"/>
                  <a:pt x="609600" y="0"/>
                </a:cubicBezTo>
                <a:lnTo>
                  <a:pt x="609600" y="142875"/>
                </a:lnTo>
                <a:cubicBezTo>
                  <a:pt x="458153" y="211455"/>
                  <a:pt x="0" y="142875"/>
                  <a:pt x="0" y="142875"/>
                </a:cubicBezTo>
                <a:cubicBezTo>
                  <a:pt x="0" y="142875"/>
                  <a:pt x="324803" y="391478"/>
                  <a:pt x="609600" y="361950"/>
                </a:cubicBezTo>
                <a:lnTo>
                  <a:pt x="609600" y="457200"/>
                </a:lnTo>
                <a:lnTo>
                  <a:pt x="838200" y="228600"/>
                </a:lnTo>
                <a:close/>
              </a:path>
            </a:pathLst>
          </a:custGeom>
          <a:solidFill>
            <a:srgbClr val="017373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F99C33C7-C37C-46D5-B467-FD00303C3747}"/>
              </a:ext>
            </a:extLst>
          </p:cNvPr>
          <p:cNvSpPr txBox="1"/>
          <p:nvPr/>
        </p:nvSpPr>
        <p:spPr>
          <a:xfrm>
            <a:off x="609522" y="6949697"/>
            <a:ext cx="4329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146" name="PICTURE">
            <a:extLst>
              <a:ext uri="{FF2B5EF4-FFF2-40B4-BE49-F238E27FC236}">
                <a16:creationId xmlns:a16="http://schemas.microsoft.com/office/drawing/2014/main" id="{0CF8A1A9-5D79-4DE7-BDD6-E9B26D6B43F3}"/>
              </a:ext>
            </a:extLst>
          </p:cNvPr>
          <p:cNvSpPr/>
          <p:nvPr/>
        </p:nvSpPr>
        <p:spPr>
          <a:xfrm>
            <a:off x="759542" y="-1"/>
            <a:ext cx="8767916" cy="6619875"/>
          </a:xfrm>
          <a:prstGeom prst="rect">
            <a:avLst/>
          </a:prstGeom>
          <a:blipFill>
            <a:blip r:embed="rId3"/>
            <a:srcRect/>
            <a:stretch>
              <a:fillRect t="-84670" b="-139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078C746-2A59-4C30-AF62-0E7161134DB5}"/>
              </a:ext>
            </a:extLst>
          </p:cNvPr>
          <p:cNvSpPr/>
          <p:nvPr/>
        </p:nvSpPr>
        <p:spPr>
          <a:xfrm>
            <a:off x="2247900" y="0"/>
            <a:ext cx="5791200" cy="1581150"/>
          </a:xfrm>
          <a:prstGeom prst="rect">
            <a:avLst/>
          </a:prstGeom>
          <a:solidFill>
            <a:srgbClr val="017373">
              <a:alpha val="68000"/>
            </a:srgbClr>
          </a:solidFill>
          <a:ln>
            <a:noFill/>
          </a:ln>
          <a:effectLst>
            <a:outerShdw blurRad="1524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5385E94D-409C-4836-9CEC-18AA6B803176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DA501F0B-D0E5-45C0-B495-777208416AF1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8FCD07B7-B46C-4AFE-9D28-74A990B2F570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54" name="YOUR LOGO">
                <a:extLst>
                  <a:ext uri="{FF2B5EF4-FFF2-40B4-BE49-F238E27FC236}">
                    <a16:creationId xmlns:a16="http://schemas.microsoft.com/office/drawing/2014/main" id="{3BDD2009-17E0-4486-B74B-2F94232DB0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B597830A-5807-4F37-958F-3D882285FF5D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D5DFD876-AFEA-4F33-BB10-96A80E654611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87C407E1-956F-47F2-8E60-F03D4C031638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155" name="TextBox 154">
            <a:extLst>
              <a:ext uri="{FF2B5EF4-FFF2-40B4-BE49-F238E27FC236}">
                <a16:creationId xmlns:a16="http://schemas.microsoft.com/office/drawing/2014/main" id="{1AD04E25-3DBE-47E0-B3D3-02BBBAFD00E0}"/>
              </a:ext>
            </a:extLst>
          </p:cNvPr>
          <p:cNvSpPr txBox="1"/>
          <p:nvPr/>
        </p:nvSpPr>
        <p:spPr>
          <a:xfrm>
            <a:off x="1047379" y="4650558"/>
            <a:ext cx="597471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ELEGANT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1D9B8064-3388-4CEA-A2BC-09B406ECF377}"/>
              </a:ext>
            </a:extLst>
          </p:cNvPr>
          <p:cNvSpPr txBox="1"/>
          <p:nvPr/>
        </p:nvSpPr>
        <p:spPr>
          <a:xfrm>
            <a:off x="1768649" y="5681480"/>
            <a:ext cx="30700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spc="300" dirty="0">
                <a:ln w="254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DESIGN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E6B185E2-F74A-49E5-9307-1BD820BB2F08}"/>
              </a:ext>
            </a:extLst>
          </p:cNvPr>
          <p:cNvSpPr txBox="1"/>
          <p:nvPr/>
        </p:nvSpPr>
        <p:spPr>
          <a:xfrm>
            <a:off x="5407530" y="6949697"/>
            <a:ext cx="4329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CED869A-AD8A-4A14-8721-D51C49971E54}"/>
              </a:ext>
            </a:extLst>
          </p:cNvPr>
          <p:cNvSpPr/>
          <p:nvPr/>
        </p:nvSpPr>
        <p:spPr>
          <a:xfrm>
            <a:off x="5896247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008BB7EA-4A75-434C-B38D-1DF5CDAA3B97}"/>
              </a:ext>
            </a:extLst>
          </p:cNvPr>
          <p:cNvSpPr/>
          <p:nvPr/>
        </p:nvSpPr>
        <p:spPr>
          <a:xfrm>
            <a:off x="8481643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15027F59-C5C5-4C0F-9ACF-3ABC0D5D5C30}"/>
              </a:ext>
            </a:extLst>
          </p:cNvPr>
          <p:cNvSpPr/>
          <p:nvPr/>
        </p:nvSpPr>
        <p:spPr>
          <a:xfrm>
            <a:off x="9180800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9F75040D-C4E9-4E91-B9B2-2DD0EDA908E1}"/>
              </a:ext>
            </a:extLst>
          </p:cNvPr>
          <p:cNvSpPr/>
          <p:nvPr/>
        </p:nvSpPr>
        <p:spPr>
          <a:xfrm rot="5400000">
            <a:off x="9094862" y="6509399"/>
            <a:ext cx="2163321" cy="220955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7106C1B9-BF6B-4BB8-96AC-9720EAF1729C}"/>
              </a:ext>
            </a:extLst>
          </p:cNvPr>
          <p:cNvGrpSpPr/>
          <p:nvPr/>
        </p:nvGrpSpPr>
        <p:grpSpPr>
          <a:xfrm>
            <a:off x="-112077" y="5707774"/>
            <a:ext cx="232613" cy="1824204"/>
            <a:chOff x="-112077" y="5681480"/>
            <a:chExt cx="232613" cy="1824204"/>
          </a:xfrm>
        </p:grpSpPr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02FFEB4C-3C53-4831-972A-58FF97EF52F9}"/>
                </a:ext>
              </a:extLst>
            </p:cNvPr>
            <p:cNvSpPr/>
            <p:nvPr/>
          </p:nvSpPr>
          <p:spPr>
            <a:xfrm>
              <a:off x="-112077" y="5681480"/>
              <a:ext cx="232613" cy="182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29BA82B6-5E7C-411E-B8F6-FB259F22AE3E}"/>
                </a:ext>
              </a:extLst>
            </p:cNvPr>
            <p:cNvSpPr/>
            <p:nvPr/>
          </p:nvSpPr>
          <p:spPr>
            <a:xfrm>
              <a:off x="-112077" y="7295511"/>
              <a:ext cx="232613" cy="116166"/>
            </a:xfrm>
            <a:prstGeom prst="rect">
              <a:avLst/>
            </a:prstGeom>
            <a:solidFill>
              <a:srgbClr val="00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3A5E89B8-821E-4892-8281-2E10F06E2AD8}"/>
                </a:ext>
              </a:extLst>
            </p:cNvPr>
            <p:cNvSpPr/>
            <p:nvPr/>
          </p:nvSpPr>
          <p:spPr>
            <a:xfrm>
              <a:off x="-112077" y="7009260"/>
              <a:ext cx="232613" cy="192244"/>
            </a:xfrm>
            <a:prstGeom prst="rect">
              <a:avLst/>
            </a:prstGeom>
            <a:solidFill>
              <a:srgbClr val="00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00404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85">
            <a:extLst>
              <a:ext uri="{FF2B5EF4-FFF2-40B4-BE49-F238E27FC236}">
                <a16:creationId xmlns:a16="http://schemas.microsoft.com/office/drawing/2014/main" id="{0827B7DD-BB26-4973-BFF8-2696E1F28690}"/>
              </a:ext>
            </a:extLst>
          </p:cNvPr>
          <p:cNvSpPr/>
          <p:nvPr/>
        </p:nvSpPr>
        <p:spPr>
          <a:xfrm rot="18900000">
            <a:off x="-21396315" y="2550907"/>
            <a:ext cx="26196284" cy="95240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" name="Picture 86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4E0DED0F-3B4B-44D2-BC07-9FD6E82088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4" r="11135"/>
          <a:stretch/>
        </p:blipFill>
        <p:spPr>
          <a:xfrm flipH="1">
            <a:off x="-112077" y="0"/>
            <a:ext cx="10399077" cy="12858750"/>
          </a:xfrm>
          <a:prstGeom prst="rect">
            <a:avLst/>
          </a:prstGeom>
        </p:spPr>
      </p:pic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F20A7724-98B8-4B1B-9174-76B97A1ECD26}"/>
              </a:ext>
            </a:extLst>
          </p:cNvPr>
          <p:cNvSpPr/>
          <p:nvPr/>
        </p:nvSpPr>
        <p:spPr>
          <a:xfrm rot="20146530">
            <a:off x="307120" y="9125201"/>
            <a:ext cx="8682293" cy="2608957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E6A8D7E-5375-4A10-B79A-5AA418A02EA4}"/>
              </a:ext>
            </a:extLst>
          </p:cNvPr>
          <p:cNvSpPr/>
          <p:nvPr/>
        </p:nvSpPr>
        <p:spPr>
          <a:xfrm rot="16200000">
            <a:off x="1457111" y="3000590"/>
            <a:ext cx="15371111" cy="7998332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89227670-7E64-4060-B0D3-369D69BAE951}"/>
              </a:ext>
            </a:extLst>
          </p:cNvPr>
          <p:cNvGrpSpPr/>
          <p:nvPr/>
        </p:nvGrpSpPr>
        <p:grpSpPr>
          <a:xfrm>
            <a:off x="10054387" y="5707775"/>
            <a:ext cx="232613" cy="1824204"/>
            <a:chOff x="-112077" y="5681480"/>
            <a:chExt cx="232613" cy="1824204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A9CE9B9-19EA-49D0-8C9C-BC321BE90403}"/>
                </a:ext>
              </a:extLst>
            </p:cNvPr>
            <p:cNvSpPr/>
            <p:nvPr/>
          </p:nvSpPr>
          <p:spPr>
            <a:xfrm>
              <a:off x="-112077" y="5681480"/>
              <a:ext cx="232613" cy="182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58E15560-B247-487B-9CC0-E100C0677842}"/>
                </a:ext>
              </a:extLst>
            </p:cNvPr>
            <p:cNvSpPr/>
            <p:nvPr/>
          </p:nvSpPr>
          <p:spPr>
            <a:xfrm>
              <a:off x="-112077" y="7295511"/>
              <a:ext cx="232613" cy="116166"/>
            </a:xfrm>
            <a:prstGeom prst="rect">
              <a:avLst/>
            </a:prstGeom>
            <a:solidFill>
              <a:srgbClr val="00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26619477-B0B8-4885-9D0B-6DDE1C46364A}"/>
                </a:ext>
              </a:extLst>
            </p:cNvPr>
            <p:cNvSpPr/>
            <p:nvPr/>
          </p:nvSpPr>
          <p:spPr>
            <a:xfrm>
              <a:off x="-112077" y="7009260"/>
              <a:ext cx="232613" cy="192244"/>
            </a:xfrm>
            <a:prstGeom prst="rect">
              <a:avLst/>
            </a:prstGeom>
            <a:solidFill>
              <a:srgbClr val="00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Graphic 1043" descr="Arrow Slight curve">
            <a:extLst>
              <a:ext uri="{FF2B5EF4-FFF2-40B4-BE49-F238E27FC236}">
                <a16:creationId xmlns:a16="http://schemas.microsoft.com/office/drawing/2014/main" id="{19DC74CB-E116-4C09-BF67-6B2646AAB1B4}"/>
              </a:ext>
            </a:extLst>
          </p:cNvPr>
          <p:cNvSpPr/>
          <p:nvPr/>
        </p:nvSpPr>
        <p:spPr>
          <a:xfrm>
            <a:off x="8965211" y="11820327"/>
            <a:ext cx="838226" cy="457200"/>
          </a:xfrm>
          <a:custGeom>
            <a:avLst/>
            <a:gdLst>
              <a:gd name="connsiteX0" fmla="*/ 838200 w 838226"/>
              <a:gd name="connsiteY0" fmla="*/ 228600 h 457200"/>
              <a:gd name="connsiteX1" fmla="*/ 609600 w 838226"/>
              <a:gd name="connsiteY1" fmla="*/ 0 h 457200"/>
              <a:gd name="connsiteX2" fmla="*/ 609600 w 838226"/>
              <a:gd name="connsiteY2" fmla="*/ 142875 h 457200"/>
              <a:gd name="connsiteX3" fmla="*/ 0 w 838226"/>
              <a:gd name="connsiteY3" fmla="*/ 142875 h 457200"/>
              <a:gd name="connsiteX4" fmla="*/ 609600 w 838226"/>
              <a:gd name="connsiteY4" fmla="*/ 361950 h 457200"/>
              <a:gd name="connsiteX5" fmla="*/ 609600 w 838226"/>
              <a:gd name="connsiteY5" fmla="*/ 457200 h 457200"/>
              <a:gd name="connsiteX6" fmla="*/ 838200 w 83822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838200" y="228600"/>
                </a:moveTo>
                <a:cubicBezTo>
                  <a:pt x="841058" y="228600"/>
                  <a:pt x="609600" y="0"/>
                  <a:pt x="609600" y="0"/>
                </a:cubicBezTo>
                <a:lnTo>
                  <a:pt x="609600" y="142875"/>
                </a:lnTo>
                <a:cubicBezTo>
                  <a:pt x="458153" y="211455"/>
                  <a:pt x="0" y="142875"/>
                  <a:pt x="0" y="142875"/>
                </a:cubicBezTo>
                <a:cubicBezTo>
                  <a:pt x="0" y="142875"/>
                  <a:pt x="324803" y="391478"/>
                  <a:pt x="609600" y="361950"/>
                </a:cubicBezTo>
                <a:lnTo>
                  <a:pt x="609600" y="457200"/>
                </a:lnTo>
                <a:lnTo>
                  <a:pt x="838200" y="2286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PICTURE">
            <a:extLst>
              <a:ext uri="{FF2B5EF4-FFF2-40B4-BE49-F238E27FC236}">
                <a16:creationId xmlns:a16="http://schemas.microsoft.com/office/drawing/2014/main" id="{2D83E83A-D27F-4F4F-8B68-C9239380D9DA}"/>
              </a:ext>
            </a:extLst>
          </p:cNvPr>
          <p:cNvSpPr/>
          <p:nvPr/>
        </p:nvSpPr>
        <p:spPr>
          <a:xfrm>
            <a:off x="759542" y="-1"/>
            <a:ext cx="8767916" cy="6619875"/>
          </a:xfrm>
          <a:prstGeom prst="rect">
            <a:avLst/>
          </a:prstGeom>
          <a:blipFill>
            <a:blip r:embed="rId3"/>
            <a:srcRect/>
            <a:stretch>
              <a:fillRect l="-6626" r="-66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AA4CB3D-8D71-4F9E-A66F-EBBBCD3CD88A}"/>
              </a:ext>
            </a:extLst>
          </p:cNvPr>
          <p:cNvSpPr/>
          <p:nvPr/>
        </p:nvSpPr>
        <p:spPr>
          <a:xfrm>
            <a:off x="2247900" y="0"/>
            <a:ext cx="5791200" cy="1581150"/>
          </a:xfrm>
          <a:prstGeom prst="rect">
            <a:avLst/>
          </a:prstGeom>
          <a:solidFill>
            <a:srgbClr val="017373">
              <a:alpha val="68000"/>
            </a:srgbClr>
          </a:solidFill>
          <a:ln>
            <a:noFill/>
          </a:ln>
          <a:effectLst>
            <a:outerShdw blurRad="1524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1EE3D39C-902C-413D-81B9-780A21F66A5B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D5C23F57-CB7D-4436-A36A-2A0A9264035C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107EE02D-2955-407F-BB45-CD0829314506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3" name="YOUR LOGO">
                <a:extLst>
                  <a:ext uri="{FF2B5EF4-FFF2-40B4-BE49-F238E27FC236}">
                    <a16:creationId xmlns:a16="http://schemas.microsoft.com/office/drawing/2014/main" id="{52AF60BE-4EC2-415C-B722-2FC0699058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B5513302-AD73-41C7-B1F6-E5E8C38215A3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22D66E09-9879-45CE-8AFB-F3CACB3ADCD2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3F50DE12-C5C0-4A7B-A9FE-7315253861B4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104" name="TextBox 103">
            <a:extLst>
              <a:ext uri="{FF2B5EF4-FFF2-40B4-BE49-F238E27FC236}">
                <a16:creationId xmlns:a16="http://schemas.microsoft.com/office/drawing/2014/main" id="{F63BBE9E-9699-45AF-B6F7-8C52EAC990D8}"/>
              </a:ext>
            </a:extLst>
          </p:cNvPr>
          <p:cNvSpPr txBox="1"/>
          <p:nvPr/>
        </p:nvSpPr>
        <p:spPr>
          <a:xfrm>
            <a:off x="609522" y="6949697"/>
            <a:ext cx="4329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C3C777A-C410-4ED0-AFC3-8B984E0A018C}"/>
              </a:ext>
            </a:extLst>
          </p:cNvPr>
          <p:cNvSpPr txBox="1"/>
          <p:nvPr/>
        </p:nvSpPr>
        <p:spPr>
          <a:xfrm>
            <a:off x="3208364" y="4650558"/>
            <a:ext cx="68227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INOVATIVE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9B7E49F6-9A2B-43AE-9909-47B8918D3405}"/>
              </a:ext>
            </a:extLst>
          </p:cNvPr>
          <p:cNvSpPr txBox="1"/>
          <p:nvPr/>
        </p:nvSpPr>
        <p:spPr>
          <a:xfrm>
            <a:off x="3938435" y="5681480"/>
            <a:ext cx="3070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b="1" spc="300" dirty="0">
                <a:ln w="254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DESIGN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D413DEE8-2967-4BCA-9969-EDA2FD93B295}"/>
              </a:ext>
            </a:extLst>
          </p:cNvPr>
          <p:cNvSpPr txBox="1"/>
          <p:nvPr/>
        </p:nvSpPr>
        <p:spPr>
          <a:xfrm>
            <a:off x="5407530" y="6949697"/>
            <a:ext cx="4329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BAB69BED-163F-4BDE-A9F5-63B88C130786}"/>
              </a:ext>
            </a:extLst>
          </p:cNvPr>
          <p:cNvSpPr/>
          <p:nvPr/>
        </p:nvSpPr>
        <p:spPr>
          <a:xfrm rot="5400000">
            <a:off x="-971183" y="6509399"/>
            <a:ext cx="2163321" cy="220955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1D71C81-F39E-474F-AC84-1AD26A700459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110" name="Graphic 1044">
              <a:extLst>
                <a:ext uri="{FF2B5EF4-FFF2-40B4-BE49-F238E27FC236}">
                  <a16:creationId xmlns:a16="http://schemas.microsoft.com/office/drawing/2014/main" id="{40AD3F96-7E33-43CD-8BC7-ED9ECAFD4735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6D6F8CF4-7B68-4A8B-A3D8-4C3F7F6C2B23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23" name="Graphic 1044">
                <a:extLst>
                  <a:ext uri="{FF2B5EF4-FFF2-40B4-BE49-F238E27FC236}">
                    <a16:creationId xmlns:a16="http://schemas.microsoft.com/office/drawing/2014/main" id="{BDDFC232-E8A0-479A-B2F7-6491514A67E3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1EC541C8-196D-4EEE-B889-1F4A0F0D1B8B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F623C8E3-5DBA-48E1-8ED5-E1FD5664ED64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F92C5AE6-A937-498E-A9C1-E822FA9076B2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DB5802E3-3565-4B18-8EA6-9B9877F43E6E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2C0F433E-6643-40FA-9599-4BEE13450AA5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11" name="Graphic 1044">
              <a:extLst>
                <a:ext uri="{FF2B5EF4-FFF2-40B4-BE49-F238E27FC236}">
                  <a16:creationId xmlns:a16="http://schemas.microsoft.com/office/drawing/2014/main" id="{C2F42C45-7E90-4327-A84E-14E8C01CBD46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C67A69D4-42A3-4681-8303-9E1436BD855C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168BC44-9002-4426-8386-7F256D8E427B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12" name="Graphic 1044">
              <a:extLst>
                <a:ext uri="{FF2B5EF4-FFF2-40B4-BE49-F238E27FC236}">
                  <a16:creationId xmlns:a16="http://schemas.microsoft.com/office/drawing/2014/main" id="{D5E09908-0196-4AEF-A939-3B4DF81B0FFD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D01BF66-E572-43F4-A9F1-A128DC757B92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17" name="Graphic 1044">
                <a:extLst>
                  <a:ext uri="{FF2B5EF4-FFF2-40B4-BE49-F238E27FC236}">
                    <a16:creationId xmlns:a16="http://schemas.microsoft.com/office/drawing/2014/main" id="{2210C4A0-A577-46FE-BEDF-1F9236020032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E8E64F3C-08A9-41A6-AB5B-BD67292D2782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3356F032-3D38-4B7E-ABC4-122FB895B9F9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13" name="Graphic 1044">
              <a:extLst>
                <a:ext uri="{FF2B5EF4-FFF2-40B4-BE49-F238E27FC236}">
                  <a16:creationId xmlns:a16="http://schemas.microsoft.com/office/drawing/2014/main" id="{143858B6-5779-43BF-9D05-36CC070650E8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AC23BDB-41DF-44DA-AA6F-AA8DCFD64675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rgbClr val="00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6064CE7-D3E3-46F4-B3CA-3155D1EF5B49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29" name="TextBox 128">
            <a:extLst>
              <a:ext uri="{FF2B5EF4-FFF2-40B4-BE49-F238E27FC236}">
                <a16:creationId xmlns:a16="http://schemas.microsoft.com/office/drawing/2014/main" id="{B2E9E4C7-A395-4D53-AD5A-C938F3BF7420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B093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4F1CB662-24FA-47CD-B6DE-B5486E068C0B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0408A646-F88C-4DD5-8240-A3F8C88A9AF8}"/>
              </a:ext>
            </a:extLst>
          </p:cNvPr>
          <p:cNvSpPr/>
          <p:nvPr/>
        </p:nvSpPr>
        <p:spPr>
          <a:xfrm>
            <a:off x="5148675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9DD0FF44-18CB-4175-8BDF-40FA2744DBBB}"/>
              </a:ext>
            </a:extLst>
          </p:cNvPr>
          <p:cNvSpPr/>
          <p:nvPr/>
        </p:nvSpPr>
        <p:spPr>
          <a:xfrm>
            <a:off x="7734071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F65A59BB-9EBD-4B56-A0FD-6D91B2860ECB}"/>
              </a:ext>
            </a:extLst>
          </p:cNvPr>
          <p:cNvSpPr/>
          <p:nvPr/>
        </p:nvSpPr>
        <p:spPr>
          <a:xfrm>
            <a:off x="8433228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44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angle 92">
            <a:extLst>
              <a:ext uri="{FF2B5EF4-FFF2-40B4-BE49-F238E27FC236}">
                <a16:creationId xmlns:a16="http://schemas.microsoft.com/office/drawing/2014/main" id="{4150BE6C-0CBC-45CB-A8DE-007AD1059A18}"/>
              </a:ext>
            </a:extLst>
          </p:cNvPr>
          <p:cNvSpPr/>
          <p:nvPr/>
        </p:nvSpPr>
        <p:spPr>
          <a:xfrm rot="18900000">
            <a:off x="-16014262" y="1150014"/>
            <a:ext cx="24856462" cy="7998332"/>
          </a:xfrm>
          <a:prstGeom prst="rect">
            <a:avLst/>
          </a:prstGeom>
          <a:solidFill>
            <a:srgbClr val="FDE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4" name="Picture 93" descr="A picture containing indoor, building, sitting, keyboard&#10;&#10;Description automatically generated">
            <a:extLst>
              <a:ext uri="{FF2B5EF4-FFF2-40B4-BE49-F238E27FC236}">
                <a16:creationId xmlns:a16="http://schemas.microsoft.com/office/drawing/2014/main" id="{A02B46E0-5563-4783-A661-4F7DC116FED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43408" y="0"/>
            <a:ext cx="19303543" cy="12858750"/>
          </a:xfrm>
          <a:prstGeom prst="rect">
            <a:avLst/>
          </a:prstGeom>
        </p:spPr>
      </p:pic>
      <p:sp>
        <p:nvSpPr>
          <p:cNvPr id="95" name="Oval 94">
            <a:extLst>
              <a:ext uri="{FF2B5EF4-FFF2-40B4-BE49-F238E27FC236}">
                <a16:creationId xmlns:a16="http://schemas.microsoft.com/office/drawing/2014/main" id="{EBA0A04D-0DE6-4E83-9DEE-2ED53941BF43}"/>
              </a:ext>
            </a:extLst>
          </p:cNvPr>
          <p:cNvSpPr/>
          <p:nvPr/>
        </p:nvSpPr>
        <p:spPr>
          <a:xfrm>
            <a:off x="-3398019" y="-2349562"/>
            <a:ext cx="6114080" cy="6114080"/>
          </a:xfrm>
          <a:prstGeom prst="ellipse">
            <a:avLst/>
          </a:prstGeom>
          <a:solidFill>
            <a:srgbClr val="00B093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7A69D160-B770-42F5-8D5A-BB93860CD1A5}"/>
              </a:ext>
            </a:extLst>
          </p:cNvPr>
          <p:cNvSpPr/>
          <p:nvPr/>
        </p:nvSpPr>
        <p:spPr>
          <a:xfrm rot="9742514">
            <a:off x="-1994900" y="561249"/>
            <a:ext cx="10291577" cy="3921391"/>
          </a:xfrm>
          <a:custGeom>
            <a:avLst/>
            <a:gdLst>
              <a:gd name="connsiteX0" fmla="*/ 10291577 w 10291577"/>
              <a:gd name="connsiteY0" fmla="*/ 1121041 h 3921391"/>
              <a:gd name="connsiteX1" fmla="*/ 6043427 w 10291577"/>
              <a:gd name="connsiteY1" fmla="*/ 35191 h 3921391"/>
              <a:gd name="connsiteX2" fmla="*/ 4062227 w 10291577"/>
              <a:gd name="connsiteY2" fmla="*/ 2283091 h 3921391"/>
              <a:gd name="connsiteX3" fmla="*/ 1509527 w 10291577"/>
              <a:gd name="connsiteY3" fmla="*/ 2130691 h 3921391"/>
              <a:gd name="connsiteX4" fmla="*/ 233177 w 10291577"/>
              <a:gd name="connsiteY4" fmla="*/ 2606941 h 3921391"/>
              <a:gd name="connsiteX5" fmla="*/ 4577 w 10291577"/>
              <a:gd name="connsiteY5" fmla="*/ 3921391 h 392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1577" h="3921391">
                <a:moveTo>
                  <a:pt x="10291577" y="1121041"/>
                </a:moveTo>
                <a:cubicBezTo>
                  <a:pt x="8686614" y="481278"/>
                  <a:pt x="7081652" y="-158484"/>
                  <a:pt x="6043427" y="35191"/>
                </a:cubicBezTo>
                <a:cubicBezTo>
                  <a:pt x="5005202" y="228866"/>
                  <a:pt x="4817877" y="1933841"/>
                  <a:pt x="4062227" y="2283091"/>
                </a:cubicBezTo>
                <a:cubicBezTo>
                  <a:pt x="3306577" y="2632341"/>
                  <a:pt x="2147702" y="2076716"/>
                  <a:pt x="1509527" y="2130691"/>
                </a:cubicBezTo>
                <a:cubicBezTo>
                  <a:pt x="871352" y="2184666"/>
                  <a:pt x="484002" y="2308491"/>
                  <a:pt x="233177" y="2606941"/>
                </a:cubicBezTo>
                <a:cubicBezTo>
                  <a:pt x="-17648" y="2905391"/>
                  <a:pt x="-6536" y="3413391"/>
                  <a:pt x="4577" y="3921391"/>
                </a:cubicBezTo>
              </a:path>
            </a:pathLst>
          </a:custGeom>
          <a:noFill/>
          <a:ln w="25400">
            <a:solidFill>
              <a:srgbClr val="00B09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1738474-D5FF-4268-BA64-A3C37908E3CB}"/>
              </a:ext>
            </a:extLst>
          </p:cNvPr>
          <p:cNvSpPr/>
          <p:nvPr/>
        </p:nvSpPr>
        <p:spPr>
          <a:xfrm>
            <a:off x="-4600575" y="6616069"/>
            <a:ext cx="19488150" cy="7998332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659DC50-0288-41E3-A326-3CCE11EC197A}"/>
              </a:ext>
            </a:extLst>
          </p:cNvPr>
          <p:cNvSpPr txBox="1"/>
          <p:nvPr/>
        </p:nvSpPr>
        <p:spPr>
          <a:xfrm>
            <a:off x="2285182" y="2224283"/>
            <a:ext cx="22483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b="1" spc="300" dirty="0">
                <a:solidFill>
                  <a:srgbClr val="00B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B9B2062-7505-4BF5-BD3B-DB891F307EDA}"/>
              </a:ext>
            </a:extLst>
          </p:cNvPr>
          <p:cNvSpPr txBox="1"/>
          <p:nvPr/>
        </p:nvSpPr>
        <p:spPr>
          <a:xfrm>
            <a:off x="81631" y="2996521"/>
            <a:ext cx="445186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000" b="1" spc="300" dirty="0">
                <a:ln w="254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RENDERING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D17982D-3F5F-46A3-9F32-2F665CF4AD57}"/>
              </a:ext>
            </a:extLst>
          </p:cNvPr>
          <p:cNvSpPr txBox="1"/>
          <p:nvPr/>
        </p:nvSpPr>
        <p:spPr>
          <a:xfrm>
            <a:off x="310371" y="4062511"/>
            <a:ext cx="44491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01" name="Graphic 1043" descr="Arrow Slight curve">
            <a:extLst>
              <a:ext uri="{FF2B5EF4-FFF2-40B4-BE49-F238E27FC236}">
                <a16:creationId xmlns:a16="http://schemas.microsoft.com/office/drawing/2014/main" id="{506450DE-E863-459E-B76C-2DDD93292466}"/>
              </a:ext>
            </a:extLst>
          </p:cNvPr>
          <p:cNvSpPr/>
          <p:nvPr/>
        </p:nvSpPr>
        <p:spPr>
          <a:xfrm>
            <a:off x="8965211" y="11820327"/>
            <a:ext cx="838226" cy="457200"/>
          </a:xfrm>
          <a:custGeom>
            <a:avLst/>
            <a:gdLst>
              <a:gd name="connsiteX0" fmla="*/ 838200 w 838226"/>
              <a:gd name="connsiteY0" fmla="*/ 228600 h 457200"/>
              <a:gd name="connsiteX1" fmla="*/ 609600 w 838226"/>
              <a:gd name="connsiteY1" fmla="*/ 0 h 457200"/>
              <a:gd name="connsiteX2" fmla="*/ 609600 w 838226"/>
              <a:gd name="connsiteY2" fmla="*/ 142875 h 457200"/>
              <a:gd name="connsiteX3" fmla="*/ 0 w 838226"/>
              <a:gd name="connsiteY3" fmla="*/ 142875 h 457200"/>
              <a:gd name="connsiteX4" fmla="*/ 609600 w 838226"/>
              <a:gd name="connsiteY4" fmla="*/ 361950 h 457200"/>
              <a:gd name="connsiteX5" fmla="*/ 609600 w 838226"/>
              <a:gd name="connsiteY5" fmla="*/ 457200 h 457200"/>
              <a:gd name="connsiteX6" fmla="*/ 838200 w 83822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838200" y="228600"/>
                </a:moveTo>
                <a:cubicBezTo>
                  <a:pt x="841058" y="228600"/>
                  <a:pt x="609600" y="0"/>
                  <a:pt x="609600" y="0"/>
                </a:cubicBezTo>
                <a:lnTo>
                  <a:pt x="609600" y="142875"/>
                </a:lnTo>
                <a:cubicBezTo>
                  <a:pt x="458153" y="211455"/>
                  <a:pt x="0" y="142875"/>
                  <a:pt x="0" y="142875"/>
                </a:cubicBezTo>
                <a:cubicBezTo>
                  <a:pt x="0" y="142875"/>
                  <a:pt x="324803" y="391478"/>
                  <a:pt x="609600" y="361950"/>
                </a:cubicBezTo>
                <a:lnTo>
                  <a:pt x="609600" y="457200"/>
                </a:lnTo>
                <a:lnTo>
                  <a:pt x="838200" y="2286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485EA8EC-D6DC-4BEC-BA10-474692CF1CE5}"/>
              </a:ext>
            </a:extLst>
          </p:cNvPr>
          <p:cNvGrpSpPr/>
          <p:nvPr/>
        </p:nvGrpSpPr>
        <p:grpSpPr>
          <a:xfrm>
            <a:off x="3082126" y="284994"/>
            <a:ext cx="4122749" cy="1003700"/>
            <a:chOff x="437297" y="284994"/>
            <a:chExt cx="4122749" cy="1003700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1B2C092B-A9FA-4EB0-B052-A19DABE825F5}"/>
                </a:ext>
              </a:extLst>
            </p:cNvPr>
            <p:cNvGrpSpPr/>
            <p:nvPr/>
          </p:nvGrpSpPr>
          <p:grpSpPr>
            <a:xfrm>
              <a:off x="437297" y="284994"/>
              <a:ext cx="1003700" cy="1003700"/>
              <a:chOff x="2176822" y="2079354"/>
              <a:chExt cx="5378166" cy="5378166"/>
            </a:xfrm>
          </p:grpSpPr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BD54570A-CE8B-43A5-8CAE-DE18E66A0CC0}"/>
                  </a:ext>
                </a:extLst>
              </p:cNvPr>
              <p:cNvSpPr/>
              <p:nvPr/>
            </p:nvSpPr>
            <p:spPr>
              <a:xfrm>
                <a:off x="2176822" y="2079354"/>
                <a:ext cx="5378166" cy="53781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8" name="YOUR LOGO">
                <a:extLst>
                  <a:ext uri="{FF2B5EF4-FFF2-40B4-BE49-F238E27FC236}">
                    <a16:creationId xmlns:a16="http://schemas.microsoft.com/office/drawing/2014/main" id="{08758510-3D52-4DAB-A961-5D978DD0F9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53248" y="2670942"/>
                <a:ext cx="4025314" cy="4025314"/>
              </a:xfrm>
              <a:prstGeom prst="rect">
                <a:avLst/>
              </a:prstGeom>
              <a:effectLst>
                <a:innerShdw blurRad="50800">
                  <a:prstClr val="black">
                    <a:alpha val="25000"/>
                  </a:prstClr>
                </a:innerShdw>
              </a:effectLst>
            </p:spPr>
          </p:pic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B4A7DE2C-A850-42D8-AF28-2942E78C7956}"/>
                </a:ext>
              </a:extLst>
            </p:cNvPr>
            <p:cNvGrpSpPr/>
            <p:nvPr/>
          </p:nvGrpSpPr>
          <p:grpSpPr>
            <a:xfrm>
              <a:off x="1552491" y="510946"/>
              <a:ext cx="3007555" cy="551796"/>
              <a:chOff x="12761843" y="1970751"/>
              <a:chExt cx="3007555" cy="551796"/>
            </a:xfrm>
          </p:grpSpPr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90355485-7C0B-44F1-861C-E2999F9268A1}"/>
                  </a:ext>
                </a:extLst>
              </p:cNvPr>
              <p:cNvSpPr txBox="1"/>
              <p:nvPr/>
            </p:nvSpPr>
            <p:spPr>
              <a:xfrm>
                <a:off x="12761843" y="1970751"/>
                <a:ext cx="2552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spc="300" dirty="0">
                    <a:solidFill>
                      <a:schemeClr val="tx2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YOUR COMPANY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0F59129E-FC14-4B99-A7EA-1833415350C1}"/>
                  </a:ext>
                </a:extLst>
              </p:cNvPr>
              <p:cNvSpPr txBox="1"/>
              <p:nvPr/>
            </p:nvSpPr>
            <p:spPr>
              <a:xfrm>
                <a:off x="12761843" y="2214770"/>
                <a:ext cx="30075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spc="600" dirty="0">
                    <a:solidFill>
                      <a:schemeClr val="tx2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COMPANY SLOGAN</a:t>
                </a:r>
              </a:p>
            </p:txBody>
          </p:sp>
        </p:grp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FB5109F8-92F5-4776-B72A-BD2B560DD853}"/>
              </a:ext>
            </a:extLst>
          </p:cNvPr>
          <p:cNvSpPr txBox="1"/>
          <p:nvPr/>
        </p:nvSpPr>
        <p:spPr>
          <a:xfrm>
            <a:off x="197375" y="6857023"/>
            <a:ext cx="44491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</a:t>
            </a: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993AD78-E68B-412C-AF80-FC920BF0D31A}"/>
              </a:ext>
            </a:extLst>
          </p:cNvPr>
          <p:cNvGrpSpPr/>
          <p:nvPr/>
        </p:nvGrpSpPr>
        <p:grpSpPr>
          <a:xfrm>
            <a:off x="430305" y="11690155"/>
            <a:ext cx="811756" cy="815972"/>
            <a:chOff x="430304" y="11501754"/>
            <a:chExt cx="1100137" cy="1105851"/>
          </a:xfrm>
          <a:effectLst>
            <a:outerShdw blurRad="25400" dist="12700" dir="1800000" sx="101000" sy="101000" algn="ctr" rotWithShape="0">
              <a:prstClr val="black">
                <a:alpha val="39000"/>
              </a:prstClr>
            </a:outerShdw>
          </a:effectLst>
        </p:grpSpPr>
        <p:grpSp>
          <p:nvGrpSpPr>
            <p:cNvPr id="111" name="Graphic 1044">
              <a:extLst>
                <a:ext uri="{FF2B5EF4-FFF2-40B4-BE49-F238E27FC236}">
                  <a16:creationId xmlns:a16="http://schemas.microsoft.com/office/drawing/2014/main" id="{21582557-D3B9-44AA-8570-4D33C608B190}"/>
                </a:ext>
              </a:extLst>
            </p:cNvPr>
            <p:cNvGrpSpPr/>
            <p:nvPr/>
          </p:nvGrpSpPr>
          <p:grpSpPr>
            <a:xfrm>
              <a:off x="430304" y="12087541"/>
              <a:ext cx="520064" cy="520064"/>
              <a:chOff x="624496" y="11165924"/>
              <a:chExt cx="520064" cy="520064"/>
            </a:xfrm>
            <a:solidFill>
              <a:schemeClr val="accent1"/>
            </a:solidFill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731377A4-E177-4850-93EB-7CD684EECA36}"/>
                  </a:ext>
                </a:extLst>
              </p:cNvPr>
              <p:cNvSpPr/>
              <p:nvPr/>
            </p:nvSpPr>
            <p:spPr>
              <a:xfrm>
                <a:off x="624496" y="11165924"/>
                <a:ext cx="520064" cy="520064"/>
              </a:xfrm>
              <a:custGeom>
                <a:avLst/>
                <a:gdLst>
                  <a:gd name="connsiteX0" fmla="*/ 260033 w 520064"/>
                  <a:gd name="connsiteY0" fmla="*/ 520065 h 520064"/>
                  <a:gd name="connsiteX1" fmla="*/ 0 w 520064"/>
                  <a:gd name="connsiteY1" fmla="*/ 260033 h 520064"/>
                  <a:gd name="connsiteX2" fmla="*/ 260033 w 520064"/>
                  <a:gd name="connsiteY2" fmla="*/ 0 h 520064"/>
                  <a:gd name="connsiteX3" fmla="*/ 520065 w 520064"/>
                  <a:gd name="connsiteY3" fmla="*/ 260033 h 520064"/>
                  <a:gd name="connsiteX4" fmla="*/ 260033 w 520064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2908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24" name="Graphic 1044">
                <a:extLst>
                  <a:ext uri="{FF2B5EF4-FFF2-40B4-BE49-F238E27FC236}">
                    <a16:creationId xmlns:a16="http://schemas.microsoft.com/office/drawing/2014/main" id="{0CF79702-ADB7-46D8-B9F4-DC341D4C1AB1}"/>
                  </a:ext>
                </a:extLst>
              </p:cNvPr>
              <p:cNvGrpSpPr/>
              <p:nvPr/>
            </p:nvGrpSpPr>
            <p:grpSpPr>
              <a:xfrm>
                <a:off x="731733" y="11301179"/>
                <a:ext cx="303289" cy="252146"/>
                <a:chOff x="731733" y="11301179"/>
                <a:chExt cx="303289" cy="252146"/>
              </a:xfrm>
              <a:solidFill>
                <a:srgbClr val="FFFFFF"/>
              </a:solidFill>
            </p:grpSpPr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C8A707BF-CAED-42B1-99E1-84CBE0CF4668}"/>
                    </a:ext>
                  </a:extLst>
                </p:cNvPr>
                <p:cNvSpPr/>
                <p:nvPr/>
              </p:nvSpPr>
              <p:spPr>
                <a:xfrm>
                  <a:off x="731733" y="11302132"/>
                  <a:ext cx="303289" cy="251193"/>
                </a:xfrm>
                <a:custGeom>
                  <a:avLst/>
                  <a:gdLst>
                    <a:gd name="connsiteX0" fmla="*/ 302337 w 303289"/>
                    <a:gd name="connsiteY0" fmla="*/ 29527 h 251193"/>
                    <a:gd name="connsiteX1" fmla="*/ 271857 w 303289"/>
                    <a:gd name="connsiteY1" fmla="*/ 38100 h 251193"/>
                    <a:gd name="connsiteX2" fmla="*/ 287097 w 303289"/>
                    <a:gd name="connsiteY2" fmla="*/ 24765 h 251193"/>
                    <a:gd name="connsiteX3" fmla="*/ 297575 w 303289"/>
                    <a:gd name="connsiteY3" fmla="*/ 6667 h 251193"/>
                    <a:gd name="connsiteX4" fmla="*/ 297575 w 303289"/>
                    <a:gd name="connsiteY4" fmla="*/ 4763 h 251193"/>
                    <a:gd name="connsiteX5" fmla="*/ 295670 w 303289"/>
                    <a:gd name="connsiteY5" fmla="*/ 4763 h 251193"/>
                    <a:gd name="connsiteX6" fmla="*/ 259475 w 303289"/>
                    <a:gd name="connsiteY6" fmla="*/ 19050 h 251193"/>
                    <a:gd name="connsiteX7" fmla="*/ 256617 w 303289"/>
                    <a:gd name="connsiteY7" fmla="*/ 18097 h 251193"/>
                    <a:gd name="connsiteX8" fmla="*/ 253760 w 303289"/>
                    <a:gd name="connsiteY8" fmla="*/ 15240 h 251193"/>
                    <a:gd name="connsiteX9" fmla="*/ 236615 w 303289"/>
                    <a:gd name="connsiteY9" fmla="*/ 4763 h 251193"/>
                    <a:gd name="connsiteX10" fmla="*/ 209945 w 303289"/>
                    <a:gd name="connsiteY10" fmla="*/ 0 h 251193"/>
                    <a:gd name="connsiteX11" fmla="*/ 184227 w 303289"/>
                    <a:gd name="connsiteY11" fmla="*/ 7620 h 251193"/>
                    <a:gd name="connsiteX12" fmla="*/ 163272 w 303289"/>
                    <a:gd name="connsiteY12" fmla="*/ 24765 h 251193"/>
                    <a:gd name="connsiteX13" fmla="*/ 150890 w 303289"/>
                    <a:gd name="connsiteY13" fmla="*/ 49530 h 251193"/>
                    <a:gd name="connsiteX14" fmla="*/ 149937 w 303289"/>
                    <a:gd name="connsiteY14" fmla="*/ 75247 h 251193"/>
                    <a:gd name="connsiteX15" fmla="*/ 148985 w 303289"/>
                    <a:gd name="connsiteY15" fmla="*/ 77152 h 251193"/>
                    <a:gd name="connsiteX16" fmla="*/ 24207 w 303289"/>
                    <a:gd name="connsiteY16" fmla="*/ 13335 h 251193"/>
                    <a:gd name="connsiteX17" fmla="*/ 20397 w 303289"/>
                    <a:gd name="connsiteY17" fmla="*/ 13335 h 251193"/>
                    <a:gd name="connsiteX18" fmla="*/ 30875 w 303289"/>
                    <a:gd name="connsiteY18" fmla="*/ 88582 h 251193"/>
                    <a:gd name="connsiteX19" fmla="*/ 38495 w 303289"/>
                    <a:gd name="connsiteY19" fmla="*/ 95250 h 251193"/>
                    <a:gd name="connsiteX20" fmla="*/ 14682 w 303289"/>
                    <a:gd name="connsiteY20" fmla="*/ 88582 h 251193"/>
                    <a:gd name="connsiteX21" fmla="*/ 12777 w 303289"/>
                    <a:gd name="connsiteY21" fmla="*/ 89535 h 251193"/>
                    <a:gd name="connsiteX22" fmla="*/ 12777 w 303289"/>
                    <a:gd name="connsiteY22" fmla="*/ 97155 h 251193"/>
                    <a:gd name="connsiteX23" fmla="*/ 51830 w 303289"/>
                    <a:gd name="connsiteY23" fmla="*/ 148590 h 251193"/>
                    <a:gd name="connsiteX24" fmla="*/ 59450 w 303289"/>
                    <a:gd name="connsiteY24" fmla="*/ 151447 h 251193"/>
                    <a:gd name="connsiteX25" fmla="*/ 35637 w 303289"/>
                    <a:gd name="connsiteY25" fmla="*/ 152400 h 251193"/>
                    <a:gd name="connsiteX26" fmla="*/ 33732 w 303289"/>
                    <a:gd name="connsiteY26" fmla="*/ 154305 h 251193"/>
                    <a:gd name="connsiteX27" fmla="*/ 83262 w 303289"/>
                    <a:gd name="connsiteY27" fmla="*/ 196215 h 251193"/>
                    <a:gd name="connsiteX28" fmla="*/ 89930 w 303289"/>
                    <a:gd name="connsiteY28" fmla="*/ 197167 h 251193"/>
                    <a:gd name="connsiteX29" fmla="*/ 89930 w 303289"/>
                    <a:gd name="connsiteY29" fmla="*/ 197167 h 251193"/>
                    <a:gd name="connsiteX30" fmla="*/ 55640 w 303289"/>
                    <a:gd name="connsiteY30" fmla="*/ 215265 h 251193"/>
                    <a:gd name="connsiteX31" fmla="*/ 4205 w 303289"/>
                    <a:gd name="connsiteY31" fmla="*/ 221932 h 251193"/>
                    <a:gd name="connsiteX32" fmla="*/ 395 w 303289"/>
                    <a:gd name="connsiteY32" fmla="*/ 221932 h 251193"/>
                    <a:gd name="connsiteX33" fmla="*/ 1347 w 303289"/>
                    <a:gd name="connsiteY33" fmla="*/ 223838 h 251193"/>
                    <a:gd name="connsiteX34" fmla="*/ 11825 w 303289"/>
                    <a:gd name="connsiteY34" fmla="*/ 230505 h 251193"/>
                    <a:gd name="connsiteX35" fmla="*/ 46115 w 303289"/>
                    <a:gd name="connsiteY35" fmla="*/ 243840 h 251193"/>
                    <a:gd name="connsiteX36" fmla="*/ 224232 w 303289"/>
                    <a:gd name="connsiteY36" fmla="*/ 201930 h 251193"/>
                    <a:gd name="connsiteX37" fmla="*/ 273762 w 303289"/>
                    <a:gd name="connsiteY37" fmla="*/ 63817 h 251193"/>
                    <a:gd name="connsiteX38" fmla="*/ 277572 w 303289"/>
                    <a:gd name="connsiteY38" fmla="*/ 60007 h 251193"/>
                    <a:gd name="connsiteX39" fmla="*/ 301385 w 303289"/>
                    <a:gd name="connsiteY39" fmla="*/ 35242 h 251193"/>
                    <a:gd name="connsiteX40" fmla="*/ 303290 w 303289"/>
                    <a:gd name="connsiteY40" fmla="*/ 30480 h 251193"/>
                    <a:gd name="connsiteX41" fmla="*/ 303290 w 303289"/>
                    <a:gd name="connsiteY41" fmla="*/ 30480 h 251193"/>
                    <a:gd name="connsiteX42" fmla="*/ 302337 w 303289"/>
                    <a:gd name="connsiteY42" fmla="*/ 29527 h 25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03289" h="251193">
                      <a:moveTo>
                        <a:pt x="302337" y="29527"/>
                      </a:moveTo>
                      <a:cubicBezTo>
                        <a:pt x="292812" y="34290"/>
                        <a:pt x="282335" y="36195"/>
                        <a:pt x="271857" y="38100"/>
                      </a:cubicBezTo>
                      <a:cubicBezTo>
                        <a:pt x="276620" y="37147"/>
                        <a:pt x="284240" y="28575"/>
                        <a:pt x="287097" y="24765"/>
                      </a:cubicBezTo>
                      <a:cubicBezTo>
                        <a:pt x="291860" y="19050"/>
                        <a:pt x="295670" y="13335"/>
                        <a:pt x="297575" y="6667"/>
                      </a:cubicBezTo>
                      <a:cubicBezTo>
                        <a:pt x="297575" y="5715"/>
                        <a:pt x="297575" y="5715"/>
                        <a:pt x="297575" y="4763"/>
                      </a:cubicBezTo>
                      <a:cubicBezTo>
                        <a:pt x="296622" y="4763"/>
                        <a:pt x="296622" y="4763"/>
                        <a:pt x="295670" y="4763"/>
                      </a:cubicBezTo>
                      <a:cubicBezTo>
                        <a:pt x="284240" y="11430"/>
                        <a:pt x="271857" y="15240"/>
                        <a:pt x="259475" y="19050"/>
                      </a:cubicBezTo>
                      <a:cubicBezTo>
                        <a:pt x="258522" y="19050"/>
                        <a:pt x="257570" y="19050"/>
                        <a:pt x="256617" y="18097"/>
                      </a:cubicBezTo>
                      <a:cubicBezTo>
                        <a:pt x="255665" y="17145"/>
                        <a:pt x="254712" y="16192"/>
                        <a:pt x="253760" y="15240"/>
                      </a:cubicBezTo>
                      <a:cubicBezTo>
                        <a:pt x="248045" y="10477"/>
                        <a:pt x="242330" y="6667"/>
                        <a:pt x="236615" y="4763"/>
                      </a:cubicBezTo>
                      <a:cubicBezTo>
                        <a:pt x="228042" y="952"/>
                        <a:pt x="218517" y="0"/>
                        <a:pt x="209945" y="0"/>
                      </a:cubicBezTo>
                      <a:cubicBezTo>
                        <a:pt x="201372" y="952"/>
                        <a:pt x="191847" y="2857"/>
                        <a:pt x="184227" y="7620"/>
                      </a:cubicBezTo>
                      <a:cubicBezTo>
                        <a:pt x="176607" y="11430"/>
                        <a:pt x="168987" y="17145"/>
                        <a:pt x="163272" y="24765"/>
                      </a:cubicBezTo>
                      <a:cubicBezTo>
                        <a:pt x="157557" y="32385"/>
                        <a:pt x="152795" y="40005"/>
                        <a:pt x="150890" y="49530"/>
                      </a:cubicBezTo>
                      <a:cubicBezTo>
                        <a:pt x="148985" y="58102"/>
                        <a:pt x="148985" y="66675"/>
                        <a:pt x="149937" y="75247"/>
                      </a:cubicBezTo>
                      <a:cubicBezTo>
                        <a:pt x="149937" y="77152"/>
                        <a:pt x="149937" y="77152"/>
                        <a:pt x="148985" y="77152"/>
                      </a:cubicBezTo>
                      <a:cubicBezTo>
                        <a:pt x="99455" y="69532"/>
                        <a:pt x="57545" y="51435"/>
                        <a:pt x="24207" y="13335"/>
                      </a:cubicBezTo>
                      <a:cubicBezTo>
                        <a:pt x="22302" y="11430"/>
                        <a:pt x="22302" y="11430"/>
                        <a:pt x="20397" y="13335"/>
                      </a:cubicBezTo>
                      <a:cubicBezTo>
                        <a:pt x="6110" y="35242"/>
                        <a:pt x="12777" y="70485"/>
                        <a:pt x="30875" y="88582"/>
                      </a:cubicBezTo>
                      <a:cubicBezTo>
                        <a:pt x="33732" y="90488"/>
                        <a:pt x="35637" y="93345"/>
                        <a:pt x="38495" y="95250"/>
                      </a:cubicBezTo>
                      <a:cubicBezTo>
                        <a:pt x="37542" y="95250"/>
                        <a:pt x="25160" y="94297"/>
                        <a:pt x="14682" y="88582"/>
                      </a:cubicBezTo>
                      <a:cubicBezTo>
                        <a:pt x="12777" y="87630"/>
                        <a:pt x="12777" y="88582"/>
                        <a:pt x="12777" y="89535"/>
                      </a:cubicBezTo>
                      <a:cubicBezTo>
                        <a:pt x="12777" y="91440"/>
                        <a:pt x="12777" y="94297"/>
                        <a:pt x="12777" y="97155"/>
                      </a:cubicBezTo>
                      <a:cubicBezTo>
                        <a:pt x="15635" y="119063"/>
                        <a:pt x="30875" y="140017"/>
                        <a:pt x="51830" y="148590"/>
                      </a:cubicBezTo>
                      <a:cubicBezTo>
                        <a:pt x="54687" y="149542"/>
                        <a:pt x="57545" y="150495"/>
                        <a:pt x="59450" y="151447"/>
                      </a:cubicBezTo>
                      <a:cubicBezTo>
                        <a:pt x="54687" y="152400"/>
                        <a:pt x="49925" y="153352"/>
                        <a:pt x="35637" y="152400"/>
                      </a:cubicBezTo>
                      <a:cubicBezTo>
                        <a:pt x="33732" y="152400"/>
                        <a:pt x="32780" y="153352"/>
                        <a:pt x="33732" y="154305"/>
                      </a:cubicBezTo>
                      <a:cubicBezTo>
                        <a:pt x="44210" y="182880"/>
                        <a:pt x="66117" y="191452"/>
                        <a:pt x="83262" y="196215"/>
                      </a:cubicBezTo>
                      <a:cubicBezTo>
                        <a:pt x="85167" y="196215"/>
                        <a:pt x="88025" y="196215"/>
                        <a:pt x="89930" y="197167"/>
                      </a:cubicBezTo>
                      <a:cubicBezTo>
                        <a:pt x="89930" y="197167"/>
                        <a:pt x="89930" y="197167"/>
                        <a:pt x="89930" y="197167"/>
                      </a:cubicBezTo>
                      <a:cubicBezTo>
                        <a:pt x="84215" y="205740"/>
                        <a:pt x="65165" y="212407"/>
                        <a:pt x="55640" y="215265"/>
                      </a:cubicBezTo>
                      <a:cubicBezTo>
                        <a:pt x="39447" y="220980"/>
                        <a:pt x="21350" y="223838"/>
                        <a:pt x="4205" y="221932"/>
                      </a:cubicBezTo>
                      <a:cubicBezTo>
                        <a:pt x="1347" y="221932"/>
                        <a:pt x="395" y="221932"/>
                        <a:pt x="395" y="221932"/>
                      </a:cubicBezTo>
                      <a:cubicBezTo>
                        <a:pt x="-558" y="221932"/>
                        <a:pt x="395" y="222885"/>
                        <a:pt x="1347" y="223838"/>
                      </a:cubicBezTo>
                      <a:cubicBezTo>
                        <a:pt x="5157" y="225742"/>
                        <a:pt x="8015" y="228600"/>
                        <a:pt x="11825" y="230505"/>
                      </a:cubicBezTo>
                      <a:cubicBezTo>
                        <a:pt x="23255" y="236220"/>
                        <a:pt x="34685" y="240982"/>
                        <a:pt x="46115" y="243840"/>
                      </a:cubicBezTo>
                      <a:cubicBezTo>
                        <a:pt x="108027" y="260985"/>
                        <a:pt x="177560" y="248602"/>
                        <a:pt x="224232" y="201930"/>
                      </a:cubicBezTo>
                      <a:cubicBezTo>
                        <a:pt x="261380" y="163830"/>
                        <a:pt x="273762" y="113347"/>
                        <a:pt x="273762" y="63817"/>
                      </a:cubicBezTo>
                      <a:cubicBezTo>
                        <a:pt x="273762" y="61913"/>
                        <a:pt x="275667" y="60960"/>
                        <a:pt x="277572" y="60007"/>
                      </a:cubicBezTo>
                      <a:cubicBezTo>
                        <a:pt x="287097" y="53340"/>
                        <a:pt x="294717" y="44767"/>
                        <a:pt x="301385" y="35242"/>
                      </a:cubicBezTo>
                      <a:cubicBezTo>
                        <a:pt x="303290" y="33338"/>
                        <a:pt x="303290" y="31432"/>
                        <a:pt x="303290" y="30480"/>
                      </a:cubicBezTo>
                      <a:cubicBezTo>
                        <a:pt x="303290" y="30480"/>
                        <a:pt x="303290" y="30480"/>
                        <a:pt x="303290" y="30480"/>
                      </a:cubicBezTo>
                      <a:cubicBezTo>
                        <a:pt x="303290" y="28575"/>
                        <a:pt x="303290" y="28575"/>
                        <a:pt x="302337" y="29527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B3DE78B8-6CF0-4201-B6CF-2C944A0791F8}"/>
                    </a:ext>
                  </a:extLst>
                </p:cNvPr>
                <p:cNvSpPr/>
                <p:nvPr/>
              </p:nvSpPr>
              <p:spPr>
                <a:xfrm>
                  <a:off x="821663" y="11549782"/>
                  <a:ext cx="11865" cy="9525"/>
                </a:xfrm>
                <a:custGeom>
                  <a:avLst/>
                  <a:gdLst>
                    <a:gd name="connsiteX0" fmla="*/ 0 w 11865"/>
                    <a:gd name="connsiteY0" fmla="*/ 0 h 9525"/>
                    <a:gd name="connsiteX1" fmla="*/ 0 w 11865"/>
                    <a:gd name="connsiteY1" fmla="*/ 0 h 9525"/>
                    <a:gd name="connsiteX2" fmla="*/ 0 w 1186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65" h="9525">
                      <a:moveTo>
                        <a:pt x="0" y="0"/>
                      </a:moveTo>
                      <a:cubicBezTo>
                        <a:pt x="25717" y="0"/>
                        <a:pt x="1905" y="0"/>
                        <a:pt x="0" y="0"/>
                      </a:cubicBezTo>
                      <a:cubicBezTo>
                        <a:pt x="381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00DF76B5-86B3-458A-ADA9-D307C9DBFB6A}"/>
                    </a:ext>
                  </a:extLst>
                </p:cNvPr>
                <p:cNvSpPr/>
                <p:nvPr/>
              </p:nvSpPr>
              <p:spPr>
                <a:xfrm>
                  <a:off x="819546" y="11549782"/>
                  <a:ext cx="2116" cy="9525"/>
                </a:xfrm>
                <a:custGeom>
                  <a:avLst/>
                  <a:gdLst>
                    <a:gd name="connsiteX0" fmla="*/ 2117 w 2116"/>
                    <a:gd name="connsiteY0" fmla="*/ 0 h 9525"/>
                    <a:gd name="connsiteX1" fmla="*/ 2117 w 2116"/>
                    <a:gd name="connsiteY1" fmla="*/ 0 h 9525"/>
                    <a:gd name="connsiteX2" fmla="*/ 2117 w 2116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6" h="9525">
                      <a:moveTo>
                        <a:pt x="2117" y="0"/>
                      </a:moveTo>
                      <a:cubicBezTo>
                        <a:pt x="2117" y="0"/>
                        <a:pt x="-2646" y="0"/>
                        <a:pt x="2117" y="0"/>
                      </a:cubicBezTo>
                      <a:cubicBezTo>
                        <a:pt x="2117" y="0"/>
                        <a:pt x="116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15645A6C-05C3-42C4-A99C-BBEA53C9237A}"/>
                    </a:ext>
                  </a:extLst>
                </p:cNvPr>
                <p:cNvSpPr/>
                <p:nvPr/>
              </p:nvSpPr>
              <p:spPr>
                <a:xfrm>
                  <a:off x="832140" y="11549782"/>
                  <a:ext cx="2540" cy="9525"/>
                </a:xfrm>
                <a:custGeom>
                  <a:avLst/>
                  <a:gdLst>
                    <a:gd name="connsiteX0" fmla="*/ 0 w 2540"/>
                    <a:gd name="connsiteY0" fmla="*/ 0 h 9525"/>
                    <a:gd name="connsiteX1" fmla="*/ 0 w 2540"/>
                    <a:gd name="connsiteY1" fmla="*/ 0 h 9525"/>
                    <a:gd name="connsiteX2" fmla="*/ 0 w 2540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0" h="9525">
                      <a:moveTo>
                        <a:pt x="0" y="0"/>
                      </a:moveTo>
                      <a:cubicBezTo>
                        <a:pt x="0" y="0"/>
                        <a:pt x="5715" y="0"/>
                        <a:pt x="0" y="0"/>
                      </a:cubicBezTo>
                      <a:cubicBezTo>
                        <a:pt x="0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8EF766D4-3C1C-40D7-832D-8E25BEBA2D39}"/>
                    </a:ext>
                  </a:extLst>
                </p:cNvPr>
                <p:cNvSpPr/>
                <p:nvPr/>
              </p:nvSpPr>
              <p:spPr>
                <a:xfrm>
                  <a:off x="938821" y="11301179"/>
                  <a:ext cx="952" cy="9525"/>
                </a:xfrm>
                <a:custGeom>
                  <a:avLst/>
                  <a:gdLst>
                    <a:gd name="connsiteX0" fmla="*/ 952 w 952"/>
                    <a:gd name="connsiteY0" fmla="*/ 0 h 9525"/>
                    <a:gd name="connsiteX1" fmla="*/ 0 w 952"/>
                    <a:gd name="connsiteY1" fmla="*/ 0 h 9525"/>
                    <a:gd name="connsiteX2" fmla="*/ 952 w 95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" h="9525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12" name="Graphic 1044">
              <a:extLst>
                <a:ext uri="{FF2B5EF4-FFF2-40B4-BE49-F238E27FC236}">
                  <a16:creationId xmlns:a16="http://schemas.microsoft.com/office/drawing/2014/main" id="{2973C409-778F-4E08-AAB8-4CAEC0E8E674}"/>
                </a:ext>
              </a:extLst>
            </p:cNvPr>
            <p:cNvGrpSpPr/>
            <p:nvPr/>
          </p:nvGrpSpPr>
          <p:grpSpPr>
            <a:xfrm>
              <a:off x="1006566" y="12087541"/>
              <a:ext cx="520065" cy="520064"/>
              <a:chOff x="1400783" y="11165924"/>
              <a:chExt cx="520065" cy="520064"/>
            </a:xfrm>
            <a:solidFill>
              <a:schemeClr val="accent1"/>
            </a:solidFill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7CB6B87-6CFB-4F0D-A075-3D7934DCE3FC}"/>
                  </a:ext>
                </a:extLst>
              </p:cNvPr>
              <p:cNvSpPr/>
              <p:nvPr/>
            </p:nvSpPr>
            <p:spPr>
              <a:xfrm>
                <a:off x="1400783" y="11165924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ED93D59-1047-495C-B555-BEE8AE35B8AD}"/>
                  </a:ext>
                </a:extLst>
              </p:cNvPr>
              <p:cNvSpPr/>
              <p:nvPr/>
            </p:nvSpPr>
            <p:spPr>
              <a:xfrm>
                <a:off x="1589378" y="11271651"/>
                <a:ext cx="143827" cy="309562"/>
              </a:xfrm>
              <a:custGeom>
                <a:avLst/>
                <a:gdLst>
                  <a:gd name="connsiteX0" fmla="*/ 30480 w 143827"/>
                  <a:gd name="connsiteY0" fmla="*/ 155258 h 309562"/>
                  <a:gd name="connsiteX1" fmla="*/ 30480 w 143827"/>
                  <a:gd name="connsiteY1" fmla="*/ 305753 h 309562"/>
                  <a:gd name="connsiteX2" fmla="*/ 34290 w 143827"/>
                  <a:gd name="connsiteY2" fmla="*/ 309563 h 309562"/>
                  <a:gd name="connsiteX3" fmla="*/ 90488 w 143827"/>
                  <a:gd name="connsiteY3" fmla="*/ 309563 h 309562"/>
                  <a:gd name="connsiteX4" fmla="*/ 94297 w 143827"/>
                  <a:gd name="connsiteY4" fmla="*/ 305753 h 309562"/>
                  <a:gd name="connsiteX5" fmla="*/ 94297 w 143827"/>
                  <a:gd name="connsiteY5" fmla="*/ 153352 h 309562"/>
                  <a:gd name="connsiteX6" fmla="*/ 135255 w 143827"/>
                  <a:gd name="connsiteY6" fmla="*/ 153352 h 309562"/>
                  <a:gd name="connsiteX7" fmla="*/ 139065 w 143827"/>
                  <a:gd name="connsiteY7" fmla="*/ 149543 h 309562"/>
                  <a:gd name="connsiteX8" fmla="*/ 142875 w 143827"/>
                  <a:gd name="connsiteY8" fmla="*/ 103823 h 309562"/>
                  <a:gd name="connsiteX9" fmla="*/ 139065 w 143827"/>
                  <a:gd name="connsiteY9" fmla="*/ 100013 h 309562"/>
                  <a:gd name="connsiteX10" fmla="*/ 94297 w 143827"/>
                  <a:gd name="connsiteY10" fmla="*/ 100013 h 309562"/>
                  <a:gd name="connsiteX11" fmla="*/ 94297 w 143827"/>
                  <a:gd name="connsiteY11" fmla="*/ 67627 h 309562"/>
                  <a:gd name="connsiteX12" fmla="*/ 108585 w 143827"/>
                  <a:gd name="connsiteY12" fmla="*/ 53340 h 309562"/>
                  <a:gd name="connsiteX13" fmla="*/ 140017 w 143827"/>
                  <a:gd name="connsiteY13" fmla="*/ 53340 h 309562"/>
                  <a:gd name="connsiteX14" fmla="*/ 143827 w 143827"/>
                  <a:gd name="connsiteY14" fmla="*/ 49530 h 309562"/>
                  <a:gd name="connsiteX15" fmla="*/ 143827 w 143827"/>
                  <a:gd name="connsiteY15" fmla="*/ 3810 h 309562"/>
                  <a:gd name="connsiteX16" fmla="*/ 140017 w 143827"/>
                  <a:gd name="connsiteY16" fmla="*/ 0 h 309562"/>
                  <a:gd name="connsiteX17" fmla="*/ 87630 w 143827"/>
                  <a:gd name="connsiteY17" fmla="*/ 0 h 309562"/>
                  <a:gd name="connsiteX18" fmla="*/ 31432 w 143827"/>
                  <a:gd name="connsiteY18" fmla="*/ 56198 h 309562"/>
                  <a:gd name="connsiteX19" fmla="*/ 31432 w 143827"/>
                  <a:gd name="connsiteY19" fmla="*/ 99060 h 309562"/>
                  <a:gd name="connsiteX20" fmla="*/ 3810 w 143827"/>
                  <a:gd name="connsiteY20" fmla="*/ 99060 h 309562"/>
                  <a:gd name="connsiteX21" fmla="*/ 0 w 143827"/>
                  <a:gd name="connsiteY21" fmla="*/ 102870 h 309562"/>
                  <a:gd name="connsiteX22" fmla="*/ 0 w 143827"/>
                  <a:gd name="connsiteY22" fmla="*/ 148590 h 309562"/>
                  <a:gd name="connsiteX23" fmla="*/ 3810 w 143827"/>
                  <a:gd name="connsiteY23" fmla="*/ 152400 h 309562"/>
                  <a:gd name="connsiteX24" fmla="*/ 31432 w 143827"/>
                  <a:gd name="connsiteY24" fmla="*/ 152400 h 309562"/>
                  <a:gd name="connsiteX25" fmla="*/ 31432 w 143827"/>
                  <a:gd name="connsiteY25" fmla="*/ 155258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3827" h="309562">
                    <a:moveTo>
                      <a:pt x="30480" y="155258"/>
                    </a:moveTo>
                    <a:lnTo>
                      <a:pt x="30480" y="305753"/>
                    </a:lnTo>
                    <a:cubicBezTo>
                      <a:pt x="30480" y="307658"/>
                      <a:pt x="32385" y="309563"/>
                      <a:pt x="34290" y="309563"/>
                    </a:cubicBezTo>
                    <a:lnTo>
                      <a:pt x="90488" y="309563"/>
                    </a:lnTo>
                    <a:cubicBezTo>
                      <a:pt x="92392" y="309563"/>
                      <a:pt x="94297" y="307658"/>
                      <a:pt x="94297" y="305753"/>
                    </a:cubicBezTo>
                    <a:lnTo>
                      <a:pt x="94297" y="153352"/>
                    </a:lnTo>
                    <a:lnTo>
                      <a:pt x="135255" y="153352"/>
                    </a:lnTo>
                    <a:cubicBezTo>
                      <a:pt x="137160" y="153352"/>
                      <a:pt x="139065" y="151448"/>
                      <a:pt x="139065" y="149543"/>
                    </a:cubicBezTo>
                    <a:lnTo>
                      <a:pt x="142875" y="103823"/>
                    </a:lnTo>
                    <a:cubicBezTo>
                      <a:pt x="142875" y="101918"/>
                      <a:pt x="140970" y="100013"/>
                      <a:pt x="139065" y="100013"/>
                    </a:cubicBezTo>
                    <a:lnTo>
                      <a:pt x="94297" y="100013"/>
                    </a:lnTo>
                    <a:lnTo>
                      <a:pt x="94297" y="67627"/>
                    </a:lnTo>
                    <a:cubicBezTo>
                      <a:pt x="94297" y="60008"/>
                      <a:pt x="100965" y="53340"/>
                      <a:pt x="108585" y="53340"/>
                    </a:cubicBezTo>
                    <a:lnTo>
                      <a:pt x="140017" y="53340"/>
                    </a:lnTo>
                    <a:cubicBezTo>
                      <a:pt x="141922" y="53340"/>
                      <a:pt x="143827" y="51435"/>
                      <a:pt x="143827" y="49530"/>
                    </a:cubicBezTo>
                    <a:lnTo>
                      <a:pt x="143827" y="3810"/>
                    </a:lnTo>
                    <a:cubicBezTo>
                      <a:pt x="143827" y="1905"/>
                      <a:pt x="141922" y="0"/>
                      <a:pt x="140017" y="0"/>
                    </a:cubicBezTo>
                    <a:lnTo>
                      <a:pt x="87630" y="0"/>
                    </a:lnTo>
                    <a:cubicBezTo>
                      <a:pt x="56197" y="0"/>
                      <a:pt x="31432" y="24765"/>
                      <a:pt x="31432" y="56198"/>
                    </a:cubicBezTo>
                    <a:lnTo>
                      <a:pt x="31432" y="99060"/>
                    </a:lnTo>
                    <a:lnTo>
                      <a:pt x="3810" y="99060"/>
                    </a:lnTo>
                    <a:cubicBezTo>
                      <a:pt x="1905" y="99060"/>
                      <a:pt x="0" y="100965"/>
                      <a:pt x="0" y="102870"/>
                    </a:cubicBezTo>
                    <a:lnTo>
                      <a:pt x="0" y="148590"/>
                    </a:lnTo>
                    <a:cubicBezTo>
                      <a:pt x="0" y="150495"/>
                      <a:pt x="1905" y="152400"/>
                      <a:pt x="3810" y="152400"/>
                    </a:cubicBezTo>
                    <a:lnTo>
                      <a:pt x="31432" y="152400"/>
                    </a:lnTo>
                    <a:lnTo>
                      <a:pt x="31432" y="155258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13" name="Graphic 1044">
              <a:extLst>
                <a:ext uri="{FF2B5EF4-FFF2-40B4-BE49-F238E27FC236}">
                  <a16:creationId xmlns:a16="http://schemas.microsoft.com/office/drawing/2014/main" id="{5FC7AAE7-29BE-4774-A8A7-0EFFF870E84B}"/>
                </a:ext>
              </a:extLst>
            </p:cNvPr>
            <p:cNvGrpSpPr/>
            <p:nvPr/>
          </p:nvGrpSpPr>
          <p:grpSpPr>
            <a:xfrm>
              <a:off x="430304" y="11501754"/>
              <a:ext cx="520065" cy="520064"/>
              <a:chOff x="1400783" y="10551562"/>
              <a:chExt cx="520065" cy="520064"/>
            </a:xfrm>
            <a:solidFill>
              <a:schemeClr val="accent1"/>
            </a:solidFill>
          </p:grpSpPr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9E316DC3-F593-4E20-8F66-B6CE443989EF}"/>
                  </a:ext>
                </a:extLst>
              </p:cNvPr>
              <p:cNvSpPr/>
              <p:nvPr/>
            </p:nvSpPr>
            <p:spPr>
              <a:xfrm>
                <a:off x="1400783" y="10551562"/>
                <a:ext cx="520065" cy="520064"/>
              </a:xfrm>
              <a:custGeom>
                <a:avLst/>
                <a:gdLst>
                  <a:gd name="connsiteX0" fmla="*/ 260033 w 520065"/>
                  <a:gd name="connsiteY0" fmla="*/ 520065 h 520064"/>
                  <a:gd name="connsiteX1" fmla="*/ 0 w 520065"/>
                  <a:gd name="connsiteY1" fmla="*/ 260033 h 520064"/>
                  <a:gd name="connsiteX2" fmla="*/ 260033 w 520065"/>
                  <a:gd name="connsiteY2" fmla="*/ 0 h 520064"/>
                  <a:gd name="connsiteX3" fmla="*/ 520065 w 520065"/>
                  <a:gd name="connsiteY3" fmla="*/ 260033 h 520064"/>
                  <a:gd name="connsiteX4" fmla="*/ 260033 w 520065"/>
                  <a:gd name="connsiteY4" fmla="*/ 520065 h 5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4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6205"/>
                      <a:pt x="117158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3860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18" name="Graphic 1044">
                <a:extLst>
                  <a:ext uri="{FF2B5EF4-FFF2-40B4-BE49-F238E27FC236}">
                    <a16:creationId xmlns:a16="http://schemas.microsoft.com/office/drawing/2014/main" id="{7AC05D7E-9D9A-435A-8C4A-39FDA045669A}"/>
                  </a:ext>
                </a:extLst>
              </p:cNvPr>
              <p:cNvGrpSpPr/>
              <p:nvPr/>
            </p:nvGrpSpPr>
            <p:grpSpPr>
              <a:xfrm>
                <a:off x="1516035" y="10642049"/>
                <a:ext cx="315277" cy="314325"/>
                <a:chOff x="1516035" y="10642049"/>
                <a:chExt cx="315277" cy="314325"/>
              </a:xfrm>
              <a:solidFill>
                <a:srgbClr val="FFFFFF"/>
              </a:solidFill>
            </p:grpSpPr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5DD28DED-7484-4FED-8DC0-FA7763278D9A}"/>
                    </a:ext>
                  </a:extLst>
                </p:cNvPr>
                <p:cNvSpPr/>
                <p:nvPr/>
              </p:nvSpPr>
              <p:spPr>
                <a:xfrm>
                  <a:off x="1516035" y="10642049"/>
                  <a:ext cx="315277" cy="314325"/>
                </a:xfrm>
                <a:custGeom>
                  <a:avLst/>
                  <a:gdLst>
                    <a:gd name="connsiteX0" fmla="*/ 157163 w 315277"/>
                    <a:gd name="connsiteY0" fmla="*/ 0 h 314325"/>
                    <a:gd name="connsiteX1" fmla="*/ 0 w 315277"/>
                    <a:gd name="connsiteY1" fmla="*/ 157163 h 314325"/>
                    <a:gd name="connsiteX2" fmla="*/ 24765 w 315277"/>
                    <a:gd name="connsiteY2" fmla="*/ 241935 h 314325"/>
                    <a:gd name="connsiteX3" fmla="*/ 952 w 315277"/>
                    <a:gd name="connsiteY3" fmla="*/ 294323 h 314325"/>
                    <a:gd name="connsiteX4" fmla="*/ 3810 w 315277"/>
                    <a:gd name="connsiteY4" fmla="*/ 309563 h 314325"/>
                    <a:gd name="connsiteX5" fmla="*/ 14288 w 315277"/>
                    <a:gd name="connsiteY5" fmla="*/ 314325 h 314325"/>
                    <a:gd name="connsiteX6" fmla="*/ 18098 w 315277"/>
                    <a:gd name="connsiteY6" fmla="*/ 313373 h 314325"/>
                    <a:gd name="connsiteX7" fmla="*/ 83820 w 315277"/>
                    <a:gd name="connsiteY7" fmla="*/ 295275 h 314325"/>
                    <a:gd name="connsiteX8" fmla="*/ 158115 w 315277"/>
                    <a:gd name="connsiteY8" fmla="*/ 313373 h 314325"/>
                    <a:gd name="connsiteX9" fmla="*/ 315278 w 315277"/>
                    <a:gd name="connsiteY9" fmla="*/ 156210 h 314325"/>
                    <a:gd name="connsiteX10" fmla="*/ 157163 w 315277"/>
                    <a:gd name="connsiteY10" fmla="*/ 0 h 314325"/>
                    <a:gd name="connsiteX11" fmla="*/ 157163 w 315277"/>
                    <a:gd name="connsiteY11" fmla="*/ 286703 h 314325"/>
                    <a:gd name="connsiteX12" fmla="*/ 92393 w 315277"/>
                    <a:gd name="connsiteY12" fmla="*/ 268605 h 314325"/>
                    <a:gd name="connsiteX13" fmla="*/ 85725 w 315277"/>
                    <a:gd name="connsiteY13" fmla="*/ 266700 h 314325"/>
                    <a:gd name="connsiteX14" fmla="*/ 81915 w 315277"/>
                    <a:gd name="connsiteY14" fmla="*/ 267653 h 314325"/>
                    <a:gd name="connsiteX15" fmla="*/ 39052 w 315277"/>
                    <a:gd name="connsiteY15" fmla="*/ 279083 h 314325"/>
                    <a:gd name="connsiteX16" fmla="*/ 54293 w 315277"/>
                    <a:gd name="connsiteY16" fmla="*/ 245745 h 314325"/>
                    <a:gd name="connsiteX17" fmla="*/ 53340 w 315277"/>
                    <a:gd name="connsiteY17" fmla="*/ 232410 h 314325"/>
                    <a:gd name="connsiteX18" fmla="*/ 28575 w 315277"/>
                    <a:gd name="connsiteY18" fmla="*/ 157163 h 314325"/>
                    <a:gd name="connsiteX19" fmla="*/ 158115 w 315277"/>
                    <a:gd name="connsiteY19" fmla="*/ 27622 h 314325"/>
                    <a:gd name="connsiteX20" fmla="*/ 287655 w 315277"/>
                    <a:gd name="connsiteY20" fmla="*/ 157163 h 314325"/>
                    <a:gd name="connsiteX21" fmla="*/ 157163 w 315277"/>
                    <a:gd name="connsiteY21" fmla="*/ 286703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15277" h="314325">
                      <a:moveTo>
                        <a:pt x="157163" y="0"/>
                      </a:moveTo>
                      <a:cubicBezTo>
                        <a:pt x="70485" y="0"/>
                        <a:pt x="0" y="70485"/>
                        <a:pt x="0" y="157163"/>
                      </a:cubicBezTo>
                      <a:cubicBezTo>
                        <a:pt x="0" y="187643"/>
                        <a:pt x="8573" y="217170"/>
                        <a:pt x="24765" y="241935"/>
                      </a:cubicBezTo>
                      <a:lnTo>
                        <a:pt x="952" y="294323"/>
                      </a:lnTo>
                      <a:cubicBezTo>
                        <a:pt x="-952" y="300038"/>
                        <a:pt x="0" y="305753"/>
                        <a:pt x="3810" y="309563"/>
                      </a:cubicBezTo>
                      <a:cubicBezTo>
                        <a:pt x="6668" y="312420"/>
                        <a:pt x="10477" y="314325"/>
                        <a:pt x="14288" y="314325"/>
                      </a:cubicBezTo>
                      <a:cubicBezTo>
                        <a:pt x="15240" y="314325"/>
                        <a:pt x="17145" y="314325"/>
                        <a:pt x="18098" y="313373"/>
                      </a:cubicBezTo>
                      <a:lnTo>
                        <a:pt x="83820" y="295275"/>
                      </a:lnTo>
                      <a:cubicBezTo>
                        <a:pt x="106680" y="307658"/>
                        <a:pt x="132398" y="313373"/>
                        <a:pt x="158115" y="313373"/>
                      </a:cubicBezTo>
                      <a:cubicBezTo>
                        <a:pt x="244793" y="313373"/>
                        <a:pt x="315278" y="242888"/>
                        <a:pt x="315278" y="156210"/>
                      </a:cubicBezTo>
                      <a:cubicBezTo>
                        <a:pt x="314325" y="70485"/>
                        <a:pt x="243840" y="0"/>
                        <a:pt x="157163" y="0"/>
                      </a:cubicBezTo>
                      <a:close/>
                      <a:moveTo>
                        <a:pt x="157163" y="286703"/>
                      </a:moveTo>
                      <a:cubicBezTo>
                        <a:pt x="134302" y="286703"/>
                        <a:pt x="111443" y="280988"/>
                        <a:pt x="92393" y="268605"/>
                      </a:cubicBezTo>
                      <a:cubicBezTo>
                        <a:pt x="90488" y="267653"/>
                        <a:pt x="87630" y="266700"/>
                        <a:pt x="85725" y="266700"/>
                      </a:cubicBezTo>
                      <a:cubicBezTo>
                        <a:pt x="84773" y="266700"/>
                        <a:pt x="82868" y="266700"/>
                        <a:pt x="81915" y="267653"/>
                      </a:cubicBezTo>
                      <a:lnTo>
                        <a:pt x="39052" y="279083"/>
                      </a:lnTo>
                      <a:lnTo>
                        <a:pt x="54293" y="245745"/>
                      </a:lnTo>
                      <a:cubicBezTo>
                        <a:pt x="56198" y="240983"/>
                        <a:pt x="56198" y="236220"/>
                        <a:pt x="53340" y="232410"/>
                      </a:cubicBezTo>
                      <a:cubicBezTo>
                        <a:pt x="37148" y="210503"/>
                        <a:pt x="28575" y="183833"/>
                        <a:pt x="28575" y="157163"/>
                      </a:cubicBezTo>
                      <a:cubicBezTo>
                        <a:pt x="28575" y="85725"/>
                        <a:pt x="86677" y="27622"/>
                        <a:pt x="158115" y="27622"/>
                      </a:cubicBezTo>
                      <a:cubicBezTo>
                        <a:pt x="229552" y="27622"/>
                        <a:pt x="287655" y="85725"/>
                        <a:pt x="287655" y="157163"/>
                      </a:cubicBezTo>
                      <a:cubicBezTo>
                        <a:pt x="286703" y="228600"/>
                        <a:pt x="228600" y="286703"/>
                        <a:pt x="157163" y="286703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8336D77B-F3B1-4DB1-A8E3-19B3C821A1CD}"/>
                    </a:ext>
                  </a:extLst>
                </p:cNvPr>
                <p:cNvSpPr/>
                <p:nvPr/>
              </p:nvSpPr>
              <p:spPr>
                <a:xfrm>
                  <a:off x="1597950" y="10728605"/>
                  <a:ext cx="153747" cy="143994"/>
                </a:xfrm>
                <a:custGeom>
                  <a:avLst/>
                  <a:gdLst>
                    <a:gd name="connsiteX0" fmla="*/ 136208 w 153747"/>
                    <a:gd name="connsiteY0" fmla="*/ 94419 h 143994"/>
                    <a:gd name="connsiteX1" fmla="*/ 113348 w 153747"/>
                    <a:gd name="connsiteY1" fmla="*/ 89657 h 143994"/>
                    <a:gd name="connsiteX2" fmla="*/ 100013 w 153747"/>
                    <a:gd name="connsiteY2" fmla="*/ 105849 h 143994"/>
                    <a:gd name="connsiteX3" fmla="*/ 92393 w 153747"/>
                    <a:gd name="connsiteY3" fmla="*/ 107754 h 143994"/>
                    <a:gd name="connsiteX4" fmla="*/ 40958 w 153747"/>
                    <a:gd name="connsiteY4" fmla="*/ 63939 h 143994"/>
                    <a:gd name="connsiteX5" fmla="*/ 41910 w 153747"/>
                    <a:gd name="connsiteY5" fmla="*/ 55367 h 143994"/>
                    <a:gd name="connsiteX6" fmla="*/ 51435 w 153747"/>
                    <a:gd name="connsiteY6" fmla="*/ 40127 h 143994"/>
                    <a:gd name="connsiteX7" fmla="*/ 47625 w 153747"/>
                    <a:gd name="connsiteY7" fmla="*/ 22029 h 143994"/>
                    <a:gd name="connsiteX8" fmla="*/ 34290 w 153747"/>
                    <a:gd name="connsiteY8" fmla="*/ 2027 h 143994"/>
                    <a:gd name="connsiteX9" fmla="*/ 14288 w 153747"/>
                    <a:gd name="connsiteY9" fmla="*/ 4884 h 143994"/>
                    <a:gd name="connsiteX10" fmla="*/ 0 w 153747"/>
                    <a:gd name="connsiteY10" fmla="*/ 36317 h 143994"/>
                    <a:gd name="connsiteX11" fmla="*/ 953 w 153747"/>
                    <a:gd name="connsiteY11" fmla="*/ 46794 h 143994"/>
                    <a:gd name="connsiteX12" fmla="*/ 10478 w 153747"/>
                    <a:gd name="connsiteY12" fmla="*/ 68702 h 143994"/>
                    <a:gd name="connsiteX13" fmla="*/ 20955 w 153747"/>
                    <a:gd name="connsiteY13" fmla="*/ 83942 h 143994"/>
                    <a:gd name="connsiteX14" fmla="*/ 64770 w 153747"/>
                    <a:gd name="connsiteY14" fmla="*/ 124899 h 143994"/>
                    <a:gd name="connsiteX15" fmla="*/ 92393 w 153747"/>
                    <a:gd name="connsiteY15" fmla="*/ 138234 h 143994"/>
                    <a:gd name="connsiteX16" fmla="*/ 123825 w 153747"/>
                    <a:gd name="connsiteY16" fmla="*/ 142997 h 143994"/>
                    <a:gd name="connsiteX17" fmla="*/ 152400 w 153747"/>
                    <a:gd name="connsiteY17" fmla="*/ 121089 h 143994"/>
                    <a:gd name="connsiteX18" fmla="*/ 153353 w 153747"/>
                    <a:gd name="connsiteY18" fmla="*/ 109659 h 143994"/>
                    <a:gd name="connsiteX19" fmla="*/ 136208 w 153747"/>
                    <a:gd name="connsiteY19" fmla="*/ 94419 h 14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3747" h="143994">
                      <a:moveTo>
                        <a:pt x="136208" y="94419"/>
                      </a:moveTo>
                      <a:cubicBezTo>
                        <a:pt x="129540" y="90609"/>
                        <a:pt x="120968" y="85847"/>
                        <a:pt x="113348" y="89657"/>
                      </a:cubicBezTo>
                      <a:cubicBezTo>
                        <a:pt x="107633" y="92514"/>
                        <a:pt x="103823" y="101087"/>
                        <a:pt x="100013" y="105849"/>
                      </a:cubicBezTo>
                      <a:cubicBezTo>
                        <a:pt x="98108" y="108707"/>
                        <a:pt x="95250" y="108707"/>
                        <a:pt x="92393" y="107754"/>
                      </a:cubicBezTo>
                      <a:cubicBezTo>
                        <a:pt x="70485" y="99182"/>
                        <a:pt x="53340" y="83942"/>
                        <a:pt x="40958" y="63939"/>
                      </a:cubicBezTo>
                      <a:cubicBezTo>
                        <a:pt x="39053" y="61082"/>
                        <a:pt x="39053" y="58224"/>
                        <a:pt x="41910" y="55367"/>
                      </a:cubicBezTo>
                      <a:cubicBezTo>
                        <a:pt x="45720" y="50604"/>
                        <a:pt x="50483" y="45842"/>
                        <a:pt x="51435" y="40127"/>
                      </a:cubicBezTo>
                      <a:cubicBezTo>
                        <a:pt x="52388" y="34412"/>
                        <a:pt x="49530" y="27744"/>
                        <a:pt x="47625" y="22029"/>
                      </a:cubicBezTo>
                      <a:cubicBezTo>
                        <a:pt x="44768" y="15362"/>
                        <a:pt x="40958" y="5837"/>
                        <a:pt x="34290" y="2027"/>
                      </a:cubicBezTo>
                      <a:cubicBezTo>
                        <a:pt x="28575" y="-1783"/>
                        <a:pt x="20003" y="122"/>
                        <a:pt x="14288" y="4884"/>
                      </a:cubicBezTo>
                      <a:cubicBezTo>
                        <a:pt x="4763" y="12504"/>
                        <a:pt x="0" y="24887"/>
                        <a:pt x="0" y="36317"/>
                      </a:cubicBezTo>
                      <a:cubicBezTo>
                        <a:pt x="0" y="40127"/>
                        <a:pt x="0" y="42984"/>
                        <a:pt x="953" y="46794"/>
                      </a:cubicBezTo>
                      <a:cubicBezTo>
                        <a:pt x="2858" y="54414"/>
                        <a:pt x="6668" y="62034"/>
                        <a:pt x="10478" y="68702"/>
                      </a:cubicBezTo>
                      <a:cubicBezTo>
                        <a:pt x="13335" y="74417"/>
                        <a:pt x="17145" y="79179"/>
                        <a:pt x="20955" y="83942"/>
                      </a:cubicBezTo>
                      <a:cubicBezTo>
                        <a:pt x="33338" y="100134"/>
                        <a:pt x="47625" y="114422"/>
                        <a:pt x="64770" y="124899"/>
                      </a:cubicBezTo>
                      <a:cubicBezTo>
                        <a:pt x="73343" y="130614"/>
                        <a:pt x="82868" y="134424"/>
                        <a:pt x="92393" y="138234"/>
                      </a:cubicBezTo>
                      <a:cubicBezTo>
                        <a:pt x="102870" y="142044"/>
                        <a:pt x="112395" y="145854"/>
                        <a:pt x="123825" y="142997"/>
                      </a:cubicBezTo>
                      <a:cubicBezTo>
                        <a:pt x="136208" y="141092"/>
                        <a:pt x="147638" y="133472"/>
                        <a:pt x="152400" y="121089"/>
                      </a:cubicBezTo>
                      <a:cubicBezTo>
                        <a:pt x="153353" y="117279"/>
                        <a:pt x="154305" y="113469"/>
                        <a:pt x="153353" y="109659"/>
                      </a:cubicBezTo>
                      <a:cubicBezTo>
                        <a:pt x="152400" y="102039"/>
                        <a:pt x="141923" y="98229"/>
                        <a:pt x="136208" y="94419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14" name="Graphic 1044">
              <a:extLst>
                <a:ext uri="{FF2B5EF4-FFF2-40B4-BE49-F238E27FC236}">
                  <a16:creationId xmlns:a16="http://schemas.microsoft.com/office/drawing/2014/main" id="{F1452A8A-1B89-4F74-B2C7-66B550145D2D}"/>
                </a:ext>
              </a:extLst>
            </p:cNvPr>
            <p:cNvGrpSpPr/>
            <p:nvPr/>
          </p:nvGrpSpPr>
          <p:grpSpPr>
            <a:xfrm>
              <a:off x="1010376" y="11504611"/>
              <a:ext cx="520065" cy="520065"/>
              <a:chOff x="2180880" y="10554419"/>
              <a:chExt cx="520065" cy="520065"/>
            </a:xfrm>
            <a:solidFill>
              <a:schemeClr val="accent1"/>
            </a:solidFill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2EE9BA0F-1186-48B1-B548-6AB91E5A7F21}"/>
                  </a:ext>
                </a:extLst>
              </p:cNvPr>
              <p:cNvSpPr/>
              <p:nvPr/>
            </p:nvSpPr>
            <p:spPr>
              <a:xfrm>
                <a:off x="2180880" y="10554419"/>
                <a:ext cx="520065" cy="520065"/>
              </a:xfrm>
              <a:custGeom>
                <a:avLst/>
                <a:gdLst>
                  <a:gd name="connsiteX0" fmla="*/ 260033 w 520065"/>
                  <a:gd name="connsiteY0" fmla="*/ 520065 h 520065"/>
                  <a:gd name="connsiteX1" fmla="*/ 0 w 520065"/>
                  <a:gd name="connsiteY1" fmla="*/ 260033 h 520065"/>
                  <a:gd name="connsiteX2" fmla="*/ 260033 w 520065"/>
                  <a:gd name="connsiteY2" fmla="*/ 0 h 520065"/>
                  <a:gd name="connsiteX3" fmla="*/ 520065 w 520065"/>
                  <a:gd name="connsiteY3" fmla="*/ 260033 h 520065"/>
                  <a:gd name="connsiteX4" fmla="*/ 260033 w 520065"/>
                  <a:gd name="connsiteY4" fmla="*/ 520065 h 52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5" h="520065">
                    <a:moveTo>
                      <a:pt x="260033" y="520065"/>
                    </a:moveTo>
                    <a:cubicBezTo>
                      <a:pt x="117158" y="520065"/>
                      <a:pt x="0" y="403860"/>
                      <a:pt x="0" y="260033"/>
                    </a:cubicBezTo>
                    <a:cubicBezTo>
                      <a:pt x="0" y="117158"/>
                      <a:pt x="116205" y="0"/>
                      <a:pt x="260033" y="0"/>
                    </a:cubicBezTo>
                    <a:cubicBezTo>
                      <a:pt x="402908" y="0"/>
                      <a:pt x="520065" y="116205"/>
                      <a:pt x="520065" y="260033"/>
                    </a:cubicBezTo>
                    <a:cubicBezTo>
                      <a:pt x="520065" y="402908"/>
                      <a:pt x="403860" y="520065"/>
                      <a:pt x="260033" y="520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74F105ED-E90E-4898-9E16-E7032973E8EC}"/>
                  </a:ext>
                </a:extLst>
              </p:cNvPr>
              <p:cNvSpPr/>
              <p:nvPr/>
            </p:nvSpPr>
            <p:spPr>
              <a:xfrm>
                <a:off x="2290418" y="10707771"/>
                <a:ext cx="306705" cy="215265"/>
              </a:xfrm>
              <a:custGeom>
                <a:avLst/>
                <a:gdLst>
                  <a:gd name="connsiteX0" fmla="*/ 306705 w 306705"/>
                  <a:gd name="connsiteY0" fmla="*/ 66675 h 215265"/>
                  <a:gd name="connsiteX1" fmla="*/ 240030 w 306705"/>
                  <a:gd name="connsiteY1" fmla="*/ 0 h 215265"/>
                  <a:gd name="connsiteX2" fmla="*/ 66675 w 306705"/>
                  <a:gd name="connsiteY2" fmla="*/ 0 h 215265"/>
                  <a:gd name="connsiteX3" fmla="*/ 0 w 306705"/>
                  <a:gd name="connsiteY3" fmla="*/ 66675 h 215265"/>
                  <a:gd name="connsiteX4" fmla="*/ 0 w 306705"/>
                  <a:gd name="connsiteY4" fmla="*/ 148590 h 215265"/>
                  <a:gd name="connsiteX5" fmla="*/ 66675 w 306705"/>
                  <a:gd name="connsiteY5" fmla="*/ 215265 h 215265"/>
                  <a:gd name="connsiteX6" fmla="*/ 240030 w 306705"/>
                  <a:gd name="connsiteY6" fmla="*/ 215265 h 215265"/>
                  <a:gd name="connsiteX7" fmla="*/ 306705 w 306705"/>
                  <a:gd name="connsiteY7" fmla="*/ 148590 h 215265"/>
                  <a:gd name="connsiteX8" fmla="*/ 306705 w 306705"/>
                  <a:gd name="connsiteY8" fmla="*/ 66675 h 215265"/>
                  <a:gd name="connsiteX9" fmla="*/ 197168 w 306705"/>
                  <a:gd name="connsiteY9" fmla="*/ 111443 h 215265"/>
                  <a:gd name="connsiteX10" fmla="*/ 127635 w 306705"/>
                  <a:gd name="connsiteY10" fmla="*/ 149542 h 215265"/>
                  <a:gd name="connsiteX11" fmla="*/ 121920 w 306705"/>
                  <a:gd name="connsiteY11" fmla="*/ 145733 h 215265"/>
                  <a:gd name="connsiteX12" fmla="*/ 121920 w 306705"/>
                  <a:gd name="connsiteY12" fmla="*/ 67628 h 215265"/>
                  <a:gd name="connsiteX13" fmla="*/ 127635 w 306705"/>
                  <a:gd name="connsiteY13" fmla="*/ 63818 h 215265"/>
                  <a:gd name="connsiteX14" fmla="*/ 197168 w 306705"/>
                  <a:gd name="connsiteY14" fmla="*/ 103823 h 215265"/>
                  <a:gd name="connsiteX15" fmla="*/ 197168 w 306705"/>
                  <a:gd name="connsiteY15" fmla="*/ 1114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6705" h="215265">
                    <a:moveTo>
                      <a:pt x="306705" y="66675"/>
                    </a:moveTo>
                    <a:cubicBezTo>
                      <a:pt x="306705" y="29528"/>
                      <a:pt x="277178" y="0"/>
                      <a:pt x="240030" y="0"/>
                    </a:cubicBezTo>
                    <a:lnTo>
                      <a:pt x="66675" y="0"/>
                    </a:lnTo>
                    <a:cubicBezTo>
                      <a:pt x="29528" y="0"/>
                      <a:pt x="0" y="29528"/>
                      <a:pt x="0" y="66675"/>
                    </a:cubicBezTo>
                    <a:lnTo>
                      <a:pt x="0" y="148590"/>
                    </a:lnTo>
                    <a:cubicBezTo>
                      <a:pt x="0" y="185738"/>
                      <a:pt x="29528" y="215265"/>
                      <a:pt x="66675" y="215265"/>
                    </a:cubicBezTo>
                    <a:lnTo>
                      <a:pt x="240030" y="215265"/>
                    </a:lnTo>
                    <a:cubicBezTo>
                      <a:pt x="277178" y="215265"/>
                      <a:pt x="306705" y="185738"/>
                      <a:pt x="306705" y="148590"/>
                    </a:cubicBezTo>
                    <a:lnTo>
                      <a:pt x="306705" y="66675"/>
                    </a:lnTo>
                    <a:close/>
                    <a:moveTo>
                      <a:pt x="197168" y="111443"/>
                    </a:moveTo>
                    <a:lnTo>
                      <a:pt x="127635" y="149542"/>
                    </a:lnTo>
                    <a:cubicBezTo>
                      <a:pt x="124778" y="151448"/>
                      <a:pt x="121920" y="148590"/>
                      <a:pt x="121920" y="145733"/>
                    </a:cubicBezTo>
                    <a:lnTo>
                      <a:pt x="121920" y="67628"/>
                    </a:lnTo>
                    <a:cubicBezTo>
                      <a:pt x="121920" y="63818"/>
                      <a:pt x="124778" y="61913"/>
                      <a:pt x="127635" y="63818"/>
                    </a:cubicBezTo>
                    <a:lnTo>
                      <a:pt x="197168" y="103823"/>
                    </a:lnTo>
                    <a:cubicBezTo>
                      <a:pt x="200978" y="105728"/>
                      <a:pt x="200025" y="110490"/>
                      <a:pt x="197168" y="111443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6100773B-7BC0-42C6-AE67-0814B755DAE1}"/>
              </a:ext>
            </a:extLst>
          </p:cNvPr>
          <p:cNvSpPr txBox="1"/>
          <p:nvPr/>
        </p:nvSpPr>
        <p:spPr>
          <a:xfrm>
            <a:off x="1296707" y="11638580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506CB021-C2C1-4B7E-8BA7-2A16447C929B}"/>
              </a:ext>
            </a:extLst>
          </p:cNvPr>
          <p:cNvSpPr txBox="1"/>
          <p:nvPr/>
        </p:nvSpPr>
        <p:spPr>
          <a:xfrm>
            <a:off x="1296707" y="11926279"/>
            <a:ext cx="2443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  <a:p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Sit </a:t>
            </a:r>
            <a:r>
              <a:rPr lang="en-US" sz="1600" spc="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sz="1600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5A973067-3D59-4784-B029-260140C44C8C}"/>
              </a:ext>
            </a:extLst>
          </p:cNvPr>
          <p:cNvSpPr/>
          <p:nvPr/>
        </p:nvSpPr>
        <p:spPr>
          <a:xfrm>
            <a:off x="7629902" y="315295"/>
            <a:ext cx="4593673" cy="4593673"/>
          </a:xfrm>
          <a:prstGeom prst="ellipse">
            <a:avLst/>
          </a:prstGeom>
          <a:solidFill>
            <a:srgbClr val="00B093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FF201FA3-705C-4ACD-8FF8-39E3753F879A}"/>
              </a:ext>
            </a:extLst>
          </p:cNvPr>
          <p:cNvSpPr/>
          <p:nvPr/>
        </p:nvSpPr>
        <p:spPr>
          <a:xfrm>
            <a:off x="4708134" y="12634431"/>
            <a:ext cx="3631211" cy="697847"/>
          </a:xfrm>
          <a:prstGeom prst="rect">
            <a:avLst/>
          </a:prstGeom>
          <a:solidFill>
            <a:srgbClr val="00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DE291CCC-006E-4683-9A9A-27A0F43A6973}"/>
              </a:ext>
            </a:extLst>
          </p:cNvPr>
          <p:cNvSpPr/>
          <p:nvPr/>
        </p:nvSpPr>
        <p:spPr>
          <a:xfrm>
            <a:off x="7293530" y="12634431"/>
            <a:ext cx="424956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9094201A-7304-4ED6-9764-5008E3A03089}"/>
              </a:ext>
            </a:extLst>
          </p:cNvPr>
          <p:cNvSpPr/>
          <p:nvPr/>
        </p:nvSpPr>
        <p:spPr>
          <a:xfrm>
            <a:off x="7992687" y="12634431"/>
            <a:ext cx="232613" cy="697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28E94C0-363C-4DDC-A67E-E452BE9011C9}"/>
              </a:ext>
            </a:extLst>
          </p:cNvPr>
          <p:cNvSpPr txBox="1"/>
          <p:nvPr/>
        </p:nvSpPr>
        <p:spPr>
          <a:xfrm>
            <a:off x="5361528" y="11065021"/>
            <a:ext cx="4441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C6474C0B-A6B8-443F-8396-61AF1017AFC7}"/>
              </a:ext>
            </a:extLst>
          </p:cNvPr>
          <p:cNvSpPr/>
          <p:nvPr/>
        </p:nvSpPr>
        <p:spPr>
          <a:xfrm>
            <a:off x="-768100" y="-88785"/>
            <a:ext cx="888636" cy="6708660"/>
          </a:xfrm>
          <a:prstGeom prst="rect">
            <a:avLst/>
          </a:prstGeom>
          <a:solidFill>
            <a:srgbClr val="0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PICTURE">
            <a:extLst>
              <a:ext uri="{FF2B5EF4-FFF2-40B4-BE49-F238E27FC236}">
                <a16:creationId xmlns:a16="http://schemas.microsoft.com/office/drawing/2014/main" id="{ECAA763D-2CE5-48D1-AA97-4384874B6865}"/>
              </a:ext>
            </a:extLst>
          </p:cNvPr>
          <p:cNvSpPr/>
          <p:nvPr/>
        </p:nvSpPr>
        <p:spPr>
          <a:xfrm>
            <a:off x="4759483" y="2397569"/>
            <a:ext cx="5527517" cy="8533757"/>
          </a:xfrm>
          <a:prstGeom prst="rect">
            <a:avLst/>
          </a:prstGeom>
          <a:blipFill>
            <a:blip r:embed="rId5"/>
            <a:srcRect/>
            <a:stretch>
              <a:fillRect l="-5147" r="-51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21484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693</TotalTime>
  <Words>987</Words>
  <Application>Microsoft Office PowerPoint</Application>
  <PresentationFormat>Custom</PresentationFormat>
  <Paragraphs>94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Office 365</cp:lastModifiedBy>
  <cp:revision>64</cp:revision>
  <dcterms:created xsi:type="dcterms:W3CDTF">2020-10-09T07:58:50Z</dcterms:created>
  <dcterms:modified xsi:type="dcterms:W3CDTF">2020-11-23T08:32:56Z</dcterms:modified>
</cp:coreProperties>
</file>