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89" r:id="rId3"/>
    <p:sldId id="390" r:id="rId4"/>
    <p:sldId id="391" r:id="rId5"/>
    <p:sldId id="392" r:id="rId6"/>
    <p:sldId id="393" r:id="rId7"/>
    <p:sldId id="394" r:id="rId8"/>
    <p:sldId id="395" r:id="rId9"/>
    <p:sldId id="396" r:id="rId10"/>
    <p:sldId id="397" r:id="rId11"/>
    <p:sldId id="398" r:id="rId12"/>
    <p:sldId id="399" r:id="rId13"/>
    <p:sldId id="400" r:id="rId14"/>
    <p:sldId id="401" r:id="rId15"/>
    <p:sldId id="402" r:id="rId16"/>
    <p:sldId id="403" r:id="rId17"/>
    <p:sldId id="404" r:id="rId18"/>
    <p:sldId id="405" r:id="rId19"/>
    <p:sldId id="406" r:id="rId20"/>
    <p:sldId id="407" r:id="rId21"/>
    <p:sldId id="408" r:id="rId22"/>
    <p:sldId id="409" r:id="rId23"/>
    <p:sldId id="410" r:id="rId2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viewProps" Target="view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heme" Target="theme/theme1.xml"/><Relationship Id="rId30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425720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52460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171225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28155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311886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55548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902038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55069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077895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079868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106061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1481027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83698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아모스의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받은 바 유다와 예루살렘에 관한 말씀이라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89275267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바위 틈에 들어가며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진토에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숨어 여호와의 위엄과 그 광대하심의 영광을 피하라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59725738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날에 눈이 높은 자가 낮아지며 교만한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굴복되고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여호와께서 홀로 높임을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받으시리라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5527253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대저 만군의 여호와의 날이 모든 교만한 자와 거만한 자와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자고한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낮아지리라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15006474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레바논의 높고 높은 모든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백향목과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바산의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상수리나무와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18150030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높은 산과 모든 솟아 오른 작은 언덕과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6136856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높은 망대와 모든 견고한 성벽과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93873619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다시스의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배와 모든 아름다운 조각물에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04928769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날에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자고한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굴복되며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교만한 자는 낮아지고 여호와께서 홀로 높임을 받으실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89777052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우상들은 온전히 없어질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01912879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사람들이 암혈과 토굴로 들어가서 여호와께서 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진동시키려고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일어나실 때에 그의 위엄과 그 광대하심의 영광을 피할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9654010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말일에 여호와의 전의 산이 모든 산 꼭대기에 굳게 설 것이요 모든 작은 산 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뛰어나리니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만방이 그리로 모여들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25001819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사람이 자기를 위하여 경배하려고 만들었던 은 우상과 금 우상을 그 날에 두더지와 박쥐에게 던지고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29607932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암혈과 험악한 바위 틈에 들어가서 여호와께서 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진동시키려고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일어나실 때에 그의 위엄과 그 광대하심의 영광을 피하리라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7520240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인생을 의지하지 말라 그의 호흡은 코에 있나니 셈할 가치가 어디 있느냐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391410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많은 백성이 가며 이르기를 오라 우리가 여호와의 산에 오르며 야곱의 하나님의 전에 이르자 그가 그의 길을 우리에게 가르치실 것이라 우리가 그 길로 행하리라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율법이 시온에서부터 나올 것이요 여호와의 말씀이 예루살렘에서부터 나올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것임이니라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0894836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열방 사이에 판단하시며 많은 백성을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판결하시리니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무리가 그들의 칼을 쳐서 보습을 만들고 그들의 창을 쳐서 낫을 만들 것이며 이 나라와 저 나라가 다시는 칼을 들고 서로 치지 아니하며 다시는 전쟁을 연습하지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236516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 족속아 오라 우리가 여호와의 빛에 행하자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84057208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주의 백성 야곱 족속을 버리셨음은 그들에게 동방 풍속이 가득하며 그들이 블레셋 사람들 같이 점을 치며 이방인과 더불어 손을 잡아 언약하였음이라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9247821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땅에는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은금이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가득하고 보화가 무한하며 그 땅에는 마필이 가득하고 병거가 무수하며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24202872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땅에는 우상도 가득하므로 그들이 자기 손으로 짓고 자기 손가락으로 만든 것을 경배하여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82021034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천한 자도 절하며 귀한 자도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굴복하오니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그들을 용서하지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마옵소서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212735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367</Words>
  <Application>Microsoft Office PowerPoint</Application>
  <PresentationFormat>와이드스크린</PresentationFormat>
  <Paragraphs>44</Paragraphs>
  <Slides>22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22</vt:i4>
      </vt:variant>
    </vt:vector>
  </HeadingPairs>
  <TitlesOfParts>
    <vt:vector size="2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2024-10-01T10:36:39Z</dcterms:modified>
</cp:coreProperties>
</file>