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804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202D9-6368-F98B-C678-F535A24D7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7AF016-01E0-4609-881B-17887A97E98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2A5DC7-19D0-62C8-886D-B55C979AD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5C046-AE02-C227-F3AB-5B31578B4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F900FF-5842-4CCB-9D7D-32B53249708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91404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603B3-8BA4-E5C0-B4C8-2C7211C39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3D8D55-4138-4E35-BAC6-0785CEB3FB4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D98A5-86AF-27DE-2C8D-815CB1F76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B3B418-DB92-987B-5A44-DF4CDB80E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31B95-87B4-432B-8AD2-6E0B0AE4195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92805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9CBCE5-A0BF-1816-83E2-E8215B5D2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ED31A9-86C2-41C8-8B49-33C9C5F5346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E6C5D-EB4F-17B7-C8B9-153425BB1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51AF90-82D9-6284-BE5B-8102D8E1F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5921A-D822-4774-95FD-E226751033F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53104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114B1-51E7-634D-E23A-611A1209E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064DE2-883B-4E84-90FA-67E6B6B6D6E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62624C-10B5-E11B-E775-756E1BA74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0C0A27-22E1-A64C-D289-F0C2C7E13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32F9DC-9F83-4568-B5FF-EDD89DC981B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16562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957DF1-6F69-D50A-9D01-8B2609211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17362C-8D15-42B6-B38C-98DF7A2E93F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F88212-0B8E-99D1-03A2-63EBD008B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14700-5A4B-0D7B-55DE-6E08F2E83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755D51-AFAA-47F0-99DF-2C5416ED945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97764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A3FA063-6EBA-037D-9860-B8B16B96D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CC381C-E1EB-4BB7-8EC9-CDA9D9FA3EC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C7F7B0A-2BFE-5BD7-5CB3-B11A0DCC8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0CEBE60-058E-76F4-E8D5-888A0123C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823BA3-5CB8-4D8D-989F-2AF6FF34C3B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6539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906A860-AC1A-E1F0-6D4C-30C5F5DD7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D61B40-D597-4BBF-BD00-9298D550C59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217326C-995C-45E6-91A5-497F5E182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ED596A1-DAB8-9916-4A9F-74E0CB6F1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86967B-C0C4-4086-9D76-B6E118F2092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61473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3F0CC70-F880-DD9D-AC01-7F13752EB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387280-FEEE-425A-8E39-A0562CEBB10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CAE50AC-42A6-A8AF-4A41-C20358699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ECD4667-2266-5C53-55A0-B7B47F532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8BA9A-79DE-4488-8679-99BE84DE9EE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17275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0E77854-B3CF-AD62-3907-9E2AD020F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2A2397-1601-4260-A690-C9A26278EB1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CEE5B76-D431-3C90-8750-EF78653E1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95AEE8E-ABCF-E84F-AB6C-0BFE60AA1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08424-1D49-41AE-A41B-B33EDAA1DE7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22253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08F96AB-EBC8-F114-6656-5B475832E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056956-648B-4854-B8BC-C4409B7D03B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8DD34AD-1473-1532-A8C5-DD3AC3131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2D24834-39D2-D93B-42AD-A3E87CBBB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CD834-7721-488D-97EC-F6D8FD1141E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77917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07037EE-91FC-B6F0-527F-F653FE20A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0C5E98-2368-46C8-AC0C-B8601C2118D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B52755D-09AA-426E-36B7-34B76BA62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0BC2E69-5A1D-3C4B-CD10-1FC83CC4E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5D266E-C876-41A4-802E-44BBA0169E3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24886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1EC446A-C886-3E29-A9BC-9079199712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EE61B102-4FBC-5F14-D639-E4DC89B884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8B3D9B-04C2-C488-F889-C2E0598DFF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BE9CC9A-F308-46FB-AE8D-3C087F03A7D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E9D016-F884-8B92-1C51-F9295E075A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D52D8-D46E-AEB3-A6F0-684A61004B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47C5755F-BBB7-46EB-9667-7779FF9C6CA4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28118E3-934F-E3EE-E9B7-870CEF3B9B2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078375F2-3EB6-4597-A17C-659A66B1231C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>
            <a:extLst>
              <a:ext uri="{FF2B5EF4-FFF2-40B4-BE49-F238E27FC236}">
                <a16:creationId xmlns:a16="http://schemas.microsoft.com/office/drawing/2014/main" id="{33208649-1800-575A-010C-D03BD936EC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43A0B123-D105-8F13-310B-BE373D95457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036D691-8CD5-46CF-629F-8C0BE497DB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4679A4C-5C77-38AB-A7C3-E84BD46AF5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0DE6F43C-5820-F8D6-1901-07FC5CFCB1C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776A52A-E5D3-B737-364A-C358C48637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4369EFA-916D-B8BF-996B-C2F9029644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3353FE2B-DC3E-3DE9-FBE0-511B3B27763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1029D33B-31EE-6879-8E08-991BF97EBF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AFF61B9-E886-EB71-AA49-0816C68FE3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4">
            <a:extLst>
              <a:ext uri="{FF2B5EF4-FFF2-40B4-BE49-F238E27FC236}">
                <a16:creationId xmlns:a16="http://schemas.microsoft.com/office/drawing/2014/main" id="{069EFC05-3D60-37FD-C74E-119297903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31E819F8-71C2-3A48-A607-6637E443869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DAC6132-1374-23B7-5C32-0351DBEA1E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1449C6F-D22A-9039-B063-B29EF1D67E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93DCC098-AE9F-D916-5FC3-E01979A4968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B95331E-C42E-6DF3-7190-F8E4BB8565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3EC6AB3-1132-3CCC-2F90-EFCB6BF9B6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9698718C-2045-A4EF-6841-DC83A276621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588911C1-EF46-B0F4-DD32-4ABDD1F706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6C77219-7000-815D-1CE3-20D6FAAF79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>
            <a:extLst>
              <a:ext uri="{FF2B5EF4-FFF2-40B4-BE49-F238E27FC236}">
                <a16:creationId xmlns:a16="http://schemas.microsoft.com/office/drawing/2014/main" id="{EBFF5743-E688-575A-D498-C8DC86894E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5159B272-CBED-87F0-D692-E8D98E41F38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E6E31B4-390C-4349-0BB8-FAFC217C0E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3BEA8F8-8B5B-EC51-78AB-29911B9E40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F80112D0-AE22-079B-93CA-D18504775D4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641ED10-A365-5154-0E9B-B40D0714B4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68E3AB1-7312-A204-9E21-352FEF4E8E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EBC29395-0803-BB25-53C4-FD88CA9BDB2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97EFF0C0-2F26-F0D6-F1D7-48C9C4E2DA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4B75DE4-C3CB-767F-9970-494AC5C50D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4">
            <a:extLst>
              <a:ext uri="{FF2B5EF4-FFF2-40B4-BE49-F238E27FC236}">
                <a16:creationId xmlns:a16="http://schemas.microsoft.com/office/drawing/2014/main" id="{3AABBD8E-6B1F-7992-7282-D50667C181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56C47EE5-6C53-D212-BDC5-A9031949638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E11D93F-58F2-C2C0-8C78-2DEF28B422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A94CEB3-F7B4-695E-5920-35D37955A9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28BF56BF-AE05-299C-C687-17B0697A770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4DA2B0D-2378-5EA6-CB3C-BFD57356E9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ECB7474-0344-E9B8-48AE-DCD339EDC1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EC0EFA79-9528-8A73-899C-898525224E9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0B99A549-EC7A-3A7C-C734-D50E84189E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A9A3C96-A2D8-5C97-61B6-D875B7D573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4">
            <a:extLst>
              <a:ext uri="{FF2B5EF4-FFF2-40B4-BE49-F238E27FC236}">
                <a16:creationId xmlns:a16="http://schemas.microsoft.com/office/drawing/2014/main" id="{2410910A-49D2-0BCF-D7DD-779F4D545D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DE639043-095C-D4C0-9397-B4C8638EE6D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16B9D6E-73F8-C7D4-D26C-95CAF22A6F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C884920-7549-8862-908F-8BCA83F880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8DAE8E1E-516B-0619-AA16-66C41CAEE69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73CFD7B-E815-6677-6CBC-DE99D481DC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6DB6901-0B34-7A6C-2A3E-88B3DB8AC0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E62DC263-42FB-6EB5-B068-FF66B2222D2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E67AB3BD-C8F1-C2A4-3574-A153B5F559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7238DD2-E4A2-35DA-C6F1-136EFAF0FE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4">
            <a:extLst>
              <a:ext uri="{FF2B5EF4-FFF2-40B4-BE49-F238E27FC236}">
                <a16:creationId xmlns:a16="http://schemas.microsoft.com/office/drawing/2014/main" id="{60F557A1-4BBA-F96A-EDCC-64F6EFDBA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E7DAD925-04A2-C95A-E0F6-928E1A952AD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E7DA03E-6D6C-E42E-26D2-806A11E1EB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F74F7A8-A00F-6A8F-644A-B39F1D2E17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A267323B-EEF0-2F34-709F-C3EAC82B33D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7784F7E-FC95-C8E2-611D-DEF5FE762D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D43C509-A6AE-0D34-A31F-6109E7DACD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F759E67D-C286-EA4D-B408-7E9BF73F246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5F21A151-7A07-46B2-2D06-ACBD89770A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62FA434-8AF9-5704-FC17-6651A3D2D1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5</cp:revision>
  <dcterms:created xsi:type="dcterms:W3CDTF">2008-08-26T07:20:59Z</dcterms:created>
  <dcterms:modified xsi:type="dcterms:W3CDTF">2024-10-09T00:18:42Z</dcterms:modified>
</cp:coreProperties>
</file>