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66"/>
    <a:srgbClr val="00FF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8" d="100"/>
          <a:sy n="68" d="100"/>
        </p:scale>
        <p:origin x="720" y="7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media/image1.jpeg>
</file>

<file path=ppt/media/image2.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p>
        </p:txBody>
      </p:sp>
      <p:sp>
        <p:nvSpPr>
          <p:cNvPr id="4" name="Date Placeholder 3"/>
          <p:cNvSpPr>
            <a:spLocks noGrp="1"/>
          </p:cNvSpPr>
          <p:nvPr>
            <p:ph type="dt" sz="half" idx="10"/>
          </p:nvPr>
        </p:nvSpPr>
        <p:spPr/>
        <p:txBody>
          <a:bodyPr/>
          <a:lstStyle/>
          <a:p>
            <a:fld id="{21D67DCF-9C5B-4903-BBD4-AE73D7892A0B}" type="datetimeFigureOut">
              <a:rPr lang="en-US" smtClean="0"/>
              <a:pPr/>
              <a:t>7/26/2020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21D67DCF-9C5B-4903-BBD4-AE73D7892A0B}" type="datetimeFigureOut">
              <a:rPr lang="en-US" smtClean="0"/>
              <a:pPr/>
              <a:t>7/26/2020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21D67DCF-9C5B-4903-BBD4-AE73D7892A0B}" type="datetimeFigureOut">
              <a:rPr lang="en-US" smtClean="0"/>
              <a:pPr/>
              <a:t>7/26/2020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10"/>
          </p:nvPr>
        </p:nvSpPr>
        <p:spPr/>
        <p:txBody>
          <a:bodyPr/>
          <a:lstStyle/>
          <a:p>
            <a:fld id="{21D67DCF-9C5B-4903-BBD4-AE73D7892A0B}" type="datetimeFigureOut">
              <a:rPr lang="en-US" smtClean="0"/>
              <a:pPr/>
              <a:t>7/26/2020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21D67DCF-9C5B-4903-BBD4-AE73D7892A0B}" type="datetimeFigureOut">
              <a:rPr lang="en-US" smtClean="0"/>
              <a:pPr/>
              <a:t>7/26/2020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p:cNvSpPr>
            <a:spLocks noGrp="1"/>
          </p:cNvSpPr>
          <p:nvPr>
            <p:ph type="dt" sz="half" idx="10"/>
          </p:nvPr>
        </p:nvSpPr>
        <p:spPr/>
        <p:txBody>
          <a:bodyPr/>
          <a:lstStyle/>
          <a:p>
            <a:fld id="{21D67DCF-9C5B-4903-BBD4-AE73D7892A0B}" type="datetimeFigureOut">
              <a:rPr lang="en-US" smtClean="0"/>
              <a:pPr/>
              <a:t>7/26/2020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p:cNvSpPr>
            <a:spLocks noGrp="1"/>
          </p:cNvSpPr>
          <p:nvPr>
            <p:ph type="dt" sz="half" idx="10"/>
          </p:nvPr>
        </p:nvSpPr>
        <p:spPr/>
        <p:txBody>
          <a:bodyPr/>
          <a:lstStyle/>
          <a:p>
            <a:fld id="{21D67DCF-9C5B-4903-BBD4-AE73D7892A0B}" type="datetimeFigureOut">
              <a:rPr lang="en-US" smtClean="0"/>
              <a:pPr/>
              <a:t>7/26/2020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Date Placeholder 2"/>
          <p:cNvSpPr>
            <a:spLocks noGrp="1"/>
          </p:cNvSpPr>
          <p:nvPr>
            <p:ph type="dt" sz="half" idx="10"/>
          </p:nvPr>
        </p:nvSpPr>
        <p:spPr/>
        <p:txBody>
          <a:bodyPr/>
          <a:lstStyle/>
          <a:p>
            <a:fld id="{21D67DCF-9C5B-4903-BBD4-AE73D7892A0B}" type="datetimeFigureOut">
              <a:rPr lang="en-US" smtClean="0"/>
              <a:pPr/>
              <a:t>7/26/2020</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1D67DCF-9C5B-4903-BBD4-AE73D7892A0B}" type="datetimeFigureOut">
              <a:rPr lang="en-US" smtClean="0"/>
              <a:pPr/>
              <a:t>7/26/2020</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1D67DCF-9C5B-4903-BBD4-AE73D7892A0B}" type="datetimeFigureOut">
              <a:rPr lang="en-US" smtClean="0"/>
              <a:pPr/>
              <a:t>7/26/2020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21D67DCF-9C5B-4903-BBD4-AE73D7892A0B}" type="datetimeFigureOut">
              <a:rPr lang="en-US" smtClean="0"/>
              <a:pPr/>
              <a:t>7/26/2020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DF937B3F-C9B0-441A-AE0D-53BD7E3EFBA3}"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21D67DCF-9C5B-4903-BBD4-AE73D7892A0B}" type="datetimeFigureOut">
              <a:rPr lang="en-US" smtClean="0"/>
              <a:pPr/>
              <a:t>7/26/2020</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F937B3F-C9B0-441A-AE0D-53BD7E3EFBA3}"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6.xml"/></Relationships>
</file>

<file path=ppt/slides/_rels/slide10.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hyperlink" Target="https://www.activenorfolk.org/active-at-home" TargetMode="External"/><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3" Type="http://schemas.openxmlformats.org/officeDocument/2006/relationships/hyperlink" Target="https://www.thetabernaclechoir.org/articles/can-singing-really-make-you-happy.html" TargetMode="External"/><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brainly.co.id/tugas/14191138" TargetMode="External"/><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20000" r="-20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a:xfrm>
            <a:off x="-228600" y="2362200"/>
            <a:ext cx="9372600" cy="2819400"/>
          </a:xfrm>
        </p:spPr>
        <p:txBody>
          <a:bodyPr>
            <a:noAutofit/>
          </a:bodyPr>
          <a:lstStyle/>
          <a:p>
            <a:r>
              <a:rPr lang="en-US" sz="6000" b="1" dirty="0">
                <a:solidFill>
                  <a:srgbClr val="FF0000"/>
                </a:solidFill>
                <a:effectLst>
                  <a:outerShdw blurRad="38100" dist="38100" dir="2700000" algn="tl">
                    <a:srgbClr val="000000">
                      <a:alpha val="43137"/>
                    </a:srgbClr>
                  </a:outerShdw>
                </a:effectLst>
                <a:latin typeface="Verdana" pitchFamily="34" charset="0"/>
                <a:ea typeface="Verdana" pitchFamily="34" charset="0"/>
                <a:cs typeface="Verdana" pitchFamily="34" charset="0"/>
              </a:rPr>
              <a:t>MENGISI WAKTU </a:t>
            </a:r>
            <a:r>
              <a:rPr lang="en-US" sz="6000" b="1" dirty="0">
                <a:solidFill>
                  <a:srgbClr val="0070C0"/>
                </a:solidFill>
                <a:effectLst>
                  <a:outerShdw blurRad="38100" dist="38100" dir="2700000" algn="tl">
                    <a:srgbClr val="000000">
                      <a:alpha val="43137"/>
                    </a:srgbClr>
                  </a:outerShdw>
                </a:effectLst>
                <a:latin typeface="Verdana" pitchFamily="34" charset="0"/>
                <a:ea typeface="Verdana" pitchFamily="34" charset="0"/>
                <a:cs typeface="Verdana" pitchFamily="34" charset="0"/>
              </a:rPr>
              <a:t>LUANG DENGAN </a:t>
            </a:r>
            <a:br>
              <a:rPr lang="en-US" sz="6000" b="1" dirty="0">
                <a:solidFill>
                  <a:srgbClr val="7030A0"/>
                </a:solidFill>
                <a:effectLst>
                  <a:outerShdw blurRad="38100" dist="38100" dir="2700000" algn="tl">
                    <a:srgbClr val="000000">
                      <a:alpha val="43137"/>
                    </a:srgbClr>
                  </a:outerShdw>
                </a:effectLst>
                <a:latin typeface="Verdana" pitchFamily="34" charset="0"/>
                <a:ea typeface="Verdana" pitchFamily="34" charset="0"/>
                <a:cs typeface="Verdana" pitchFamily="34" charset="0"/>
              </a:rPr>
            </a:br>
            <a:r>
              <a:rPr lang="en-US" sz="6000" b="1" dirty="0">
                <a:solidFill>
                  <a:srgbClr val="7030A0"/>
                </a:solidFill>
                <a:effectLst>
                  <a:outerShdw blurRad="38100" dist="38100" dir="2700000" algn="tl">
                    <a:srgbClr val="000000">
                      <a:alpha val="43137"/>
                    </a:srgbClr>
                  </a:outerShdw>
                </a:effectLst>
                <a:latin typeface="Verdana" pitchFamily="34" charset="0"/>
                <a:ea typeface="Verdana" pitchFamily="34" charset="0"/>
                <a:cs typeface="Verdana" pitchFamily="34" charset="0"/>
              </a:rPr>
              <a:t>KEGIATAN POSITIF</a:t>
            </a: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39762"/>
          </a:xfrm>
        </p:spPr>
        <p:txBody>
          <a:bodyPr>
            <a:noAutofit/>
          </a:bodyPr>
          <a:lstStyle/>
          <a:p>
            <a:r>
              <a:rPr lang="en-US" sz="2800" b="1" dirty="0"/>
              <a:t>6. </a:t>
            </a:r>
            <a:r>
              <a:rPr lang="en-US" sz="2800" b="1" dirty="0" err="1"/>
              <a:t>Melakukan</a:t>
            </a:r>
            <a:r>
              <a:rPr lang="en-US" sz="2800" b="1" dirty="0"/>
              <a:t> </a:t>
            </a:r>
            <a:r>
              <a:rPr lang="en-US" sz="2800" b="1" dirty="0" err="1"/>
              <a:t>Meditasi</a:t>
            </a:r>
            <a:r>
              <a:rPr lang="en-US" sz="2800" b="1" dirty="0"/>
              <a:t> </a:t>
            </a:r>
            <a:r>
              <a:rPr lang="en-US" sz="2800" b="1" dirty="0" err="1"/>
              <a:t>untuk</a:t>
            </a:r>
            <a:r>
              <a:rPr lang="en-US" sz="2800" b="1" dirty="0"/>
              <a:t> </a:t>
            </a:r>
            <a:r>
              <a:rPr lang="en-US" sz="2800" b="1" dirty="0" err="1"/>
              <a:t>Menenangkan</a:t>
            </a:r>
            <a:r>
              <a:rPr lang="en-US" sz="2800" b="1" dirty="0"/>
              <a:t> </a:t>
            </a:r>
            <a:r>
              <a:rPr lang="en-US" sz="2800" b="1" dirty="0" err="1"/>
              <a:t>Pikiran</a:t>
            </a:r>
            <a:endParaRPr lang="en-US" sz="2800" b="1" dirty="0"/>
          </a:p>
        </p:txBody>
      </p:sp>
      <p:sp>
        <p:nvSpPr>
          <p:cNvPr id="3" name="Content Placeholder 2"/>
          <p:cNvSpPr>
            <a:spLocks noGrp="1"/>
          </p:cNvSpPr>
          <p:nvPr>
            <p:ph idx="1"/>
          </p:nvPr>
        </p:nvSpPr>
        <p:spPr>
          <a:xfrm>
            <a:off x="304800" y="1066800"/>
            <a:ext cx="8229600" cy="4525963"/>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lnSpcReduction="10000"/>
          </a:bodyPr>
          <a:lstStyle/>
          <a:p>
            <a:pPr algn="just">
              <a:buNone/>
            </a:pP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Waktu</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luang</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merupakan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sebuah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kesempatan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emas</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bagi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melakukan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meditasi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Pelajari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metode</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tepat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dalam</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melakukan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meditasi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dengan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menggunakan</a:t>
            </a:r>
            <a:r>
              <a:rPr lang="en-US" dirty="0">
                <a:solidFill>
                  <a:srgbClr val="FF0000"/>
                </a:solidFill>
                <a:effectLst>
                  <a:outerShdw blurRad="38100" dist="38100" dir="2700000" algn="tl">
                    <a:srgbClr val="000000">
                      <a:alpha val="43137"/>
                    </a:srgbClr>
                  </a:outerShdw>
                </a:effectLst>
              </a:rPr>
              <a:t> video yang </a:t>
            </a:r>
            <a:r>
              <a:rPr lang="en-US" dirty="0" err="1">
                <a:solidFill>
                  <a:srgbClr val="FF0000"/>
                </a:solidFill>
                <a:effectLst>
                  <a:outerShdw blurRad="38100" dist="38100" dir="2700000" algn="tl">
                    <a:srgbClr val="000000">
                      <a:alpha val="43137"/>
                    </a:srgbClr>
                  </a:outerShdw>
                </a:effectLst>
              </a:rPr>
              <a:t>bisa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temui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melalui</a:t>
            </a:r>
            <a:r>
              <a:rPr lang="en-US" dirty="0">
                <a:solidFill>
                  <a:srgbClr val="FF0000"/>
                </a:solidFill>
                <a:effectLst>
                  <a:outerShdw blurRad="38100" dist="38100" dir="2700000" algn="tl">
                    <a:srgbClr val="000000">
                      <a:alpha val="43137"/>
                    </a:srgbClr>
                  </a:outerShdw>
                </a:effectLst>
              </a:rPr>
              <a:t> media </a:t>
            </a:r>
            <a:r>
              <a:rPr lang="en-US" dirty="0" err="1">
                <a:solidFill>
                  <a:srgbClr val="FF0000"/>
                </a:solidFill>
                <a:effectLst>
                  <a:outerShdw blurRad="38100" dist="38100" dir="2700000" algn="tl">
                    <a:srgbClr val="000000">
                      <a:alpha val="43137"/>
                    </a:srgbClr>
                  </a:outerShdw>
                </a:effectLst>
              </a:rPr>
              <a:t>sosial</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Hilangkanlah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seluruh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beban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pikiran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fokuslah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terhadap</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meditasi</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lakukan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Gunakanlah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waktu</a:t>
            </a:r>
            <a:r>
              <a:rPr lang="en-US" dirty="0">
                <a:solidFill>
                  <a:srgbClr val="FF0000"/>
                </a:solidFill>
                <a:effectLst>
                  <a:outerShdw blurRad="38100" dist="38100" dir="2700000" algn="tl">
                    <a:srgbClr val="000000">
                      <a:alpha val="43137"/>
                    </a:srgbClr>
                  </a:outerShdw>
                </a:effectLst>
              </a:rPr>
              <a:t> paling </a:t>
            </a:r>
            <a:r>
              <a:rPr lang="en-US" dirty="0" err="1">
                <a:solidFill>
                  <a:srgbClr val="FF0000"/>
                </a:solidFill>
                <a:effectLst>
                  <a:outerShdw blurRad="38100" dist="38100" dir="2700000" algn="tl">
                    <a:srgbClr val="000000">
                      <a:alpha val="43137"/>
                    </a:srgbClr>
                  </a:outerShdw>
                </a:effectLst>
              </a:rPr>
              <a:t>tidak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selama</a:t>
            </a:r>
            <a:r>
              <a:rPr lang="en-US" dirty="0">
                <a:solidFill>
                  <a:srgbClr val="FF0000"/>
                </a:solidFill>
                <a:effectLst>
                  <a:outerShdw blurRad="38100" dist="38100" dir="2700000" algn="tl">
                    <a:srgbClr val="000000">
                      <a:alpha val="43137"/>
                    </a:srgbClr>
                  </a:outerShdw>
                </a:effectLst>
              </a:rPr>
              <a:t> 30 </a:t>
            </a:r>
            <a:r>
              <a:rPr lang="en-US" dirty="0" err="1">
                <a:solidFill>
                  <a:srgbClr val="FF0000"/>
                </a:solidFill>
                <a:effectLst>
                  <a:outerShdw blurRad="38100" dist="38100" dir="2700000" algn="tl">
                    <a:srgbClr val="000000">
                      <a:alpha val="43137"/>
                    </a:srgbClr>
                  </a:outerShdw>
                </a:effectLst>
              </a:rPr>
              <a:t>menit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bermeditasi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dengan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tenang</a:t>
            </a:r>
            <a:r>
              <a:rPr lang="en-US" dirty="0">
                <a:solidFill>
                  <a:srgbClr val="FF0000"/>
                </a:solidFill>
                <a:effectLst>
                  <a:outerShdw blurRad="38100" dist="38100" dir="2700000" algn="tl">
                    <a:srgbClr val="000000">
                      <a:alpha val="43137"/>
                    </a:srgbClr>
                  </a:outerShdw>
                </a:effectLst>
              </a:rPr>
              <a:t>.</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3200" b="1" dirty="0"/>
              <a:t>7. </a:t>
            </a:r>
            <a:r>
              <a:rPr lang="en-US" sz="3200" b="1" dirty="0" err="1"/>
              <a:t>Belajar</a:t>
            </a:r>
            <a:r>
              <a:rPr lang="en-US" sz="3200" b="1" dirty="0"/>
              <a:t> </a:t>
            </a:r>
            <a:r>
              <a:rPr lang="en-US" sz="3200" b="1" dirty="0" err="1"/>
              <a:t>Memasak</a:t>
            </a:r>
            <a:r>
              <a:rPr lang="en-US" sz="3200" b="1" dirty="0"/>
              <a:t> </a:t>
            </a:r>
            <a:r>
              <a:rPr lang="en-US" sz="3200" b="1" dirty="0" err="1"/>
              <a:t>Makanan</a:t>
            </a:r>
            <a:r>
              <a:rPr lang="en-US" sz="3200" b="1" dirty="0"/>
              <a:t> yang </a:t>
            </a:r>
            <a:r>
              <a:rPr lang="en-US" sz="3200" b="1" dirty="0" err="1"/>
              <a:t>Disukai</a:t>
            </a:r>
            <a:endParaRPr lang="en-US" sz="3200" b="1" dirty="0"/>
          </a:p>
        </p:txBody>
      </p:sp>
      <p:sp>
        <p:nvSpPr>
          <p:cNvPr id="3" name="Content Placeholder 2"/>
          <p:cNvSpPr>
            <a:spLocks noGrp="1"/>
          </p:cNvSpPr>
          <p:nvPr>
            <p:ph idx="1"/>
          </p:nvPr>
        </p:nvSpPr>
        <p:spPr>
          <a:xfrm>
            <a:off x="457200" y="1600201"/>
            <a:ext cx="8229600" cy="2743200"/>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a:bodyPr>
          <a:lstStyle/>
          <a:p>
            <a:pPr algn="just">
              <a:buNone/>
            </a:pP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Memasak</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merupakan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salah</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satu</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ide</a:t>
            </a:r>
            <a:r>
              <a:rPr lang="en-US" sz="2800" dirty="0">
                <a:solidFill>
                  <a:srgbClr val="FF0000"/>
                </a:solidFill>
                <a:effectLst>
                  <a:outerShdw blurRad="38100" dist="38100" dir="2700000" algn="tl">
                    <a:srgbClr val="000000">
                      <a:alpha val="43137"/>
                    </a:srgbClr>
                  </a:outerShdw>
                </a:effectLst>
              </a:rPr>
              <a:t> yang </a:t>
            </a:r>
            <a:r>
              <a:rPr lang="en-US" sz="2800" dirty="0" err="1">
                <a:solidFill>
                  <a:srgbClr val="FF0000"/>
                </a:solidFill>
                <a:effectLst>
                  <a:outerShdw blurRad="38100" dist="38100" dir="2700000" algn="tl">
                    <a:srgbClr val="000000">
                      <a:alpha val="43137"/>
                    </a:srgbClr>
                  </a:outerShdw>
                </a:effectLst>
              </a:rPr>
              <a:t>bisa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Anda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lakukan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untuk</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mengisi</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waktu</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luang</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Anda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Pelajarilah</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resep</a:t>
            </a:r>
            <a:r>
              <a:rPr lang="en-US" sz="2800" dirty="0">
                <a:solidFill>
                  <a:srgbClr val="FF0000"/>
                </a:solidFill>
                <a:effectLst>
                  <a:outerShdw blurRad="38100" dist="38100" dir="2700000" algn="tl">
                    <a:srgbClr val="000000">
                      <a:alpha val="43137"/>
                    </a:srgbClr>
                  </a:outerShdw>
                </a:effectLst>
              </a:rPr>
              <a:t> yang </a:t>
            </a:r>
            <a:r>
              <a:rPr lang="en-US" sz="2800" dirty="0" err="1">
                <a:solidFill>
                  <a:srgbClr val="FF0000"/>
                </a:solidFill>
                <a:effectLst>
                  <a:outerShdw blurRad="38100" dist="38100" dir="2700000" algn="tl">
                    <a:srgbClr val="000000">
                      <a:alpha val="43137"/>
                    </a:srgbClr>
                  </a:outerShdw>
                </a:effectLst>
              </a:rPr>
              <a:t>bisa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ditemukan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pada</a:t>
            </a:r>
            <a:r>
              <a:rPr lang="en-US" sz="2800" dirty="0">
                <a:solidFill>
                  <a:srgbClr val="FF0000"/>
                </a:solidFill>
                <a:effectLst>
                  <a:outerShdw blurRad="38100" dist="38100" dir="2700000" algn="tl">
                    <a:srgbClr val="000000">
                      <a:alpha val="43137"/>
                    </a:srgbClr>
                  </a:outerShdw>
                </a:effectLst>
              </a:rPr>
              <a:t> media </a:t>
            </a:r>
            <a:r>
              <a:rPr lang="en-US" sz="2800" dirty="0" err="1">
                <a:solidFill>
                  <a:srgbClr val="FF0000"/>
                </a:solidFill>
                <a:effectLst>
                  <a:outerShdw blurRad="38100" dist="38100" dir="2700000" algn="tl">
                    <a:srgbClr val="000000">
                      <a:alpha val="43137"/>
                    </a:srgbClr>
                  </a:outerShdw>
                </a:effectLst>
              </a:rPr>
              <a:t>sosial</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dan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Anda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bisa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menerapkannya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dengan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mencoba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memasaknya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sendiri</a:t>
            </a:r>
            <a:r>
              <a:rPr lang="en-US" sz="2800" dirty="0">
                <a:solidFill>
                  <a:srgbClr val="FF0000"/>
                </a:solidFill>
                <a:effectLst>
                  <a:outerShdw blurRad="38100" dist="38100" dir="2700000" algn="tl">
                    <a:srgbClr val="000000">
                      <a:alpha val="43137"/>
                    </a:srgbClr>
                  </a:outerShdw>
                </a:effectLst>
              </a:rPr>
              <a:t>.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a:xfrm>
            <a:off x="457200" y="260990"/>
            <a:ext cx="8229600" cy="715962"/>
          </a:xfrm>
        </p:spPr>
        <p:txBody>
          <a:bodyPr>
            <a:noAutofit/>
          </a:bodyPr>
          <a:lstStyle/>
          <a:p>
            <a:r>
              <a:rPr lang="en-US" sz="3600" b="1" dirty="0"/>
              <a:t>8. </a:t>
            </a:r>
            <a:r>
              <a:rPr lang="en-US" sz="3600" b="1" dirty="0" err="1"/>
              <a:t>Membuat</a:t>
            </a:r>
            <a:r>
              <a:rPr lang="en-US" sz="3600" b="1" dirty="0"/>
              <a:t> Taman </a:t>
            </a:r>
            <a:r>
              <a:rPr lang="en-US" sz="3600" b="1" dirty="0" err="1"/>
              <a:t>Sederhana</a:t>
            </a:r>
            <a:endParaRPr lang="en-US" sz="3600" b="1" dirty="0"/>
          </a:p>
        </p:txBody>
      </p:sp>
      <p:sp>
        <p:nvSpPr>
          <p:cNvPr id="3" name="Content Placeholder 2"/>
          <p:cNvSpPr>
            <a:spLocks noGrp="1"/>
          </p:cNvSpPr>
          <p:nvPr>
            <p:ph idx="1"/>
          </p:nvPr>
        </p:nvSpPr>
        <p:spPr>
          <a:xfrm>
            <a:off x="474260" y="1447800"/>
            <a:ext cx="8229600" cy="3352799"/>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fontScale="92500" lnSpcReduction="10000"/>
          </a:bodyPr>
          <a:lstStyle/>
          <a:p>
            <a:pPr algn="just">
              <a:buNone/>
            </a:pPr>
            <a:r>
              <a:rPr lang="en-US" sz="2800" dirty="0">
                <a:solidFill>
                  <a:srgbClr val="FF0000"/>
                </a:solidFill>
                <a:effectLst>
                  <a:outerShdw blurRad="38100" dist="38100" dir="2700000" algn="tl">
                    <a:srgbClr val="000000">
                      <a:alpha val="43137"/>
                    </a:srgbClr>
                  </a:outerShdw>
                </a:effectLst>
              </a:rPr>
              <a:t>	Taman </a:t>
            </a:r>
            <a:r>
              <a:rPr lang="en-US" sz="2800" dirty="0" err="1">
                <a:solidFill>
                  <a:srgbClr val="FF0000"/>
                </a:solidFill>
                <a:effectLst>
                  <a:outerShdw blurRad="38100" dist="38100" dir="2700000" algn="tl">
                    <a:srgbClr val="000000">
                      <a:alpha val="43137"/>
                    </a:srgbClr>
                  </a:outerShdw>
                </a:effectLst>
              </a:rPr>
              <a:t>bisa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membawa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suasana</a:t>
            </a:r>
            <a:r>
              <a:rPr lang="en-US" sz="2800" dirty="0">
                <a:solidFill>
                  <a:srgbClr val="FF0000"/>
                </a:solidFill>
                <a:effectLst>
                  <a:outerShdw blurRad="38100" dist="38100" dir="2700000" algn="tl">
                    <a:srgbClr val="000000">
                      <a:alpha val="43137"/>
                    </a:srgbClr>
                  </a:outerShdw>
                </a:effectLst>
              </a:rPr>
              <a:t> yang </a:t>
            </a:r>
            <a:r>
              <a:rPr lang="en-US" sz="2800" dirty="0" err="1">
                <a:solidFill>
                  <a:srgbClr val="FF0000"/>
                </a:solidFill>
                <a:effectLst>
                  <a:outerShdw blurRad="38100" dist="38100" dir="2700000" algn="tl">
                    <a:srgbClr val="000000">
                      <a:alpha val="43137"/>
                    </a:srgbClr>
                  </a:outerShdw>
                </a:effectLst>
              </a:rPr>
              <a:t>menyenangkan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bagi</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siapapun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Anda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bisa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mempergunakan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waktu</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luang</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tersebut</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untuk</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membuat</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taman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sederhana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pada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rumah</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Anda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Dikutip</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dari</a:t>
            </a:r>
            <a:r>
              <a:rPr lang="en-US" sz="2800" dirty="0">
                <a:solidFill>
                  <a:srgbClr val="FF0000"/>
                </a:solidFill>
                <a:effectLst>
                  <a:outerShdw blurRad="38100" dist="38100" dir="2700000" algn="tl">
                    <a:srgbClr val="000000">
                      <a:alpha val="43137"/>
                    </a:srgbClr>
                  </a:outerShdw>
                </a:effectLst>
              </a:rPr>
              <a:t> </a:t>
            </a:r>
            <a:r>
              <a:rPr lang="en-US" sz="2800" u="sng" dirty="0">
                <a:solidFill>
                  <a:srgbClr val="FF0000"/>
                </a:solidFill>
                <a:effectLst>
                  <a:outerShdw blurRad="38100" dist="38100" dir="2700000" algn="tl">
                    <a:srgbClr val="000000">
                      <a:alpha val="43137"/>
                    </a:srgbClr>
                  </a:outerShdw>
                </a:effectLst>
                <a:hlinkClick r:id="rId3"/>
              </a:rPr>
              <a:t>Active Norfolk</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berkebun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dan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menanam</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tanaman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bisa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mengurangi</a:t>
            </a:r>
            <a:r>
              <a:rPr lang="en-US" sz="2800" dirty="0">
                <a:solidFill>
                  <a:srgbClr val="FF0000"/>
                </a:solidFill>
                <a:effectLst>
                  <a:outerShdw blurRad="38100" dist="38100" dir="2700000" algn="tl">
                    <a:srgbClr val="000000">
                      <a:alpha val="43137"/>
                    </a:srgbClr>
                  </a:outerShdw>
                </a:effectLst>
              </a:rPr>
              <a:t> rasa </a:t>
            </a:r>
            <a:r>
              <a:rPr lang="en-US" sz="2800" dirty="0" err="1">
                <a:solidFill>
                  <a:srgbClr val="FF0000"/>
                </a:solidFill>
                <a:effectLst>
                  <a:outerShdw blurRad="38100" dist="38100" dir="2700000" algn="tl">
                    <a:srgbClr val="000000">
                      <a:alpha val="43137"/>
                    </a:srgbClr>
                  </a:outerShdw>
                </a:effectLst>
              </a:rPr>
              <a:t>depresi</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dan</a:t>
            </a:r>
            <a:r>
              <a:rPr lang="en-US" sz="2800" dirty="0">
                <a:solidFill>
                  <a:srgbClr val="FF0000"/>
                </a:solidFill>
                <a:effectLst>
                  <a:outerShdw blurRad="38100" dist="38100" dir="2700000" algn="tl">
                    <a:srgbClr val="000000">
                      <a:alpha val="43137"/>
                    </a:srgbClr>
                  </a:outerShdw>
                </a:effectLst>
              </a:rPr>
              <a:t> stress. </a:t>
            </a:r>
            <a:r>
              <a:rPr lang="en-US" sz="2800" dirty="0" err="1">
                <a:solidFill>
                  <a:srgbClr val="FF0000"/>
                </a:solidFill>
                <a:effectLst>
                  <a:outerShdw blurRad="38100" dist="38100" dir="2700000" algn="tl">
                    <a:srgbClr val="000000">
                      <a:alpha val="43137"/>
                    </a:srgbClr>
                  </a:outerShdw>
                </a:effectLst>
              </a:rPr>
              <a:t>Rumah</a:t>
            </a:r>
            <a:r>
              <a:rPr lang="en-US" sz="2800" dirty="0">
                <a:solidFill>
                  <a:srgbClr val="FF0000"/>
                </a:solidFill>
                <a:effectLst>
                  <a:outerShdw blurRad="38100" dist="38100" dir="2700000" algn="tl">
                    <a:srgbClr val="000000">
                      <a:alpha val="43137"/>
                    </a:srgbClr>
                  </a:outerShdw>
                </a:effectLst>
              </a:rPr>
              <a:t> yang </a:t>
            </a:r>
            <a:r>
              <a:rPr lang="en-US" sz="2800" dirty="0" err="1">
                <a:solidFill>
                  <a:srgbClr val="FF0000"/>
                </a:solidFill>
                <a:effectLst>
                  <a:outerShdw blurRad="38100" dist="38100" dir="2700000" algn="tl">
                    <a:srgbClr val="000000">
                      <a:alpha val="43137"/>
                    </a:srgbClr>
                  </a:outerShdw>
                </a:effectLst>
              </a:rPr>
              <a:t>sehat</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adalah</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rumah</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dengan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taman</a:t>
            </a:r>
            <a:r>
              <a:rPr lang="en-US" sz="2800" dirty="0">
                <a:solidFill>
                  <a:srgbClr val="FF0000"/>
                </a:solidFill>
                <a:effectLst>
                  <a:outerShdw blurRad="38100" dist="38100" dir="2700000" algn="tl">
                    <a:srgbClr val="000000">
                      <a:alpha val="43137"/>
                    </a:srgbClr>
                  </a:outerShdw>
                </a:effectLst>
              </a:rPr>
              <a:t> yang </a:t>
            </a:r>
            <a:r>
              <a:rPr lang="en-US" sz="2800" dirty="0" err="1">
                <a:solidFill>
                  <a:srgbClr val="FF0000"/>
                </a:solidFill>
                <a:effectLst>
                  <a:outerShdw blurRad="38100" dist="38100" dir="2700000" algn="tl">
                    <a:srgbClr val="000000">
                      <a:alpha val="43137"/>
                    </a:srgbClr>
                  </a:outerShdw>
                </a:effectLst>
              </a:rPr>
              <a:t>asri</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dan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segar</a:t>
            </a:r>
            <a:r>
              <a:rPr lang="en-US" sz="2800" dirty="0">
                <a:solidFill>
                  <a:srgbClr val="FF0000"/>
                </a:solidFill>
                <a:effectLst>
                  <a:outerShdw blurRad="38100" dist="38100" dir="2700000" algn="tl">
                    <a:srgbClr val="000000">
                      <a:alpha val="43137"/>
                    </a:srgbClr>
                  </a:outerShdw>
                </a:effectLst>
              </a:rPr>
              <a:t>. Taman </a:t>
            </a:r>
            <a:r>
              <a:rPr lang="en-US" sz="2800" dirty="0" err="1">
                <a:solidFill>
                  <a:srgbClr val="FF0000"/>
                </a:solidFill>
                <a:effectLst>
                  <a:outerShdw blurRad="38100" dist="38100" dir="2700000" algn="tl">
                    <a:srgbClr val="000000">
                      <a:alpha val="43137"/>
                    </a:srgbClr>
                  </a:outerShdw>
                </a:effectLst>
              </a:rPr>
              <a:t>bisa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Anda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buat</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secara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sederhana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tanpa</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harus</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menggunakan</a:t>
            </a:r>
            <a:r>
              <a:rPr lang="en-US" sz="2800" dirty="0">
                <a:solidFill>
                  <a:srgbClr val="FF0000"/>
                </a:solidFill>
                <a:effectLst>
                  <a:outerShdw blurRad="38100" dist="38100" dir="2700000" algn="tl">
                    <a:srgbClr val="000000">
                      <a:alpha val="43137"/>
                    </a:srgbClr>
                  </a:outerShdw>
                </a:effectLst>
              </a:rPr>
              <a:t> </a:t>
            </a:r>
            <a:r>
              <a:rPr lang="en-US" sz="2800" dirty="0" err="1">
                <a:solidFill>
                  <a:srgbClr val="FF0000"/>
                </a:solidFill>
                <a:effectLst>
                  <a:outerShdw blurRad="38100" dist="38100" dir="2700000" algn="tl">
                    <a:srgbClr val="000000">
                      <a:alpha val="43137"/>
                    </a:srgbClr>
                  </a:outerShdw>
                </a:effectLst>
              </a:rPr>
              <a:t>tempat</a:t>
            </a:r>
            <a:r>
              <a:rPr lang="en-US" sz="2800" dirty="0">
                <a:solidFill>
                  <a:srgbClr val="FF0000"/>
                </a:solidFill>
                <a:effectLst>
                  <a:outerShdw blurRad="38100" dist="38100" dir="2700000" algn="tl">
                    <a:srgbClr val="000000">
                      <a:alpha val="43137"/>
                    </a:srgbClr>
                  </a:outerShdw>
                </a:effectLst>
              </a:rPr>
              <a:t> yang </a:t>
            </a:r>
            <a:r>
              <a:rPr lang="en-US" sz="2800" dirty="0" err="1">
                <a:solidFill>
                  <a:srgbClr val="FF0000"/>
                </a:solidFill>
                <a:effectLst>
                  <a:outerShdw blurRad="38100" dist="38100" dir="2700000" algn="tl">
                    <a:srgbClr val="000000">
                      <a:alpha val="43137"/>
                    </a:srgbClr>
                  </a:outerShdw>
                </a:effectLst>
              </a:rPr>
              <a:t>banyak</a:t>
            </a:r>
            <a:r>
              <a:rPr lang="en-US" sz="2800" dirty="0">
                <a:solidFill>
                  <a:srgbClr val="FF0000"/>
                </a:solidFill>
                <a:effectLst>
                  <a:outerShdw blurRad="38100" dist="38100" dir="2700000" algn="tl">
                    <a:srgbClr val="000000">
                      <a:alpha val="43137"/>
                    </a:srgbClr>
                  </a:outerShdw>
                </a:effectLst>
              </a:rPr>
              <a:t>. </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3600" b="1" dirty="0"/>
              <a:t>9. </a:t>
            </a:r>
            <a:r>
              <a:rPr lang="en-US" sz="3600" b="1" dirty="0" err="1"/>
              <a:t>Menghubungi</a:t>
            </a:r>
            <a:r>
              <a:rPr lang="en-US" sz="3600" b="1" dirty="0"/>
              <a:t> </a:t>
            </a:r>
            <a:r>
              <a:rPr lang="en-US" sz="3600" b="1" dirty="0" err="1"/>
              <a:t>Relasi</a:t>
            </a:r>
            <a:r>
              <a:rPr lang="en-US" sz="3600" b="1" dirty="0"/>
              <a:t> </a:t>
            </a:r>
            <a:r>
              <a:rPr lang="en-US" sz="3600" b="1" dirty="0" err="1"/>
              <a:t>dan</a:t>
            </a:r>
            <a:r>
              <a:rPr lang="en-US" sz="3600" b="1" dirty="0"/>
              <a:t> </a:t>
            </a:r>
            <a:r>
              <a:rPr lang="en-US" sz="3600" b="1" dirty="0" err="1"/>
              <a:t>Keluarga</a:t>
            </a:r>
            <a:r>
              <a:rPr lang="en-US" sz="3600" b="1" dirty="0"/>
              <a:t> </a:t>
            </a:r>
            <a:r>
              <a:rPr lang="en-US" sz="3600" b="1" dirty="0" err="1"/>
              <a:t>Jauh</a:t>
            </a:r>
            <a:endParaRPr lang="en-US" sz="3600" b="1" dirty="0"/>
          </a:p>
        </p:txBody>
      </p:sp>
      <p:sp>
        <p:nvSpPr>
          <p:cNvPr id="3" name="Content Placeholder 2"/>
          <p:cNvSpPr>
            <a:spLocks noGrp="1"/>
          </p:cNvSpPr>
          <p:nvPr>
            <p:ph idx="1"/>
          </p:nvPr>
        </p:nvSpPr>
        <p:spPr>
          <a:xfrm>
            <a:off x="457200" y="1417638"/>
            <a:ext cx="8229600" cy="3276600"/>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a:bodyPr>
          <a:lstStyle/>
          <a:p>
            <a:pPr algn="just">
              <a:buNone/>
            </a:pPr>
            <a:r>
              <a:rPr lang="en-US" sz="2800" dirty="0">
                <a:solidFill>
                  <a:srgbClr val="FF0000"/>
                </a:solidFill>
                <a:effectLst>
                  <a:outerShdw blurRad="38100" dist="38100" dir="2700000" algn="tl">
                    <a:srgbClr val="000000">
                      <a:alpha val="43137"/>
                    </a:srgbClr>
                  </a:outerShdw>
                </a:effectLst>
              </a:rPr>
              <a:t>	PERGUNAKAN WAKTU LUANG UNTUK BERSOSIALISASI DENGAN RELASI DAN KELUARGA JAUH. TANYA BAGAIMANA KONDISI DAN PERKEMBANGAN MEREKA. DENGAN MENGHUBUNGI KERABAR DAN RELASI ANDA, MEREKA  AKAN MERASAKAN RASA BAHAGIA KARENA BISA MENCURAHKAN ISI DAN PIKIRAN PADA ANDA</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3600" b="1" dirty="0"/>
              <a:t>10. </a:t>
            </a:r>
            <a:r>
              <a:rPr lang="en-US" sz="3600" b="1" dirty="0" err="1"/>
              <a:t>Latihan</a:t>
            </a:r>
            <a:r>
              <a:rPr lang="en-US" sz="3600" b="1" dirty="0"/>
              <a:t> </a:t>
            </a:r>
            <a:r>
              <a:rPr lang="en-US" sz="3600" b="1" dirty="0" err="1"/>
              <a:t>Bernyanyi</a:t>
            </a:r>
            <a:endParaRPr lang="en-US" sz="3600" b="1" dirty="0"/>
          </a:p>
        </p:txBody>
      </p:sp>
      <p:sp>
        <p:nvSpPr>
          <p:cNvPr id="3" name="Content Placeholder 2"/>
          <p:cNvSpPr>
            <a:spLocks noGrp="1"/>
          </p:cNvSpPr>
          <p:nvPr>
            <p:ph idx="1"/>
          </p:nvPr>
        </p:nvSpPr>
        <p:spPr>
          <a:xfrm>
            <a:off x="457200" y="1600201"/>
            <a:ext cx="8229600" cy="3124199"/>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a:bodyPr>
          <a:lstStyle/>
          <a:p>
            <a:pPr algn="just">
              <a:buNone/>
            </a:pP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Siapa</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menyangka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bahwa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dengan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bernyanyi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bisa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menghilangkan</a:t>
            </a:r>
            <a:r>
              <a:rPr lang="en-US" sz="2400" dirty="0">
                <a:solidFill>
                  <a:srgbClr val="FF0000"/>
                </a:solidFill>
                <a:effectLst>
                  <a:outerShdw blurRad="38100" dist="38100" dir="2700000" algn="tl">
                    <a:srgbClr val="000000">
                      <a:alpha val="43137"/>
                    </a:srgbClr>
                  </a:outerShdw>
                </a:effectLst>
              </a:rPr>
              <a:t> stress </a:t>
            </a:r>
            <a:r>
              <a:rPr lang="en-US" sz="2400" dirty="0" err="1">
                <a:solidFill>
                  <a:srgbClr val="FF0000"/>
                </a:solidFill>
                <a:effectLst>
                  <a:outerShdw blurRad="38100" dist="38100" dir="2700000" algn="tl">
                    <a:srgbClr val="000000">
                      <a:alpha val="43137"/>
                    </a:srgbClr>
                  </a:outerShdw>
                </a:effectLst>
              </a:rPr>
              <a:t>dan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membuat</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pikiran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menjadi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lebih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tenang</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Dikutip</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dari</a:t>
            </a:r>
            <a:r>
              <a:rPr lang="en-US" sz="2400" dirty="0">
                <a:solidFill>
                  <a:srgbClr val="FF0000"/>
                </a:solidFill>
                <a:effectLst>
                  <a:outerShdw blurRad="38100" dist="38100" dir="2700000" algn="tl">
                    <a:srgbClr val="000000">
                      <a:alpha val="43137"/>
                    </a:srgbClr>
                  </a:outerShdw>
                </a:effectLst>
              </a:rPr>
              <a:t> </a:t>
            </a:r>
            <a:r>
              <a:rPr lang="en-US" sz="2400" u="sng" dirty="0">
                <a:solidFill>
                  <a:srgbClr val="FF0000"/>
                </a:solidFill>
                <a:effectLst>
                  <a:outerShdw blurRad="38100" dist="38100" dir="2700000" algn="tl">
                    <a:srgbClr val="000000">
                      <a:alpha val="43137"/>
                    </a:srgbClr>
                  </a:outerShdw>
                </a:effectLst>
                <a:hlinkClick r:id="rId3"/>
              </a:rPr>
              <a:t>The Barnacle Choir Organization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menyanyi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merupakan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sebuah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aktivitas</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aerobik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memberikan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oksigen</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lebih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banyak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pada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darah</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mampu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melepaskan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endorfin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Isilah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waktu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luang</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Anda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dengan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menyanyikan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lagu-lagu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favorit</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Anda</a:t>
            </a:r>
            <a:r>
              <a:rPr lang="en-US" sz="2400" dirty="0">
                <a:solidFill>
                  <a:srgbClr val="FF0000"/>
                </a:solidFill>
                <a:effectLst>
                  <a:outerShdw blurRad="38100" dist="38100" dir="2700000" algn="tl">
                    <a:srgbClr val="000000">
                      <a:alpha val="43137"/>
                    </a:srgbClr>
                  </a:outerShdw>
                </a:effectLst>
              </a:rPr>
              <a:t>. </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3600" b="1" dirty="0"/>
              <a:t>11. </a:t>
            </a:r>
            <a:r>
              <a:rPr lang="en-US" sz="3600" b="1" dirty="0" err="1"/>
              <a:t>Menikmati</a:t>
            </a:r>
            <a:r>
              <a:rPr lang="en-US" sz="3600" b="1" dirty="0"/>
              <a:t> </a:t>
            </a:r>
            <a:r>
              <a:rPr lang="en-US" sz="3600" b="1" dirty="0" err="1"/>
              <a:t>Waktu</a:t>
            </a:r>
            <a:r>
              <a:rPr lang="en-US" sz="3600" b="1" dirty="0"/>
              <a:t> </a:t>
            </a:r>
            <a:r>
              <a:rPr lang="en-US" sz="3600" b="1" dirty="0" err="1"/>
              <a:t>Bersama</a:t>
            </a:r>
            <a:r>
              <a:rPr lang="en-US" sz="3600" b="1" dirty="0"/>
              <a:t> </a:t>
            </a:r>
            <a:r>
              <a:rPr lang="en-US" sz="3600" b="1" dirty="0" err="1"/>
              <a:t>Keluarga</a:t>
            </a:r>
            <a:endParaRPr lang="en-US" sz="3600" b="1" dirty="0"/>
          </a:p>
        </p:txBody>
      </p:sp>
      <p:sp>
        <p:nvSpPr>
          <p:cNvPr id="3" name="Content Placeholder 2"/>
          <p:cNvSpPr>
            <a:spLocks noGrp="1"/>
          </p:cNvSpPr>
          <p:nvPr>
            <p:ph idx="1"/>
          </p:nvPr>
        </p:nvSpPr>
        <p:spPr>
          <a:xfrm>
            <a:off x="457200" y="1600201"/>
            <a:ext cx="8229600" cy="2895600"/>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a:bodyPr>
          <a:lstStyle/>
          <a:p>
            <a:pPr algn="just">
              <a:buNone/>
            </a:pP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Tidak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ada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tempat</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terbaik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lagi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selain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meluangkan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waktu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bersama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keluarga</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Anda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cintai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Nikmatilah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waktu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luang</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sangat</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berharga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untuk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berkumpul</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mengobrol</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bersama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keluarga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Dengarkan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cerita-cerita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menarik</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disampaikan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oleh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anggota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keluarga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Anda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Pergunakanlah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momen</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langka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ini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sebagai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waktu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untuk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mendekatkan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diri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kepada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seluruh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anggota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keluarga</a:t>
            </a:r>
            <a:r>
              <a:rPr lang="en-US" sz="2400" dirty="0">
                <a:solidFill>
                  <a:srgbClr val="FF0000"/>
                </a:solidFill>
                <a:effectLst>
                  <a:outerShdw blurRad="38100" dist="38100" dir="2700000" algn="tl">
                    <a:srgbClr val="000000">
                      <a:alpha val="43137"/>
                    </a:srgbClr>
                  </a:outerShdw>
                </a:effectLst>
              </a:rPr>
              <a:t>.</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3600" b="1" dirty="0"/>
              <a:t>12. </a:t>
            </a:r>
            <a:r>
              <a:rPr lang="en-US" sz="3600" b="1" dirty="0" err="1"/>
              <a:t>Beristirahat</a:t>
            </a:r>
            <a:r>
              <a:rPr lang="en-US" sz="3600" b="1" dirty="0"/>
              <a:t> </a:t>
            </a:r>
            <a:r>
              <a:rPr lang="en-US" sz="3600" b="1" dirty="0" err="1"/>
              <a:t>dengan</a:t>
            </a:r>
            <a:r>
              <a:rPr lang="en-US" sz="3600" b="1" dirty="0"/>
              <a:t> </a:t>
            </a:r>
            <a:r>
              <a:rPr lang="en-US" sz="3600" b="1" dirty="0" err="1"/>
              <a:t>Baik</a:t>
            </a:r>
            <a:r>
              <a:rPr lang="en-US" sz="3600" b="1" dirty="0"/>
              <a:t> Agar </a:t>
            </a:r>
            <a:r>
              <a:rPr lang="en-US" sz="3600" b="1" dirty="0" err="1"/>
              <a:t>Kesehatan</a:t>
            </a:r>
            <a:r>
              <a:rPr lang="en-US" sz="3600" b="1" dirty="0"/>
              <a:t> </a:t>
            </a:r>
            <a:r>
              <a:rPr lang="en-US" sz="3600" b="1" dirty="0" err="1"/>
              <a:t>Tetap</a:t>
            </a:r>
            <a:r>
              <a:rPr lang="en-US" sz="3600" b="1" dirty="0"/>
              <a:t> </a:t>
            </a:r>
            <a:r>
              <a:rPr lang="en-US" sz="3600" b="1" dirty="0" err="1"/>
              <a:t>Terjaga</a:t>
            </a:r>
            <a:endParaRPr lang="en-US" sz="3600" b="1" dirty="0"/>
          </a:p>
        </p:txBody>
      </p:sp>
      <p:sp>
        <p:nvSpPr>
          <p:cNvPr id="3" name="Content Placeholder 2"/>
          <p:cNvSpPr>
            <a:spLocks noGrp="1"/>
          </p:cNvSpPr>
          <p:nvPr>
            <p:ph idx="1"/>
          </p:nvPr>
        </p:nvSpPr>
        <p:spPr>
          <a:xfrm>
            <a:off x="457200" y="1600201"/>
            <a:ext cx="8229600" cy="2819400"/>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a:bodyPr>
          <a:lstStyle/>
          <a:p>
            <a:pPr algn="just">
              <a:buNone/>
            </a:pP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Beristirahat</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merupakan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sebuah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momen</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sangat</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baik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bagi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tubuh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Anda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untuk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melakukan</a:t>
            </a:r>
            <a:r>
              <a:rPr lang="en-US" sz="2400" dirty="0">
                <a:solidFill>
                  <a:srgbClr val="FF0000"/>
                </a:solidFill>
                <a:effectLst>
                  <a:outerShdw blurRad="38100" dist="38100" dir="2700000" algn="tl">
                    <a:srgbClr val="000000">
                      <a:alpha val="43137"/>
                    </a:srgbClr>
                  </a:outerShdw>
                </a:effectLst>
              </a:rPr>
              <a:t> </a:t>
            </a:r>
            <a:r>
              <a:rPr lang="en-US" sz="2400" i="1" dirty="0">
                <a:solidFill>
                  <a:srgbClr val="FF0000"/>
                </a:solidFill>
                <a:effectLst>
                  <a:outerShdw blurRad="38100" dist="38100" dir="2700000" algn="tl">
                    <a:srgbClr val="000000">
                      <a:alpha val="43137"/>
                    </a:srgbClr>
                  </a:outerShdw>
                </a:effectLst>
              </a:rPr>
              <a:t>recovery. </a:t>
            </a:r>
            <a:r>
              <a:rPr lang="en-US" sz="2400" dirty="0" err="1">
                <a:solidFill>
                  <a:srgbClr val="FF0000"/>
                </a:solidFill>
                <a:effectLst>
                  <a:outerShdw blurRad="38100" dist="38100" dir="2700000" algn="tl">
                    <a:srgbClr val="000000">
                      <a:alpha val="43137"/>
                    </a:srgbClr>
                  </a:outerShdw>
                </a:effectLst>
              </a:rPr>
              <a:t>Pergunakanlah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waktu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luang</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Anda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untuk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istirahatkan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tubuh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setelah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menyelesaikan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banyak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aktivitas</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melelahkan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Letakkanlah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seluruh</a:t>
            </a:r>
            <a:r>
              <a:rPr lang="en-US" sz="2400" dirty="0">
                <a:solidFill>
                  <a:srgbClr val="FF0000"/>
                </a:solidFill>
                <a:effectLst>
                  <a:outerShdw blurRad="38100" dist="38100" dir="2700000" algn="tl">
                    <a:srgbClr val="000000">
                      <a:alpha val="43137"/>
                    </a:srgbClr>
                  </a:outerShdw>
                </a:effectLst>
              </a:rPr>
              <a:t> </a:t>
            </a:r>
            <a:r>
              <a:rPr lang="en-US" sz="2400" i="1" dirty="0">
                <a:solidFill>
                  <a:srgbClr val="FF0000"/>
                </a:solidFill>
                <a:effectLst>
                  <a:outerShdw blurRad="38100" dist="38100" dir="2700000" algn="tl">
                    <a:srgbClr val="000000">
                      <a:alpha val="43137"/>
                    </a:srgbClr>
                  </a:outerShdw>
                </a:effectLst>
              </a:rPr>
              <a:t>gadget </a:t>
            </a:r>
            <a:r>
              <a:rPr lang="en-US" sz="2400" dirty="0">
                <a:solidFill>
                  <a:srgbClr val="FF0000"/>
                </a:solidFill>
                <a:effectLst>
                  <a:outerShdw blurRad="38100" dist="38100" dir="2700000" algn="tl">
                    <a:srgbClr val="000000">
                      <a:alpha val="43137"/>
                    </a:srgbClr>
                  </a:outerShdw>
                </a:effectLst>
              </a:rPr>
              <a:t>agar </a:t>
            </a:r>
            <a:r>
              <a:rPr lang="en-US" sz="2400" dirty="0" err="1">
                <a:solidFill>
                  <a:srgbClr val="FF0000"/>
                </a:solidFill>
                <a:effectLst>
                  <a:outerShdw blurRad="38100" dist="38100" dir="2700000" algn="tl">
                    <a:srgbClr val="000000">
                      <a:alpha val="43137"/>
                    </a:srgbClr>
                  </a:outerShdw>
                </a:effectLst>
              </a:rPr>
              <a:t>pikiran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Anda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tidak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terpengaruhi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kembali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oleh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hal</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tidak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perlu</a:t>
            </a:r>
            <a:r>
              <a:rPr lang="en-US" sz="2400" dirty="0">
                <a:solidFill>
                  <a:srgbClr val="FF0000"/>
                </a:solidFill>
                <a:effectLst>
                  <a:outerShdw blurRad="38100" dist="38100" dir="2700000" algn="tl">
                    <a:srgbClr val="000000">
                      <a:alpha val="43137"/>
                    </a:srgbClr>
                  </a:outerShdw>
                </a:effectLst>
              </a:rPr>
              <a:t>.</a:t>
            </a:r>
          </a:p>
          <a:p>
            <a:pPr algn="just">
              <a:buNone/>
            </a:pPr>
            <a:r>
              <a:rPr lang="en-US" sz="2400" dirty="0">
                <a:solidFill>
                  <a:srgbClr val="FF0000"/>
                </a:solidFill>
                <a:effectLst>
                  <a:outerShdw blurRad="38100" dist="38100" dir="2700000" algn="tl">
                    <a:srgbClr val="000000">
                      <a:alpha val="43137"/>
                    </a:srgbClr>
                  </a:outerShdw>
                </a:effectLst>
              </a:rPr>
              <a:t>	</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4297362"/>
          </a:xfrm>
        </p:spPr>
        <p:txBody>
          <a:bodyPr>
            <a:noAutofit/>
          </a:bodyPr>
          <a:lstStyle/>
          <a:p>
            <a:r>
              <a:rPr lang="en-US" sz="8800" b="1" dirty="0">
                <a:solidFill>
                  <a:srgbClr val="002060"/>
                </a:solidFill>
                <a:latin typeface="Berlin Sans FB Demi" panose="020E0802020502020306" pitchFamily="34" charset="0"/>
              </a:rPr>
              <a:t>THANK YOU</a:t>
            </a:r>
          </a:p>
        </p:txBody>
      </p:sp>
    </p:spTree>
    <p:extLst>
      <p:ext uri="{BB962C8B-B14F-4D97-AF65-F5344CB8AC3E}">
        <p14:creationId xmlns:p14="http://schemas.microsoft.com/office/powerpoint/2010/main" val="315302977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6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6000" b="1" dirty="0" err="1">
                <a:solidFill>
                  <a:srgbClr val="002060"/>
                </a:solidFill>
                <a:effectLst>
                  <a:outerShdw blurRad="38100" dist="38100" dir="2700000" algn="tl">
                    <a:srgbClr val="000000">
                      <a:alpha val="43137"/>
                    </a:srgbClr>
                  </a:outerShdw>
                </a:effectLst>
              </a:rPr>
              <a:t>Tujuan</a:t>
            </a:r>
            <a:r>
              <a:rPr lang="en-US" sz="6000" dirty="0">
                <a:solidFill>
                  <a:srgbClr val="002060"/>
                </a:solidFill>
                <a:effectLst>
                  <a:outerShdw blurRad="38100" dist="38100" dir="2700000" algn="tl">
                    <a:srgbClr val="000000">
                      <a:alpha val="43137"/>
                    </a:srgbClr>
                  </a:outerShdw>
                </a:effectLst>
              </a:rPr>
              <a:t> </a:t>
            </a:r>
            <a:r>
              <a:rPr lang="en-US" sz="6000" b="1" dirty="0" err="1">
                <a:solidFill>
                  <a:srgbClr val="002060"/>
                </a:solidFill>
                <a:effectLst>
                  <a:outerShdw blurRad="38100" dist="38100" dir="2700000" algn="tl">
                    <a:srgbClr val="000000">
                      <a:alpha val="43137"/>
                    </a:srgbClr>
                  </a:outerShdw>
                </a:effectLst>
              </a:rPr>
              <a:t>Layanan</a:t>
            </a:r>
            <a:endParaRPr lang="en-US" sz="6000" dirty="0">
              <a:solidFill>
                <a:srgbClr val="002060"/>
              </a:solidFill>
              <a:effectLst>
                <a:outerShdw blurRad="38100" dist="38100" dir="2700000" algn="tl">
                  <a:srgbClr val="000000">
                    <a:alpha val="43137"/>
                  </a:srgbClr>
                </a:outerShdw>
              </a:effectLst>
            </a:endParaRPr>
          </a:p>
        </p:txBody>
      </p:sp>
      <p:sp>
        <p:nvSpPr>
          <p:cNvPr id="3" name="Content Placeholder 2"/>
          <p:cNvSpPr>
            <a:spLocks noGrp="1"/>
          </p:cNvSpPr>
          <p:nvPr>
            <p:ph idx="1"/>
          </p:nvPr>
        </p:nvSpPr>
        <p:spPr>
          <a:xfrm>
            <a:off x="457200" y="1600200"/>
            <a:ext cx="8229600" cy="4525963"/>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lstStyle/>
          <a:p>
            <a:pPr lvl="0" algn="just"/>
            <a:r>
              <a:rPr lang="id-ID" b="1" dirty="0">
                <a:solidFill>
                  <a:srgbClr val="FF0000"/>
                </a:solidFill>
                <a:effectLst>
                  <a:outerShdw blurRad="38100" dist="38100" dir="2700000" algn="tl">
                    <a:srgbClr val="000000">
                      <a:alpha val="43137"/>
                    </a:srgbClr>
                  </a:outerShdw>
                </a:effectLst>
              </a:rPr>
              <a:t>Mengidentifikasi </a:t>
            </a:r>
            <a:r>
              <a:rPr lang="en-US" b="1" dirty="0" err="1">
                <a:solidFill>
                  <a:srgbClr val="FF0000"/>
                </a:solidFill>
                <a:effectLst>
                  <a:outerShdw blurRad="38100" dist="38100" dir="2700000" algn="tl">
                    <a:srgbClr val="000000">
                      <a:alpha val="43137"/>
                    </a:srgbClr>
                  </a:outerShdw>
                </a:effectLst>
              </a:rPr>
              <a:t>Berbagai</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macam</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kegiatan</a:t>
            </a:r>
            <a:r>
              <a:rPr lang="en-US" b="1" dirty="0">
                <a:solidFill>
                  <a:srgbClr val="FF0000"/>
                </a:solidFill>
                <a:effectLst>
                  <a:outerShdw blurRad="38100" dist="38100" dir="2700000" algn="tl">
                    <a:srgbClr val="000000">
                      <a:alpha val="43137"/>
                    </a:srgbClr>
                  </a:outerShdw>
                </a:effectLst>
              </a:rPr>
              <a:t> yang </a:t>
            </a:r>
            <a:r>
              <a:rPr lang="en-US" b="1" dirty="0" err="1">
                <a:solidFill>
                  <a:srgbClr val="FF0000"/>
                </a:solidFill>
                <a:effectLst>
                  <a:outerShdw blurRad="38100" dist="38100" dir="2700000" algn="tl">
                    <a:srgbClr val="000000">
                      <a:alpha val="43137"/>
                    </a:srgbClr>
                  </a:outerShdw>
                </a:effectLst>
              </a:rPr>
              <a:t>positif</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di</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waktu</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luang</a:t>
            </a:r>
            <a:endParaRPr lang="en-US" b="1" dirty="0">
              <a:solidFill>
                <a:srgbClr val="FF0000"/>
              </a:solidFill>
              <a:effectLst>
                <a:outerShdw blurRad="38100" dist="38100" dir="2700000" algn="tl">
                  <a:srgbClr val="000000">
                    <a:alpha val="43137"/>
                  </a:srgbClr>
                </a:outerShdw>
              </a:effectLst>
            </a:endParaRPr>
          </a:p>
          <a:p>
            <a:pPr lvl="0" algn="just"/>
            <a:r>
              <a:rPr lang="id-ID" b="1" dirty="0">
                <a:solidFill>
                  <a:srgbClr val="FF0000"/>
                </a:solidFill>
                <a:effectLst>
                  <a:outerShdw blurRad="38100" dist="38100" dir="2700000" algn="tl">
                    <a:srgbClr val="000000">
                      <a:alpha val="43137"/>
                    </a:srgbClr>
                  </a:outerShdw>
                </a:effectLst>
              </a:rPr>
              <a:t>Menjelaskan </a:t>
            </a:r>
            <a:r>
              <a:rPr lang="en-US" b="1" dirty="0" err="1">
                <a:solidFill>
                  <a:srgbClr val="FF0000"/>
                </a:solidFill>
                <a:effectLst>
                  <a:outerShdw blurRad="38100" dist="38100" dir="2700000" algn="tl">
                    <a:srgbClr val="000000">
                      <a:alpha val="43137"/>
                    </a:srgbClr>
                  </a:outerShdw>
                </a:effectLst>
              </a:rPr>
              <a:t>apa</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saja</a:t>
            </a:r>
            <a:r>
              <a:rPr lang="en-US" b="1" dirty="0">
                <a:solidFill>
                  <a:srgbClr val="FF0000"/>
                </a:solidFill>
                <a:effectLst>
                  <a:outerShdw blurRad="38100" dist="38100" dir="2700000" algn="tl">
                    <a:srgbClr val="000000">
                      <a:alpha val="43137"/>
                    </a:srgbClr>
                  </a:outerShdw>
                </a:effectLst>
              </a:rPr>
              <a:t> yang </a:t>
            </a:r>
            <a:r>
              <a:rPr lang="en-US" b="1" dirty="0" err="1">
                <a:solidFill>
                  <a:srgbClr val="FF0000"/>
                </a:solidFill>
                <a:effectLst>
                  <a:outerShdw blurRad="38100" dist="38100" dir="2700000" algn="tl">
                    <a:srgbClr val="000000">
                      <a:alpha val="43137"/>
                    </a:srgbClr>
                  </a:outerShdw>
                </a:effectLst>
              </a:rPr>
              <a:t>termasuk</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kegiatan</a:t>
            </a:r>
            <a:r>
              <a:rPr lang="en-US" b="1" dirty="0">
                <a:solidFill>
                  <a:srgbClr val="FF0000"/>
                </a:solidFill>
                <a:effectLst>
                  <a:outerShdw blurRad="38100" dist="38100" dir="2700000" algn="tl">
                    <a:srgbClr val="000000">
                      <a:alpha val="43137"/>
                    </a:srgbClr>
                  </a:outerShdw>
                </a:effectLst>
              </a:rPr>
              <a:t> yang </a:t>
            </a:r>
            <a:r>
              <a:rPr lang="en-US" b="1" dirty="0" err="1">
                <a:solidFill>
                  <a:srgbClr val="FF0000"/>
                </a:solidFill>
                <a:effectLst>
                  <a:outerShdw blurRad="38100" dist="38100" dir="2700000" algn="tl">
                    <a:srgbClr val="000000">
                      <a:alpha val="43137"/>
                    </a:srgbClr>
                  </a:outerShdw>
                </a:effectLst>
              </a:rPr>
              <a:t>positif</a:t>
            </a:r>
            <a:endParaRPr lang="en-US" b="1" dirty="0">
              <a:solidFill>
                <a:srgbClr val="FF0000"/>
              </a:solidFill>
              <a:effectLst>
                <a:outerShdw blurRad="38100" dist="38100" dir="2700000" algn="tl">
                  <a:srgbClr val="000000">
                    <a:alpha val="43137"/>
                  </a:srgbClr>
                </a:outerShdw>
              </a:effectLst>
            </a:endParaRPr>
          </a:p>
          <a:p>
            <a:pPr lvl="0" algn="just"/>
            <a:r>
              <a:rPr lang="id-ID" b="1" dirty="0">
                <a:solidFill>
                  <a:srgbClr val="FF0000"/>
                </a:solidFill>
                <a:effectLst>
                  <a:outerShdw blurRad="38100" dist="38100" dir="2700000" algn="tl">
                    <a:srgbClr val="000000">
                      <a:alpha val="43137"/>
                    </a:srgbClr>
                  </a:outerShdw>
                </a:effectLst>
              </a:rPr>
              <a:t>Mengklasifikasi berbagai macam </a:t>
            </a:r>
            <a:r>
              <a:rPr lang="en-US" b="1" dirty="0" err="1">
                <a:solidFill>
                  <a:srgbClr val="FF0000"/>
                </a:solidFill>
                <a:effectLst>
                  <a:outerShdw blurRad="38100" dist="38100" dir="2700000" algn="tl">
                    <a:srgbClr val="000000">
                      <a:alpha val="43137"/>
                    </a:srgbClr>
                  </a:outerShdw>
                </a:effectLst>
              </a:rPr>
              <a:t>kegitan</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positif</a:t>
            </a:r>
            <a:endParaRPr lang="en-US" b="1" dirty="0">
              <a:solidFill>
                <a:srgbClr val="FF0000"/>
              </a:solidFill>
              <a:effectLst>
                <a:outerShdw blurRad="38100" dist="38100" dir="2700000" algn="tl">
                  <a:srgbClr val="000000">
                    <a:alpha val="43137"/>
                  </a:srgbClr>
                </a:outerShdw>
              </a:effectLst>
            </a:endParaRPr>
          </a:p>
          <a:p>
            <a:pPr algn="just"/>
            <a:r>
              <a:rPr lang="id-ID" b="1" dirty="0">
                <a:solidFill>
                  <a:srgbClr val="FF0000"/>
                </a:solidFill>
                <a:effectLst>
                  <a:outerShdw blurRad="38100" dist="38100" dir="2700000" algn="tl">
                    <a:srgbClr val="000000">
                      <a:alpha val="43137"/>
                    </a:srgbClr>
                  </a:outerShdw>
                </a:effectLst>
              </a:rPr>
              <a:t>Menganalisis </a:t>
            </a:r>
            <a:r>
              <a:rPr lang="en-US" b="1" dirty="0" err="1">
                <a:solidFill>
                  <a:srgbClr val="FF0000"/>
                </a:solidFill>
                <a:effectLst>
                  <a:outerShdw blurRad="38100" dist="38100" dir="2700000" algn="tl">
                    <a:srgbClr val="000000">
                      <a:alpha val="43137"/>
                    </a:srgbClr>
                  </a:outerShdw>
                </a:effectLst>
              </a:rPr>
              <a:t>Beberapa</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kegiatan</a:t>
            </a:r>
            <a:r>
              <a:rPr lang="en-US" b="1" dirty="0">
                <a:solidFill>
                  <a:srgbClr val="FF0000"/>
                </a:solidFill>
                <a:effectLst>
                  <a:outerShdw blurRad="38100" dist="38100" dir="2700000" algn="tl">
                    <a:srgbClr val="000000">
                      <a:alpha val="43137"/>
                    </a:srgbClr>
                  </a:outerShdw>
                </a:effectLst>
              </a:rPr>
              <a:t> yang </a:t>
            </a:r>
            <a:r>
              <a:rPr lang="en-US" b="1" dirty="0" err="1">
                <a:solidFill>
                  <a:srgbClr val="FF0000"/>
                </a:solidFill>
                <a:effectLst>
                  <a:outerShdw blurRad="38100" dist="38100" dir="2700000" algn="tl">
                    <a:srgbClr val="000000">
                      <a:alpha val="43137"/>
                    </a:srgbClr>
                  </a:outerShdw>
                </a:effectLst>
              </a:rPr>
              <a:t>efektif</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dalam</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mengisi</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waktu</a:t>
            </a:r>
            <a:r>
              <a:rPr lang="en-US" b="1" dirty="0">
                <a:solidFill>
                  <a:srgbClr val="FF0000"/>
                </a:solidFill>
                <a:effectLst>
                  <a:outerShdw blurRad="38100" dist="38100" dir="2700000" algn="tl">
                    <a:srgbClr val="000000">
                      <a:alpha val="43137"/>
                    </a:srgbClr>
                  </a:outerShdw>
                </a:effectLst>
              </a:rPr>
              <a:t> </a:t>
            </a:r>
            <a:r>
              <a:rPr lang="en-US" b="1" dirty="0" err="1">
                <a:solidFill>
                  <a:srgbClr val="FF0000"/>
                </a:solidFill>
                <a:effectLst>
                  <a:outerShdw blurRad="38100" dist="38100" dir="2700000" algn="tl">
                    <a:srgbClr val="000000">
                      <a:alpha val="43137"/>
                    </a:srgbClr>
                  </a:outerShdw>
                </a:effectLst>
              </a:rPr>
              <a:t>luang</a:t>
            </a:r>
            <a:endParaRPr lang="en-US" b="1" dirty="0">
              <a:solidFill>
                <a:srgbClr val="FF0000"/>
              </a:solidFill>
              <a:effectLst>
                <a:outerShdw blurRad="38100" dist="38100" dir="2700000" algn="tl">
                  <a:srgbClr val="000000">
                    <a:alpha val="43137"/>
                  </a:srgbClr>
                </a:outerShdw>
              </a:effectLst>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639762"/>
          </a:xfrm>
        </p:spPr>
        <p:txBody>
          <a:bodyPr>
            <a:noAutofit/>
          </a:bodyPr>
          <a:lstStyle/>
          <a:p>
            <a:r>
              <a:rPr lang="en-US" sz="4000" b="1" dirty="0"/>
              <a:t>  </a:t>
            </a:r>
            <a:r>
              <a:rPr lang="en-US" sz="4000" b="1" dirty="0" err="1"/>
              <a:t>Apa</a:t>
            </a:r>
            <a:r>
              <a:rPr lang="en-US" sz="4000" b="1" dirty="0"/>
              <a:t> </a:t>
            </a:r>
            <a:r>
              <a:rPr lang="en-US" sz="4000" b="1" dirty="0" err="1"/>
              <a:t>itu</a:t>
            </a:r>
            <a:r>
              <a:rPr lang="en-US" sz="4000" b="1" dirty="0"/>
              <a:t> </a:t>
            </a:r>
            <a:r>
              <a:rPr lang="en-US" sz="4000" b="1" dirty="0" err="1"/>
              <a:t>Mengisi</a:t>
            </a:r>
            <a:r>
              <a:rPr lang="en-US" sz="4000" b="1" dirty="0"/>
              <a:t> </a:t>
            </a:r>
            <a:r>
              <a:rPr lang="en-US" sz="4000" b="1" dirty="0" err="1"/>
              <a:t>Waktu</a:t>
            </a:r>
            <a:r>
              <a:rPr lang="en-US" sz="4000" b="1" dirty="0"/>
              <a:t> </a:t>
            </a:r>
            <a:r>
              <a:rPr lang="en-US" sz="4000" b="1" dirty="0" err="1"/>
              <a:t>Luang</a:t>
            </a:r>
            <a:endParaRPr lang="en-US" sz="4000" b="1" dirty="0"/>
          </a:p>
        </p:txBody>
      </p:sp>
      <p:sp>
        <p:nvSpPr>
          <p:cNvPr id="3" name="Content Placeholder 2"/>
          <p:cNvSpPr>
            <a:spLocks noGrp="1"/>
          </p:cNvSpPr>
          <p:nvPr>
            <p:ph idx="1"/>
          </p:nvPr>
        </p:nvSpPr>
        <p:spPr>
          <a:xfrm>
            <a:off x="457200" y="1219200"/>
            <a:ext cx="8229600" cy="4525963"/>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a:bodyPr>
          <a:lstStyle/>
          <a:p>
            <a:pPr algn="just"/>
            <a:r>
              <a:rPr lang="en-US" b="1" dirty="0" err="1">
                <a:solidFill>
                  <a:srgbClr val="FF0000"/>
                </a:solidFill>
              </a:rPr>
              <a:t>Waktu</a:t>
            </a:r>
            <a:r>
              <a:rPr lang="en-US" b="1" dirty="0">
                <a:solidFill>
                  <a:srgbClr val="FF0000"/>
                </a:solidFill>
              </a:rPr>
              <a:t> </a:t>
            </a:r>
            <a:r>
              <a:rPr lang="en-US" b="1" dirty="0" err="1">
                <a:solidFill>
                  <a:srgbClr val="FF0000"/>
                </a:solidFill>
              </a:rPr>
              <a:t>luang</a:t>
            </a:r>
            <a:r>
              <a:rPr lang="en-US" b="1" dirty="0">
                <a:solidFill>
                  <a:srgbClr val="FF0000"/>
                </a:solidFill>
              </a:rPr>
              <a:t> </a:t>
            </a:r>
            <a:r>
              <a:rPr lang="en-US" b="1" dirty="0" err="1">
                <a:solidFill>
                  <a:srgbClr val="FF0000"/>
                </a:solidFill>
              </a:rPr>
              <a:t>dapat</a:t>
            </a:r>
            <a:r>
              <a:rPr lang="en-US" b="1" dirty="0">
                <a:solidFill>
                  <a:srgbClr val="FF0000"/>
                </a:solidFill>
              </a:rPr>
              <a:t> </a:t>
            </a:r>
            <a:r>
              <a:rPr lang="en-US" b="1" dirty="0" err="1">
                <a:solidFill>
                  <a:srgbClr val="FF0000"/>
                </a:solidFill>
              </a:rPr>
              <a:t>diartikan</a:t>
            </a:r>
            <a:r>
              <a:rPr lang="en-US" b="1" dirty="0">
                <a:solidFill>
                  <a:srgbClr val="FF0000"/>
                </a:solidFill>
              </a:rPr>
              <a:t> </a:t>
            </a:r>
            <a:r>
              <a:rPr lang="en-US" b="1" dirty="0" err="1">
                <a:solidFill>
                  <a:srgbClr val="FF0000"/>
                </a:solidFill>
              </a:rPr>
              <a:t>sebagai</a:t>
            </a:r>
            <a:r>
              <a:rPr lang="en-US" b="1" dirty="0">
                <a:solidFill>
                  <a:srgbClr val="FF0000"/>
                </a:solidFill>
              </a:rPr>
              <a:t> </a:t>
            </a:r>
            <a:r>
              <a:rPr lang="en-US" b="1" dirty="0" err="1">
                <a:solidFill>
                  <a:srgbClr val="FF0000"/>
                </a:solidFill>
              </a:rPr>
              <a:t>sebuah</a:t>
            </a:r>
            <a:r>
              <a:rPr lang="en-US" b="1" dirty="0">
                <a:solidFill>
                  <a:srgbClr val="FF0000"/>
                </a:solidFill>
              </a:rPr>
              <a:t> </a:t>
            </a:r>
            <a:r>
              <a:rPr lang="en-US" b="1" dirty="0" err="1">
                <a:solidFill>
                  <a:srgbClr val="FF0000"/>
                </a:solidFill>
              </a:rPr>
              <a:t>kesempatan</a:t>
            </a:r>
            <a:r>
              <a:rPr lang="en-US" b="1" dirty="0">
                <a:solidFill>
                  <a:srgbClr val="FF0000"/>
                </a:solidFill>
              </a:rPr>
              <a:t> yang </a:t>
            </a:r>
            <a:r>
              <a:rPr lang="en-US" b="1" dirty="0" err="1">
                <a:solidFill>
                  <a:srgbClr val="FF0000"/>
                </a:solidFill>
              </a:rPr>
              <a:t>tersedia</a:t>
            </a:r>
            <a:r>
              <a:rPr lang="en-US" b="1" dirty="0">
                <a:solidFill>
                  <a:srgbClr val="FF0000"/>
                </a:solidFill>
              </a:rPr>
              <a:t> </a:t>
            </a:r>
            <a:r>
              <a:rPr lang="en-US" b="1" dirty="0" err="1">
                <a:solidFill>
                  <a:srgbClr val="FF0000"/>
                </a:solidFill>
              </a:rPr>
              <a:t>untuk</a:t>
            </a:r>
            <a:r>
              <a:rPr lang="en-US" b="1" dirty="0">
                <a:solidFill>
                  <a:srgbClr val="FF0000"/>
                </a:solidFill>
              </a:rPr>
              <a:t> </a:t>
            </a:r>
            <a:r>
              <a:rPr lang="en-US" b="1" dirty="0" err="1">
                <a:solidFill>
                  <a:srgbClr val="FF0000"/>
                </a:solidFill>
              </a:rPr>
              <a:t>Anda</a:t>
            </a:r>
            <a:r>
              <a:rPr lang="en-US" b="1" dirty="0">
                <a:solidFill>
                  <a:srgbClr val="FF0000"/>
                </a:solidFill>
              </a:rPr>
              <a:t> </a:t>
            </a:r>
            <a:r>
              <a:rPr lang="en-US" b="1" dirty="0" err="1">
                <a:solidFill>
                  <a:srgbClr val="FF0000"/>
                </a:solidFill>
              </a:rPr>
              <a:t>disela-sela</a:t>
            </a:r>
            <a:r>
              <a:rPr lang="en-US" b="1" dirty="0">
                <a:solidFill>
                  <a:srgbClr val="FF0000"/>
                </a:solidFill>
              </a:rPr>
              <a:t> </a:t>
            </a:r>
            <a:r>
              <a:rPr lang="en-US" b="1" dirty="0" err="1">
                <a:solidFill>
                  <a:srgbClr val="FF0000"/>
                </a:solidFill>
              </a:rPr>
              <a:t>kesibukan</a:t>
            </a:r>
            <a:r>
              <a:rPr lang="en-US" b="1" dirty="0">
                <a:solidFill>
                  <a:srgbClr val="FF0000"/>
                </a:solidFill>
              </a:rPr>
              <a:t> </a:t>
            </a:r>
            <a:r>
              <a:rPr lang="en-US" b="1" dirty="0" err="1">
                <a:solidFill>
                  <a:srgbClr val="FF0000"/>
                </a:solidFill>
              </a:rPr>
              <a:t>pekerjaan</a:t>
            </a:r>
            <a:r>
              <a:rPr lang="en-US" b="1" dirty="0">
                <a:solidFill>
                  <a:srgbClr val="FF0000"/>
                </a:solidFill>
              </a:rPr>
              <a:t> </a:t>
            </a:r>
            <a:r>
              <a:rPr lang="en-US" b="1" dirty="0" err="1">
                <a:solidFill>
                  <a:srgbClr val="FF0000"/>
                </a:solidFill>
              </a:rPr>
              <a:t>Anda</a:t>
            </a:r>
            <a:r>
              <a:rPr lang="en-US" b="1" dirty="0">
                <a:solidFill>
                  <a:srgbClr val="FF0000"/>
                </a:solidFill>
              </a:rPr>
              <a:t>. </a:t>
            </a:r>
          </a:p>
          <a:p>
            <a:pPr algn="just"/>
            <a:r>
              <a:rPr lang="en-US" b="1" dirty="0" err="1">
                <a:solidFill>
                  <a:srgbClr val="FF0000"/>
                </a:solidFill>
              </a:rPr>
              <a:t>Dikutip</a:t>
            </a:r>
            <a:r>
              <a:rPr lang="en-US" b="1" dirty="0">
                <a:solidFill>
                  <a:srgbClr val="FF0000"/>
                </a:solidFill>
              </a:rPr>
              <a:t> </a:t>
            </a:r>
            <a:r>
              <a:rPr lang="en-US" b="1" dirty="0" err="1">
                <a:solidFill>
                  <a:srgbClr val="FF0000"/>
                </a:solidFill>
              </a:rPr>
              <a:t>dari</a:t>
            </a:r>
            <a:r>
              <a:rPr lang="en-US" b="1" dirty="0">
                <a:solidFill>
                  <a:srgbClr val="FF0000"/>
                </a:solidFill>
              </a:rPr>
              <a:t> </a:t>
            </a:r>
            <a:r>
              <a:rPr lang="en-US" b="1" u="sng" dirty="0" err="1">
                <a:solidFill>
                  <a:srgbClr val="FF0000"/>
                </a:solidFill>
                <a:hlinkClick r:id="rId3"/>
              </a:rPr>
              <a:t>Brainly</a:t>
            </a:r>
            <a:r>
              <a:rPr lang="en-US" b="1" dirty="0">
                <a:solidFill>
                  <a:srgbClr val="FF0000"/>
                </a:solidFill>
              </a:rPr>
              <a:t>, Negara </a:t>
            </a:r>
            <a:r>
              <a:rPr lang="en-US" b="1" dirty="0" err="1">
                <a:solidFill>
                  <a:srgbClr val="FF0000"/>
                </a:solidFill>
              </a:rPr>
              <a:t>barat</a:t>
            </a:r>
            <a:r>
              <a:rPr lang="en-US" b="1" dirty="0">
                <a:solidFill>
                  <a:srgbClr val="FF0000"/>
                </a:solidFill>
              </a:rPr>
              <a:t> </a:t>
            </a:r>
            <a:r>
              <a:rPr lang="en-US" b="1" dirty="0" err="1">
                <a:solidFill>
                  <a:srgbClr val="FF0000"/>
                </a:solidFill>
              </a:rPr>
              <a:t>mempunyai</a:t>
            </a:r>
            <a:r>
              <a:rPr lang="en-US" b="1" dirty="0">
                <a:solidFill>
                  <a:srgbClr val="FF0000"/>
                </a:solidFill>
              </a:rPr>
              <a:t> </a:t>
            </a:r>
            <a:r>
              <a:rPr lang="en-US" b="1" dirty="0" err="1">
                <a:solidFill>
                  <a:srgbClr val="FF0000"/>
                </a:solidFill>
              </a:rPr>
              <a:t>definisi</a:t>
            </a:r>
            <a:r>
              <a:rPr lang="en-US" b="1" dirty="0">
                <a:solidFill>
                  <a:srgbClr val="FF0000"/>
                </a:solidFill>
              </a:rPr>
              <a:t> </a:t>
            </a:r>
            <a:r>
              <a:rPr lang="en-US" b="1" dirty="0" err="1">
                <a:solidFill>
                  <a:srgbClr val="FF0000"/>
                </a:solidFill>
              </a:rPr>
              <a:t>sendiri</a:t>
            </a:r>
            <a:r>
              <a:rPr lang="en-US" b="1" dirty="0">
                <a:solidFill>
                  <a:srgbClr val="FF0000"/>
                </a:solidFill>
              </a:rPr>
              <a:t> </a:t>
            </a:r>
            <a:r>
              <a:rPr lang="en-US" b="1" dirty="0" err="1">
                <a:solidFill>
                  <a:srgbClr val="FF0000"/>
                </a:solidFill>
              </a:rPr>
              <a:t>mengenai</a:t>
            </a:r>
            <a:r>
              <a:rPr lang="en-US" b="1" dirty="0">
                <a:solidFill>
                  <a:srgbClr val="FF0000"/>
                </a:solidFill>
              </a:rPr>
              <a:t> </a:t>
            </a:r>
            <a:r>
              <a:rPr lang="en-US" b="1" dirty="0" err="1">
                <a:solidFill>
                  <a:srgbClr val="FF0000"/>
                </a:solidFill>
              </a:rPr>
              <a:t>waktu</a:t>
            </a:r>
            <a:r>
              <a:rPr lang="en-US" b="1" dirty="0">
                <a:solidFill>
                  <a:srgbClr val="FF0000"/>
                </a:solidFill>
              </a:rPr>
              <a:t> </a:t>
            </a:r>
            <a:r>
              <a:rPr lang="en-US" b="1" dirty="0" err="1">
                <a:solidFill>
                  <a:srgbClr val="FF0000"/>
                </a:solidFill>
              </a:rPr>
              <a:t>luang</a:t>
            </a:r>
            <a:r>
              <a:rPr lang="en-US" b="1" dirty="0">
                <a:solidFill>
                  <a:srgbClr val="FF0000"/>
                </a:solidFill>
              </a:rPr>
              <a:t> </a:t>
            </a:r>
            <a:r>
              <a:rPr lang="en-US" b="1" dirty="0" err="1">
                <a:solidFill>
                  <a:srgbClr val="FF0000"/>
                </a:solidFill>
              </a:rPr>
              <a:t>yaitu</a:t>
            </a:r>
            <a:r>
              <a:rPr lang="en-US" b="1" dirty="0">
                <a:solidFill>
                  <a:srgbClr val="FF0000"/>
                </a:solidFill>
              </a:rPr>
              <a:t> </a:t>
            </a:r>
            <a:r>
              <a:rPr lang="en-US" b="1" dirty="0" err="1">
                <a:solidFill>
                  <a:srgbClr val="FF0000"/>
                </a:solidFill>
              </a:rPr>
              <a:t>waktu</a:t>
            </a:r>
            <a:r>
              <a:rPr lang="en-US" b="1" dirty="0">
                <a:solidFill>
                  <a:srgbClr val="FF0000"/>
                </a:solidFill>
              </a:rPr>
              <a:t> </a:t>
            </a:r>
            <a:r>
              <a:rPr lang="en-US" b="1" dirty="0" err="1">
                <a:solidFill>
                  <a:srgbClr val="FF0000"/>
                </a:solidFill>
              </a:rPr>
              <a:t>bebas</a:t>
            </a:r>
            <a:r>
              <a:rPr lang="en-US" b="1" dirty="0">
                <a:solidFill>
                  <a:srgbClr val="FF0000"/>
                </a:solidFill>
              </a:rPr>
              <a:t> </a:t>
            </a:r>
            <a:r>
              <a:rPr lang="en-US" b="1" dirty="0" err="1">
                <a:solidFill>
                  <a:srgbClr val="FF0000"/>
                </a:solidFill>
              </a:rPr>
              <a:t>Anda</a:t>
            </a:r>
            <a:r>
              <a:rPr lang="en-US" b="1" dirty="0">
                <a:solidFill>
                  <a:srgbClr val="FF0000"/>
                </a:solidFill>
              </a:rPr>
              <a:t> yang </a:t>
            </a:r>
            <a:r>
              <a:rPr lang="en-US" b="1" dirty="0" err="1">
                <a:solidFill>
                  <a:srgbClr val="FF0000"/>
                </a:solidFill>
              </a:rPr>
              <a:t>tersisa</a:t>
            </a:r>
            <a:r>
              <a:rPr lang="en-US" b="1" dirty="0">
                <a:solidFill>
                  <a:srgbClr val="FF0000"/>
                </a:solidFill>
              </a:rPr>
              <a:t> </a:t>
            </a:r>
            <a:r>
              <a:rPr lang="en-US" b="1" dirty="0" err="1">
                <a:solidFill>
                  <a:srgbClr val="FF0000"/>
                </a:solidFill>
              </a:rPr>
              <a:t>dari</a:t>
            </a:r>
            <a:r>
              <a:rPr lang="en-US" b="1" dirty="0">
                <a:solidFill>
                  <a:srgbClr val="FF0000"/>
                </a:solidFill>
              </a:rPr>
              <a:t> 24 jam </a:t>
            </a:r>
            <a:r>
              <a:rPr lang="en-US" b="1" dirty="0" err="1">
                <a:solidFill>
                  <a:srgbClr val="FF0000"/>
                </a:solidFill>
              </a:rPr>
              <a:t>setelah</a:t>
            </a:r>
            <a:r>
              <a:rPr lang="en-US" b="1" dirty="0">
                <a:solidFill>
                  <a:srgbClr val="FF0000"/>
                </a:solidFill>
              </a:rPr>
              <a:t> </a:t>
            </a:r>
            <a:r>
              <a:rPr lang="en-US" b="1" dirty="0" err="1">
                <a:solidFill>
                  <a:srgbClr val="FF0000"/>
                </a:solidFill>
              </a:rPr>
              <a:t>dikurangi</a:t>
            </a:r>
            <a:r>
              <a:rPr lang="en-US" b="1" dirty="0">
                <a:solidFill>
                  <a:srgbClr val="FF0000"/>
                </a:solidFill>
              </a:rPr>
              <a:t> </a:t>
            </a:r>
            <a:r>
              <a:rPr lang="en-US" b="1" dirty="0" err="1">
                <a:solidFill>
                  <a:srgbClr val="FF0000"/>
                </a:solidFill>
              </a:rPr>
              <a:t>oleh</a:t>
            </a:r>
            <a:r>
              <a:rPr lang="en-US" b="1" dirty="0">
                <a:solidFill>
                  <a:srgbClr val="FF0000"/>
                </a:solidFill>
              </a:rPr>
              <a:t> </a:t>
            </a:r>
            <a:r>
              <a:rPr lang="en-US" b="1" dirty="0" err="1">
                <a:solidFill>
                  <a:srgbClr val="FF0000"/>
                </a:solidFill>
              </a:rPr>
              <a:t>kegiatan</a:t>
            </a:r>
            <a:r>
              <a:rPr lang="en-US" b="1" dirty="0">
                <a:solidFill>
                  <a:srgbClr val="FF0000"/>
                </a:solidFill>
              </a:rPr>
              <a:t> </a:t>
            </a:r>
            <a:r>
              <a:rPr lang="en-US" b="1" dirty="0" err="1">
                <a:solidFill>
                  <a:srgbClr val="FF0000"/>
                </a:solidFill>
              </a:rPr>
              <a:t>penting</a:t>
            </a:r>
            <a:r>
              <a:rPr lang="en-US" b="1" dirty="0">
                <a:solidFill>
                  <a:srgbClr val="FF0000"/>
                </a:solidFill>
              </a:rPr>
              <a:t> </a:t>
            </a:r>
            <a:r>
              <a:rPr lang="en-US" b="1" dirty="0" err="1">
                <a:solidFill>
                  <a:srgbClr val="FF0000"/>
                </a:solidFill>
              </a:rPr>
              <a:t>sehari-hari</a:t>
            </a:r>
            <a:r>
              <a:rPr lang="en-US" b="1" dirty="0">
                <a:solidFill>
                  <a:srgbClr val="FF0000"/>
                </a:solidFill>
              </a:rPr>
              <a:t> </a:t>
            </a:r>
            <a:r>
              <a:rPr lang="en-US" b="1" dirty="0" err="1">
                <a:solidFill>
                  <a:srgbClr val="FF0000"/>
                </a:solidFill>
              </a:rPr>
              <a:t>termasuk</a:t>
            </a:r>
            <a:r>
              <a:rPr lang="en-US" b="1" dirty="0">
                <a:solidFill>
                  <a:srgbClr val="FF0000"/>
                </a:solidFill>
              </a:rPr>
              <a:t> </a:t>
            </a:r>
            <a:r>
              <a:rPr lang="en-US" b="1" dirty="0" err="1">
                <a:solidFill>
                  <a:srgbClr val="FF0000"/>
                </a:solidFill>
              </a:rPr>
              <a:t>tidur</a:t>
            </a:r>
            <a:r>
              <a:rPr lang="en-US" b="1" dirty="0">
                <a:solidFill>
                  <a:srgbClr val="FF0000"/>
                </a:solidFill>
              </a:rPr>
              <a:t>.</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a:xfrm>
            <a:off x="457200" y="990600"/>
            <a:ext cx="7696200" cy="3657600"/>
          </a:xfrm>
        </p:spPr>
        <p:txBody>
          <a:bodyPr>
            <a:noAutofit/>
          </a:bodyPr>
          <a:lstStyle/>
          <a:p>
            <a:pPr algn="r"/>
            <a:r>
              <a:rPr lang="en-US" sz="4800" b="1" dirty="0">
                <a:solidFill>
                  <a:srgbClr val="7030A0"/>
                </a:solidFill>
                <a:effectLst>
                  <a:outerShdw blurRad="38100" dist="38100" dir="2700000" algn="tl">
                    <a:srgbClr val="000000">
                      <a:alpha val="43137"/>
                    </a:srgbClr>
                  </a:outerShdw>
                </a:effectLst>
              </a:rPr>
              <a:t>12 Tips </a:t>
            </a:r>
            <a:r>
              <a:rPr lang="en-US" sz="4800" b="1" dirty="0" err="1">
                <a:solidFill>
                  <a:srgbClr val="7030A0"/>
                </a:solidFill>
                <a:effectLst>
                  <a:outerShdw blurRad="38100" dist="38100" dir="2700000" algn="tl">
                    <a:srgbClr val="000000">
                      <a:alpha val="43137"/>
                    </a:srgbClr>
                  </a:outerShdw>
                </a:effectLst>
              </a:rPr>
              <a:t>Kegiatan</a:t>
            </a:r>
            <a:r>
              <a:rPr lang="en-US" sz="4800" b="1" dirty="0">
                <a:solidFill>
                  <a:srgbClr val="7030A0"/>
                </a:solidFill>
                <a:effectLst>
                  <a:outerShdw blurRad="38100" dist="38100" dir="2700000" algn="tl">
                    <a:srgbClr val="000000">
                      <a:alpha val="43137"/>
                    </a:srgbClr>
                  </a:outerShdw>
                </a:effectLst>
              </a:rPr>
              <a:t> </a:t>
            </a:r>
            <a:r>
              <a:rPr lang="en-US" sz="4800" b="1" dirty="0" err="1">
                <a:solidFill>
                  <a:srgbClr val="7030A0"/>
                </a:solidFill>
                <a:effectLst>
                  <a:outerShdw blurRad="38100" dist="38100" dir="2700000" algn="tl">
                    <a:srgbClr val="000000">
                      <a:alpha val="43137"/>
                    </a:srgbClr>
                  </a:outerShdw>
                </a:effectLst>
              </a:rPr>
              <a:t>Bermanfaat</a:t>
            </a:r>
            <a:r>
              <a:rPr lang="en-US" sz="4800" b="1" dirty="0">
                <a:solidFill>
                  <a:srgbClr val="7030A0"/>
                </a:solidFill>
                <a:effectLst>
                  <a:outerShdw blurRad="38100" dist="38100" dir="2700000" algn="tl">
                    <a:srgbClr val="000000">
                      <a:alpha val="43137"/>
                    </a:srgbClr>
                  </a:outerShdw>
                </a:effectLst>
              </a:rPr>
              <a:t> </a:t>
            </a:r>
            <a:r>
              <a:rPr lang="en-US" sz="4800" b="1" dirty="0" err="1">
                <a:solidFill>
                  <a:srgbClr val="7030A0"/>
                </a:solidFill>
                <a:effectLst>
                  <a:outerShdw blurRad="38100" dist="38100" dir="2700000" algn="tl">
                    <a:srgbClr val="000000">
                      <a:alpha val="43137"/>
                    </a:srgbClr>
                  </a:outerShdw>
                </a:effectLst>
              </a:rPr>
              <a:t>untuk</a:t>
            </a:r>
            <a:r>
              <a:rPr lang="en-US" sz="4800" b="1" dirty="0">
                <a:solidFill>
                  <a:srgbClr val="7030A0"/>
                </a:solidFill>
                <a:effectLst>
                  <a:outerShdw blurRad="38100" dist="38100" dir="2700000" algn="tl">
                    <a:srgbClr val="000000">
                      <a:alpha val="43137"/>
                    </a:srgbClr>
                  </a:outerShdw>
                </a:effectLst>
              </a:rPr>
              <a:t> </a:t>
            </a:r>
            <a:r>
              <a:rPr lang="en-US" sz="4800" b="1" dirty="0" err="1">
                <a:solidFill>
                  <a:srgbClr val="7030A0"/>
                </a:solidFill>
                <a:effectLst>
                  <a:outerShdw blurRad="38100" dist="38100" dir="2700000" algn="tl">
                    <a:srgbClr val="000000">
                      <a:alpha val="43137"/>
                    </a:srgbClr>
                  </a:outerShdw>
                </a:effectLst>
              </a:rPr>
              <a:t>Mengisi</a:t>
            </a:r>
            <a:r>
              <a:rPr lang="en-US" sz="4800" b="1" dirty="0">
                <a:solidFill>
                  <a:srgbClr val="7030A0"/>
                </a:solidFill>
                <a:effectLst>
                  <a:outerShdw blurRad="38100" dist="38100" dir="2700000" algn="tl">
                    <a:srgbClr val="000000">
                      <a:alpha val="43137"/>
                    </a:srgbClr>
                  </a:outerShdw>
                </a:effectLst>
              </a:rPr>
              <a:t> </a:t>
            </a:r>
            <a:r>
              <a:rPr lang="en-US" sz="4800" b="1" dirty="0" err="1">
                <a:solidFill>
                  <a:srgbClr val="7030A0"/>
                </a:solidFill>
                <a:effectLst>
                  <a:outerShdw blurRad="38100" dist="38100" dir="2700000" algn="tl">
                    <a:srgbClr val="000000">
                      <a:alpha val="43137"/>
                    </a:srgbClr>
                  </a:outerShdw>
                </a:effectLst>
              </a:rPr>
              <a:t>Waktu</a:t>
            </a:r>
            <a:r>
              <a:rPr lang="en-US" sz="4800" b="1" dirty="0">
                <a:solidFill>
                  <a:srgbClr val="7030A0"/>
                </a:solidFill>
                <a:effectLst>
                  <a:outerShdw blurRad="38100" dist="38100" dir="2700000" algn="tl">
                    <a:srgbClr val="000000">
                      <a:alpha val="43137"/>
                    </a:srgbClr>
                  </a:outerShdw>
                </a:effectLst>
              </a:rPr>
              <a:t> </a:t>
            </a:r>
            <a:r>
              <a:rPr lang="en-US" sz="4800" b="1" dirty="0" err="1">
                <a:solidFill>
                  <a:srgbClr val="7030A0"/>
                </a:solidFill>
                <a:effectLst>
                  <a:outerShdw blurRad="38100" dist="38100" dir="2700000" algn="tl">
                    <a:srgbClr val="000000">
                      <a:alpha val="43137"/>
                    </a:srgbClr>
                  </a:outerShdw>
                </a:effectLst>
              </a:rPr>
              <a:t>Luang</a:t>
            </a:r>
            <a:endParaRPr lang="en-US" sz="4800" b="1" dirty="0">
              <a:solidFill>
                <a:srgbClr val="7030A0"/>
              </a:solidFill>
              <a:effectLst>
                <a:outerShdw blurRad="38100" dist="38100" dir="2700000" algn="tl">
                  <a:srgbClr val="000000">
                    <a:alpha val="43137"/>
                  </a:srgbClr>
                </a:outerShdw>
              </a:effectLst>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a:xfrm>
            <a:off x="457200" y="274638"/>
            <a:ext cx="8229600" cy="563562"/>
          </a:xfrm>
        </p:spPr>
        <p:txBody>
          <a:bodyPr>
            <a:noAutofit/>
          </a:bodyPr>
          <a:lstStyle/>
          <a:p>
            <a:r>
              <a:rPr lang="en-US" sz="4000" b="1" dirty="0"/>
              <a:t>1. </a:t>
            </a:r>
            <a:r>
              <a:rPr lang="en-US" sz="4000" b="1" dirty="0" err="1"/>
              <a:t>Menata</a:t>
            </a:r>
            <a:r>
              <a:rPr lang="en-US" sz="4000" b="1" dirty="0"/>
              <a:t> </a:t>
            </a:r>
            <a:r>
              <a:rPr lang="en-US" sz="4000" b="1" dirty="0" err="1"/>
              <a:t>Rumah</a:t>
            </a:r>
            <a:r>
              <a:rPr lang="en-US" sz="4000" b="1" dirty="0"/>
              <a:t> </a:t>
            </a:r>
            <a:r>
              <a:rPr lang="en-US" sz="4000" b="1" dirty="0" err="1"/>
              <a:t>Idaman</a:t>
            </a:r>
            <a:r>
              <a:rPr lang="en-US" sz="4000" b="1" dirty="0"/>
              <a:t> </a:t>
            </a:r>
            <a:r>
              <a:rPr lang="en-US" sz="4000" b="1" dirty="0" err="1"/>
              <a:t>Anda</a:t>
            </a:r>
            <a:endParaRPr lang="en-US" sz="4000" b="1" dirty="0"/>
          </a:p>
        </p:txBody>
      </p:sp>
      <p:sp>
        <p:nvSpPr>
          <p:cNvPr id="3" name="Content Placeholder 2"/>
          <p:cNvSpPr>
            <a:spLocks noGrp="1"/>
          </p:cNvSpPr>
          <p:nvPr>
            <p:ph idx="1"/>
          </p:nvPr>
        </p:nvSpPr>
        <p:spPr>
          <a:xfrm>
            <a:off x="457200" y="1219201"/>
            <a:ext cx="8229600" cy="3886199"/>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a:bodyPr>
          <a:lstStyle/>
          <a:p>
            <a:pPr algn="just">
              <a:buNone/>
            </a:pPr>
            <a:r>
              <a:rPr lang="en-US"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Mulailah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terlebih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dahulu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dari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membersihkan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halaman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depan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rumah</a:t>
            </a:r>
            <a:r>
              <a:rPr lang="en-US" sz="2400" dirty="0">
                <a:solidFill>
                  <a:srgbClr val="FF0000"/>
                </a:solidFill>
                <a:effectLst>
                  <a:outerShdw blurRad="38100" dist="38100" dir="2700000" algn="tl">
                    <a:srgbClr val="000000">
                      <a:alpha val="43137"/>
                    </a:srgbClr>
                  </a:outerShdw>
                </a:effectLst>
              </a:rPr>
              <a:t> agar </a:t>
            </a:r>
            <a:r>
              <a:rPr lang="en-US" sz="2400" dirty="0" err="1">
                <a:solidFill>
                  <a:srgbClr val="FF0000"/>
                </a:solidFill>
                <a:effectLst>
                  <a:outerShdw blurRad="38100" dist="38100" dir="2700000" algn="tl">
                    <a:srgbClr val="000000">
                      <a:alpha val="43137"/>
                    </a:srgbClr>
                  </a:outerShdw>
                </a:effectLst>
              </a:rPr>
              <a:t>terlihat</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lebih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rapih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tidak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menganggu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kebersihan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lingkungan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sekitar</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Selain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itu</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halaman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rumah</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tertata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bersih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juga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akan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mengurangi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kelembapan</a:t>
            </a:r>
            <a:r>
              <a:rPr lang="en-US" sz="2400" dirty="0">
                <a:solidFill>
                  <a:srgbClr val="FF0000"/>
                </a:solidFill>
                <a:effectLst>
                  <a:outerShdw blurRad="38100" dist="38100" dir="2700000" algn="tl">
                    <a:srgbClr val="000000">
                      <a:alpha val="43137"/>
                    </a:srgbClr>
                  </a:outerShdw>
                </a:effectLst>
              </a:rPr>
              <a:t> yang </a:t>
            </a:r>
            <a:r>
              <a:rPr lang="en-US" sz="2400" dirty="0" err="1">
                <a:solidFill>
                  <a:srgbClr val="FF0000"/>
                </a:solidFill>
                <a:effectLst>
                  <a:outerShdw blurRad="38100" dist="38100" dir="2700000" algn="tl">
                    <a:srgbClr val="000000">
                      <a:alpha val="43137"/>
                    </a:srgbClr>
                  </a:outerShdw>
                </a:effectLst>
              </a:rPr>
              <a:t>bisa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membuat</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udara</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menjadi</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lebih</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kotor</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dan</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tidak</a:t>
            </a:r>
            <a:r>
              <a:rPr lang="en-US" sz="2400" dirty="0">
                <a:solidFill>
                  <a:srgbClr val="FF0000"/>
                </a:solidFill>
                <a:effectLst>
                  <a:outerShdw blurRad="38100" dist="38100" dir="2700000" algn="tl">
                    <a:srgbClr val="000000">
                      <a:alpha val="43137"/>
                    </a:srgbClr>
                  </a:outerShdw>
                </a:effectLst>
              </a:rPr>
              <a:t> </a:t>
            </a:r>
            <a:r>
              <a:rPr lang="en-US" sz="2400" dirty="0" err="1">
                <a:solidFill>
                  <a:srgbClr val="FF0000"/>
                </a:solidFill>
                <a:effectLst>
                  <a:outerShdw blurRad="38100" dist="38100" dir="2700000" algn="tl">
                    <a:srgbClr val="000000">
                      <a:alpha val="43137"/>
                    </a:srgbClr>
                  </a:outerShdw>
                </a:effectLst>
              </a:rPr>
              <a:t>nyaman</a:t>
            </a:r>
            <a:r>
              <a:rPr lang="en-US" sz="2400" dirty="0">
                <a:solidFill>
                  <a:srgbClr val="FF0000"/>
                </a:solidFill>
                <a:effectLst>
                  <a:outerShdw blurRad="38100" dist="38100" dir="2700000" algn="tl">
                    <a:srgbClr val="000000">
                      <a:alpha val="43137"/>
                    </a:srgbClr>
                  </a:outerShdw>
                </a:effectLst>
              </a:rPr>
              <a:t>.</a:t>
            </a:r>
          </a:p>
          <a:p>
            <a:pPr algn="just">
              <a:buNone/>
            </a:pPr>
            <a:r>
              <a:rPr lang="en-US" sz="2400" dirty="0">
                <a:solidFill>
                  <a:srgbClr val="FF0000"/>
                </a:solidFill>
                <a:effectLst>
                  <a:outerShdw blurRad="38100" dist="38100" dir="2700000" algn="tl">
                    <a:srgbClr val="000000">
                      <a:alpha val="43137"/>
                    </a:srgbClr>
                  </a:outerShdw>
                </a:effectLst>
              </a:rPr>
              <a:t>	</a:t>
            </a:r>
            <a:r>
              <a:rPr lang="id-ID" sz="2400" dirty="0">
                <a:solidFill>
                  <a:srgbClr val="FF0000"/>
                </a:solidFill>
                <a:effectLst>
                  <a:outerShdw blurRad="38100" dist="38100" dir="2700000" algn="tl">
                    <a:srgbClr val="000000">
                      <a:alpha val="43137"/>
                    </a:srgbClr>
                  </a:outerShdw>
                </a:effectLst>
              </a:rPr>
              <a:t>Lanjutkanlah dengan mulai menata bagian dalam rumah Anda. Rapihkan dan sisihkanlah barang-barang yang sudah tidak Anda pakai. Sumbangkanlah barang tersebut apabila masih layak untuk digunakan oleh orang lain.</a:t>
            </a:r>
            <a:endParaRPr lang="en-US" sz="2400" dirty="0">
              <a:solidFill>
                <a:srgbClr val="FF0000"/>
              </a:solidFill>
              <a:effectLst>
                <a:outerShdw blurRad="38100" dist="38100" dir="2700000" algn="tl">
                  <a:srgbClr val="000000">
                    <a:alpha val="43137"/>
                  </a:srgbClr>
                </a:outerShdw>
              </a:effectLst>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4000" b="1" dirty="0"/>
              <a:t>2. </a:t>
            </a:r>
            <a:r>
              <a:rPr lang="en-US" sz="4000" b="1" dirty="0" err="1"/>
              <a:t>Memperbaiki</a:t>
            </a:r>
            <a:r>
              <a:rPr lang="en-US" sz="4000" b="1" dirty="0"/>
              <a:t> </a:t>
            </a:r>
            <a:r>
              <a:rPr lang="en-US" sz="4000" b="1" dirty="0" err="1"/>
              <a:t>Barang</a:t>
            </a:r>
            <a:r>
              <a:rPr lang="en-US" sz="4000" b="1" dirty="0"/>
              <a:t> yang </a:t>
            </a:r>
            <a:r>
              <a:rPr lang="en-US" sz="4000" b="1" dirty="0" err="1"/>
              <a:t>Rusak</a:t>
            </a:r>
            <a:endParaRPr lang="en-US" sz="4000" b="1" dirty="0"/>
          </a:p>
        </p:txBody>
      </p:sp>
      <p:sp>
        <p:nvSpPr>
          <p:cNvPr id="3" name="Content Placeholder 2"/>
          <p:cNvSpPr>
            <a:spLocks noGrp="1"/>
          </p:cNvSpPr>
          <p:nvPr>
            <p:ph idx="1"/>
          </p:nvPr>
        </p:nvSpPr>
        <p:spPr>
          <a:xfrm>
            <a:off x="457200" y="1600201"/>
            <a:ext cx="8229600" cy="4038600"/>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fontScale="92500" lnSpcReduction="20000"/>
          </a:bodyPr>
          <a:lstStyle/>
          <a:p>
            <a:pPr algn="just">
              <a:buNone/>
            </a:pP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Belajar</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memperbaiki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barang</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sendiri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sangat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bermanfaat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Memperbaiki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barang</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rusak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memang</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bukan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merupakan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tugas</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mudah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Namun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apabila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memiliki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waktu</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luang</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banyak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maka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tidak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salahnya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bagi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belajar</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memperbaikinya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sendiri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Selain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melatih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keterampilan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tangan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dengan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juga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bisa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jadi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menghemat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pengeluaran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membeli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barang</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baru</a:t>
            </a:r>
            <a:r>
              <a:rPr lang="en-US" dirty="0">
                <a:solidFill>
                  <a:srgbClr val="FF0000"/>
                </a:solidFill>
                <a:effectLst>
                  <a:outerShdw blurRad="38100" dist="38100" dir="2700000" algn="tl">
                    <a:srgbClr val="000000">
                      <a:alpha val="43137"/>
                    </a:srgbClr>
                  </a:outerShdw>
                </a:effectLst>
              </a:rPr>
              <a:t>.</a:t>
            </a:r>
          </a:p>
          <a:p>
            <a:pPr algn="just">
              <a:buNone/>
            </a:pPr>
            <a:r>
              <a:rPr lang="en-US" dirty="0">
                <a:solidFill>
                  <a:srgbClr val="FF0000"/>
                </a:solidFill>
                <a:effectLst>
                  <a:outerShdw blurRad="38100" dist="38100" dir="2700000" algn="tl">
                    <a:srgbClr val="000000">
                      <a:alpha val="43137"/>
                    </a:srgbClr>
                  </a:outerShdw>
                </a:effectLst>
              </a:rPr>
              <a:t>	</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a:xfrm>
            <a:off x="381000" y="0"/>
            <a:ext cx="8229600" cy="1143000"/>
          </a:xfrm>
        </p:spPr>
        <p:txBody>
          <a:bodyPr>
            <a:noAutofit/>
          </a:bodyPr>
          <a:lstStyle/>
          <a:p>
            <a:r>
              <a:rPr lang="en-US" sz="4000" b="1" dirty="0"/>
              <a:t>3. </a:t>
            </a:r>
            <a:r>
              <a:rPr lang="en-US" sz="4000" b="1" dirty="0" err="1"/>
              <a:t>Melakukan</a:t>
            </a:r>
            <a:r>
              <a:rPr lang="en-US" sz="4000" b="1" dirty="0"/>
              <a:t> </a:t>
            </a:r>
            <a:r>
              <a:rPr lang="en-US" sz="4000" b="1" dirty="0" err="1"/>
              <a:t>Hobi</a:t>
            </a:r>
            <a:r>
              <a:rPr lang="en-US" sz="4000" b="1" dirty="0"/>
              <a:t> yang </a:t>
            </a:r>
            <a:r>
              <a:rPr lang="en-US" sz="4000" b="1" dirty="0" err="1"/>
              <a:t>Disukai</a:t>
            </a:r>
            <a:endParaRPr lang="en-US" sz="4000" b="1" dirty="0"/>
          </a:p>
        </p:txBody>
      </p:sp>
      <p:sp>
        <p:nvSpPr>
          <p:cNvPr id="3" name="Content Placeholder 2"/>
          <p:cNvSpPr>
            <a:spLocks noGrp="1"/>
          </p:cNvSpPr>
          <p:nvPr>
            <p:ph idx="1"/>
          </p:nvPr>
        </p:nvSpPr>
        <p:spPr>
          <a:xfrm>
            <a:off x="381000" y="1143000"/>
            <a:ext cx="8229600" cy="4525963"/>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fontScale="92500" lnSpcReduction="10000"/>
          </a:bodyPr>
          <a:lstStyle/>
          <a:p>
            <a:pPr algn="just"/>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Waktu</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luang</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merupakan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momen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terbaik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melakukan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hobi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Apabila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selama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ini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tidak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memiliki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waktu</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tepat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melakukan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hobi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pergunakanlah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momen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selama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bekerja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dari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rumah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melakukannya</a:t>
            </a:r>
            <a:r>
              <a:rPr lang="en-US" dirty="0">
                <a:solidFill>
                  <a:srgbClr val="FF0000"/>
                </a:solidFill>
                <a:effectLst>
                  <a:outerShdw blurRad="38100" dist="38100" dir="2700000" algn="tl">
                    <a:srgbClr val="000000">
                      <a:alpha val="43137"/>
                    </a:srgbClr>
                  </a:outerShdw>
                </a:effectLst>
              </a:rPr>
              <a:t>. </a:t>
            </a:r>
          </a:p>
          <a:p>
            <a:pPr algn="just"/>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Hindarilah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berpergian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terlebih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dahulu</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selama</a:t>
            </a:r>
            <a:r>
              <a:rPr lang="en-US" dirty="0">
                <a:solidFill>
                  <a:srgbClr val="FF0000"/>
                </a:solidFill>
                <a:effectLst>
                  <a:outerShdw blurRad="38100" dist="38100" dir="2700000" algn="tl">
                    <a:srgbClr val="000000">
                      <a:alpha val="43137"/>
                    </a:srgbClr>
                  </a:outerShdw>
                </a:effectLst>
              </a:rPr>
              <a:t> masa </a:t>
            </a:r>
            <a:r>
              <a:rPr lang="en-US" dirty="0" err="1">
                <a:solidFill>
                  <a:srgbClr val="FF0000"/>
                </a:solidFill>
                <a:effectLst>
                  <a:outerShdw blurRad="38100" dist="38100" dir="2700000" algn="tl">
                    <a:srgbClr val="000000">
                      <a:alpha val="43137"/>
                    </a:srgbClr>
                  </a:outerShdw>
                </a:effectLst>
              </a:rPr>
              <a:t>karantina</a:t>
            </a:r>
            <a:r>
              <a:rPr lang="en-US" dirty="0">
                <a:solidFill>
                  <a:srgbClr val="FF0000"/>
                </a:solidFill>
                <a:effectLst>
                  <a:outerShdw blurRad="38100" dist="38100" dir="2700000" algn="tl">
                    <a:srgbClr val="000000">
                      <a:alpha val="43137"/>
                    </a:srgbClr>
                  </a:outerShdw>
                </a:effectLst>
              </a:rPr>
              <a:t> virus corona </a:t>
            </a:r>
            <a:r>
              <a:rPr lang="en-US" dirty="0" err="1">
                <a:solidFill>
                  <a:srgbClr val="FF0000"/>
                </a:solidFill>
                <a:effectLst>
                  <a:outerShdw blurRad="38100" dist="38100" dir="2700000" algn="tl">
                    <a:srgbClr val="000000">
                      <a:alpha val="43137"/>
                    </a:srgbClr>
                  </a:outerShdw>
                </a:effectLst>
              </a:rPr>
              <a:t>dan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usahakanlah</a:t>
            </a:r>
            <a:r>
              <a:rPr lang="en-US" dirty="0">
                <a:solidFill>
                  <a:srgbClr val="FF0000"/>
                </a:solidFill>
                <a:effectLst>
                  <a:outerShdw blurRad="38100" dist="38100" dir="2700000" algn="tl">
                    <a:srgbClr val="000000">
                      <a:alpha val="43137"/>
                    </a:srgbClr>
                  </a:outerShdw>
                </a:effectLst>
              </a:rPr>
              <a:t> agar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melakukan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hobi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tersebut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dirumah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saja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Cobalah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mengeksplor</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hobi</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baru</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selama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berada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rumah</a:t>
            </a:r>
            <a:r>
              <a:rPr lang="en-US" dirty="0">
                <a:solidFill>
                  <a:srgbClr val="FF0000"/>
                </a:solidFill>
                <a:effectLst>
                  <a:outerShdw blurRad="38100" dist="38100" dir="2700000" algn="tl">
                    <a:srgbClr val="000000">
                      <a:alpha val="43137"/>
                    </a:srgbClr>
                  </a:outerShdw>
                </a:effectLst>
              </a:rPr>
              <a:t>.</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p:txBody>
          <a:bodyPr>
            <a:noAutofit/>
          </a:bodyPr>
          <a:lstStyle/>
          <a:p>
            <a:r>
              <a:rPr lang="en-US" sz="4000" b="1" dirty="0"/>
              <a:t>4. </a:t>
            </a:r>
            <a:r>
              <a:rPr lang="en-US" sz="4000" b="1" dirty="0" err="1"/>
              <a:t>Rutin</a:t>
            </a:r>
            <a:r>
              <a:rPr lang="en-US" sz="4000" b="1" dirty="0"/>
              <a:t> </a:t>
            </a:r>
            <a:r>
              <a:rPr lang="en-US" sz="4000" b="1" dirty="0" err="1"/>
              <a:t>Berolahraga</a:t>
            </a:r>
            <a:r>
              <a:rPr lang="en-US" sz="4000" b="1" dirty="0"/>
              <a:t> Agar </a:t>
            </a:r>
            <a:r>
              <a:rPr lang="en-US" sz="4000" b="1" dirty="0" err="1"/>
              <a:t>Tetap</a:t>
            </a:r>
            <a:r>
              <a:rPr lang="en-US" sz="4000" b="1" dirty="0"/>
              <a:t> </a:t>
            </a:r>
            <a:r>
              <a:rPr lang="en-US" sz="4000" b="1" dirty="0" err="1"/>
              <a:t>Bugar</a:t>
            </a:r>
            <a:endParaRPr lang="en-US" sz="4000" b="1" dirty="0"/>
          </a:p>
        </p:txBody>
      </p:sp>
      <p:sp>
        <p:nvSpPr>
          <p:cNvPr id="3" name="Content Placeholder 2"/>
          <p:cNvSpPr>
            <a:spLocks noGrp="1"/>
          </p:cNvSpPr>
          <p:nvPr>
            <p:ph idx="1"/>
          </p:nvPr>
        </p:nvSpPr>
        <p:spPr>
          <a:xfrm>
            <a:off x="457200" y="1600201"/>
            <a:ext cx="8229600" cy="3124200"/>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fontScale="92500" lnSpcReduction="10000"/>
          </a:bodyPr>
          <a:lstStyle/>
          <a:p>
            <a:pPr algn="just">
              <a:buNone/>
            </a:pP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Sisihkanlah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waktu</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dalam</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sehari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berolahraga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Dengan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melakukan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olahraga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walaupun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hanya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sebentar</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bisa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membuat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tubuh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menjadi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lebih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sehat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menguatkan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sistem</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imun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Selain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itu</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dengan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berolahraga</a:t>
            </a:r>
            <a:r>
              <a:rPr lang="en-US" dirty="0">
                <a:solidFill>
                  <a:srgbClr val="FF0000"/>
                </a:solidFill>
                <a:effectLst>
                  <a:outerShdw blurRad="38100" dist="38100" dir="2700000" algn="tl">
                    <a:srgbClr val="000000">
                      <a:alpha val="43137"/>
                    </a:srgbClr>
                  </a:outerShdw>
                </a:effectLst>
              </a:rPr>
              <a:t> juga </a:t>
            </a:r>
            <a:r>
              <a:rPr lang="en-US" dirty="0" err="1">
                <a:solidFill>
                  <a:srgbClr val="FF0000"/>
                </a:solidFill>
                <a:effectLst>
                  <a:outerShdw blurRad="38100" dist="38100" dir="2700000" algn="tl">
                    <a:srgbClr val="000000">
                      <a:alpha val="43137"/>
                    </a:srgbClr>
                  </a:outerShdw>
                </a:effectLst>
              </a:rPr>
              <a:t>bisa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membuat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pikiran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menjadi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lebih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rileks</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oleh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hormon</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dikeluarkan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tubuh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endParaRPr lang="en-US" dirty="0">
              <a:solidFill>
                <a:srgbClr val="FF0000"/>
              </a:solidFill>
              <a:effectLst>
                <a:outerShdw blurRad="38100" dist="38100" dir="2700000" algn="tl">
                  <a:srgbClr val="000000">
                    <a:alpha val="43137"/>
                  </a:srgbClr>
                </a:outerShdw>
              </a:effectLst>
            </a:endParaRP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blipFill dpi="0" rotWithShape="1">
          <a:blip r:embed="rId2" cstate="print">
            <a:lum/>
          </a:blip>
          <a:srcRect/>
          <a:stretch>
            <a:fillRect l="-11000" r="-11000" b="-7000"/>
          </a:stretch>
        </a:blipFill>
        <a:effectLst/>
      </p:bgPr>
    </p:bg>
    <p:spTree>
      <p:nvGrpSpPr>
        <p:cNvPr id="1" name=""/>
        <p:cNvGrpSpPr/>
        <p:nvPr/>
      </p:nvGrpSpPr>
      <p:grpSpPr>
        <a:xfrm>
          <a:off x="0" y="0"/>
          <a:ext cx="0" cy="0"/>
          <a:chOff x="0" y="0"/>
          <a:chExt cx="0" cy="0"/>
        </a:xfrm>
      </p:grpSpPr>
      <p:sp>
        <p:nvSpPr>
          <p:cNvPr id="4" name="Title 3"/>
          <p:cNvSpPr>
            <a:spLocks noGrp="1"/>
          </p:cNvSpPr>
          <p:nvPr>
            <p:ph type="title"/>
          </p:nvPr>
        </p:nvSpPr>
        <p:spPr>
          <a:xfrm>
            <a:off x="457200" y="4549"/>
            <a:ext cx="8229600" cy="1143000"/>
          </a:xfrm>
        </p:spPr>
        <p:txBody>
          <a:bodyPr>
            <a:noAutofit/>
          </a:bodyPr>
          <a:lstStyle/>
          <a:p>
            <a:r>
              <a:rPr lang="en-US" sz="3600" b="1" dirty="0"/>
              <a:t>5. </a:t>
            </a:r>
            <a:r>
              <a:rPr lang="en-US" sz="3600" b="1" dirty="0" err="1"/>
              <a:t>Mengikuti</a:t>
            </a:r>
            <a:r>
              <a:rPr lang="en-US" sz="3600" b="1" dirty="0"/>
              <a:t> </a:t>
            </a:r>
            <a:r>
              <a:rPr lang="en-US" sz="3600" b="1" dirty="0" err="1"/>
              <a:t>Kursus</a:t>
            </a:r>
            <a:r>
              <a:rPr lang="en-US" sz="3600" b="1" dirty="0"/>
              <a:t> </a:t>
            </a:r>
            <a:r>
              <a:rPr lang="en-US" sz="3600" b="1" dirty="0" err="1"/>
              <a:t>dan</a:t>
            </a:r>
            <a:r>
              <a:rPr lang="en-US" sz="3600" b="1" dirty="0"/>
              <a:t> </a:t>
            </a:r>
            <a:r>
              <a:rPr lang="en-US" sz="3600" b="1" dirty="0" err="1"/>
              <a:t>Pelatihan</a:t>
            </a:r>
            <a:r>
              <a:rPr lang="en-US" sz="3600" b="1" dirty="0"/>
              <a:t> </a:t>
            </a:r>
            <a:r>
              <a:rPr lang="en-US" sz="3600" b="1" i="1" dirty="0"/>
              <a:t>Online</a:t>
            </a:r>
            <a:endParaRPr lang="en-US" sz="3600" b="1" dirty="0"/>
          </a:p>
        </p:txBody>
      </p:sp>
      <p:sp>
        <p:nvSpPr>
          <p:cNvPr id="3" name="Content Placeholder 2"/>
          <p:cNvSpPr>
            <a:spLocks noGrp="1"/>
          </p:cNvSpPr>
          <p:nvPr>
            <p:ph idx="1"/>
          </p:nvPr>
        </p:nvSpPr>
        <p:spPr>
          <a:xfrm>
            <a:off x="419669" y="1147549"/>
            <a:ext cx="8229600" cy="4525963"/>
          </a:xfrm>
          <a:gradFill>
            <a:gsLst>
              <a:gs pos="0">
                <a:schemeClr val="dk1">
                  <a:tint val="50000"/>
                  <a:satMod val="300000"/>
                  <a:alpha val="0"/>
                </a:schemeClr>
              </a:gs>
              <a:gs pos="35000">
                <a:schemeClr val="dk1">
                  <a:tint val="37000"/>
                  <a:satMod val="300000"/>
                </a:schemeClr>
              </a:gs>
              <a:gs pos="100000">
                <a:schemeClr val="dk1">
                  <a:tint val="15000"/>
                  <a:satMod val="350000"/>
                </a:schemeClr>
              </a:gs>
            </a:gsLst>
          </a:gradFill>
          <a:ln>
            <a:solidFill>
              <a:schemeClr val="bg1"/>
            </a:solidFill>
          </a:ln>
        </p:spPr>
        <p:style>
          <a:lnRef idx="1">
            <a:schemeClr val="dk1"/>
          </a:lnRef>
          <a:fillRef idx="2">
            <a:schemeClr val="dk1"/>
          </a:fillRef>
          <a:effectRef idx="1">
            <a:schemeClr val="dk1"/>
          </a:effectRef>
          <a:fontRef idx="minor">
            <a:schemeClr val="dk1"/>
          </a:fontRef>
        </p:style>
        <p:txBody>
          <a:bodyPr>
            <a:normAutofit fontScale="92500" lnSpcReduction="20000"/>
          </a:bodyPr>
          <a:lstStyle/>
          <a:p>
            <a:pPr algn="just">
              <a:buNone/>
            </a:pP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Selama</a:t>
            </a:r>
            <a:r>
              <a:rPr lang="en-US" dirty="0">
                <a:solidFill>
                  <a:srgbClr val="FF0000"/>
                </a:solidFill>
                <a:effectLst>
                  <a:outerShdw blurRad="38100" dist="38100" dir="2700000" algn="tl">
                    <a:srgbClr val="000000">
                      <a:alpha val="43137"/>
                    </a:srgbClr>
                  </a:outerShdw>
                </a:effectLst>
              </a:rPr>
              <a:t> masa </a:t>
            </a:r>
            <a:r>
              <a:rPr lang="en-US" dirty="0" err="1">
                <a:solidFill>
                  <a:srgbClr val="FF0000"/>
                </a:solidFill>
                <a:effectLst>
                  <a:outerShdw blurRad="38100" dist="38100" dir="2700000" algn="tl">
                    <a:srgbClr val="000000">
                      <a:alpha val="43137"/>
                    </a:srgbClr>
                  </a:outerShdw>
                </a:effectLst>
              </a:rPr>
              <a:t>karantina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dianjurkan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tidak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keluar</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rumah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Namun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masih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bisa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mengisi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waktu</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luang</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tersebut</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dengan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mengikuti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kursus</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pelatihan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secara</a:t>
            </a:r>
            <a:r>
              <a:rPr lang="en-US" dirty="0">
                <a:solidFill>
                  <a:srgbClr val="FF0000"/>
                </a:solidFill>
                <a:effectLst>
                  <a:outerShdw blurRad="38100" dist="38100" dir="2700000" algn="tl">
                    <a:srgbClr val="000000">
                      <a:alpha val="43137"/>
                    </a:srgbClr>
                  </a:outerShdw>
                </a:effectLst>
              </a:rPr>
              <a:t> daring. </a:t>
            </a:r>
            <a:r>
              <a:rPr lang="en-US" dirty="0" err="1">
                <a:solidFill>
                  <a:srgbClr val="FF0000"/>
                </a:solidFill>
                <a:effectLst>
                  <a:outerShdw blurRad="38100" dist="38100" dir="2700000" algn="tl">
                    <a:srgbClr val="000000">
                      <a:alpha val="43137"/>
                    </a:srgbClr>
                  </a:outerShdw>
                </a:effectLst>
              </a:rPr>
              <a:t>Dengan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menggunakan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metode</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pembelajaran</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dilakukan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secara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nirkabel</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terbukti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efektif</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dalam</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memberikan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informasi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pendidikan</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menarik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Anda.Gunakan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berbagai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situs</a:t>
            </a:r>
            <a:r>
              <a:rPr lang="en-US" dirty="0">
                <a:solidFill>
                  <a:srgbClr val="FF0000"/>
                </a:solidFill>
                <a:effectLst>
                  <a:outerShdw blurRad="38100" dist="38100" dir="2700000" algn="tl">
                    <a:srgbClr val="000000">
                      <a:alpha val="43137"/>
                    </a:srgbClr>
                  </a:outerShdw>
                </a:effectLst>
              </a:rPr>
              <a:t> daring yang </a:t>
            </a:r>
            <a:r>
              <a:rPr lang="en-US" dirty="0" err="1">
                <a:solidFill>
                  <a:srgbClr val="FF0000"/>
                </a:solidFill>
                <a:effectLst>
                  <a:outerShdw blurRad="38100" dist="38100" dir="2700000" algn="tl">
                    <a:srgbClr val="000000">
                      <a:alpha val="43137"/>
                    </a:srgbClr>
                  </a:outerShdw>
                </a:effectLst>
              </a:rPr>
              <a:t>menyediakan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pembelajaran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secara</a:t>
            </a:r>
            <a:r>
              <a:rPr lang="en-US" dirty="0">
                <a:solidFill>
                  <a:srgbClr val="FF0000"/>
                </a:solidFill>
                <a:effectLst>
                  <a:outerShdw blurRad="38100" dist="38100" dir="2700000" algn="tl">
                    <a:srgbClr val="000000">
                      <a:alpha val="43137"/>
                    </a:srgbClr>
                  </a:outerShdw>
                </a:effectLst>
              </a:rPr>
              <a:t> </a:t>
            </a:r>
            <a:r>
              <a:rPr lang="en-US" i="1" dirty="0">
                <a:solidFill>
                  <a:srgbClr val="FF0000"/>
                </a:solidFill>
                <a:effectLst>
                  <a:outerShdw blurRad="38100" dist="38100" dir="2700000" algn="tl">
                    <a:srgbClr val="000000">
                      <a:alpha val="43137"/>
                    </a:srgbClr>
                  </a:outerShdw>
                </a:effectLst>
              </a:rPr>
              <a:t>online</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Pilihlah</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topik</a:t>
            </a:r>
            <a:r>
              <a:rPr lang="en-US" dirty="0">
                <a:solidFill>
                  <a:srgbClr val="FF0000"/>
                </a:solidFill>
                <a:effectLst>
                  <a:outerShdw blurRad="38100" dist="38100" dir="2700000" algn="tl">
                    <a:srgbClr val="000000">
                      <a:alpha val="43137"/>
                    </a:srgbClr>
                  </a:outerShdw>
                </a:effectLst>
              </a:rPr>
              <a:t> yang paling </a:t>
            </a:r>
            <a:r>
              <a:rPr lang="en-US" dirty="0" err="1">
                <a:solidFill>
                  <a:srgbClr val="FF0000"/>
                </a:solidFill>
                <a:effectLst>
                  <a:outerShdw blurRad="38100" dist="38100" dir="2700000" algn="tl">
                    <a:srgbClr val="000000">
                      <a:alpha val="43137"/>
                    </a:srgbClr>
                  </a:outerShdw>
                </a:effectLst>
              </a:rPr>
              <a:t>menarik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Manfaatkan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setiap</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momen</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pembelajaran</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Anda</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ikuti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untuk</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mempelajari</a:t>
            </a:r>
            <a:r>
              <a:rPr lang="en-US" dirty="0">
                <a:solidFill>
                  <a:srgbClr val="FF0000"/>
                </a:solidFill>
                <a:effectLst>
                  <a:outerShdw blurRad="38100" dist="38100" dir="2700000" algn="tl">
                    <a:srgbClr val="000000">
                      <a:alpha val="43137"/>
                    </a:srgbClr>
                  </a:outerShdw>
                </a:effectLst>
              </a:rPr>
              <a:t> </a:t>
            </a:r>
            <a:r>
              <a:rPr lang="en-US" dirty="0" err="1">
                <a:solidFill>
                  <a:srgbClr val="FF0000"/>
                </a:solidFill>
                <a:effectLst>
                  <a:outerShdw blurRad="38100" dist="38100" dir="2700000" algn="tl">
                    <a:srgbClr val="000000">
                      <a:alpha val="43137"/>
                    </a:srgbClr>
                  </a:outerShdw>
                </a:effectLst>
              </a:rPr>
              <a:t>hal</a:t>
            </a:r>
            <a:r>
              <a:rPr lang="en-US" dirty="0">
                <a:solidFill>
                  <a:srgbClr val="FF0000"/>
                </a:solidFill>
                <a:effectLst>
                  <a:outerShdw blurRad="38100" dist="38100" dir="2700000" algn="tl">
                    <a:srgbClr val="000000">
                      <a:alpha val="43137"/>
                    </a:srgbClr>
                  </a:outerShdw>
                </a:effectLst>
              </a:rPr>
              <a:t> yang </a:t>
            </a:r>
            <a:r>
              <a:rPr lang="en-US" dirty="0" err="1">
                <a:solidFill>
                  <a:srgbClr val="FF0000"/>
                </a:solidFill>
                <a:effectLst>
                  <a:outerShdw blurRad="38100" dist="38100" dir="2700000" algn="tl">
                    <a:srgbClr val="000000">
                      <a:alpha val="43137"/>
                    </a:srgbClr>
                  </a:outerShdw>
                </a:effectLst>
              </a:rPr>
              <a:t>baru</a:t>
            </a:r>
            <a:r>
              <a:rPr lang="en-US" dirty="0">
                <a:solidFill>
                  <a:srgbClr val="FF0000"/>
                </a:solidFill>
                <a:effectLst>
                  <a:outerShdw blurRad="38100" dist="38100" dir="2700000" algn="tl">
                    <a:srgbClr val="000000">
                      <a:alpha val="43137"/>
                    </a:srgbClr>
                  </a:outerShdw>
                </a:effectLst>
              </a:rPr>
              <a:t>.</a:t>
            </a:r>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Facet</Template>
  <TotalTime>206</TotalTime>
  <Words>845</Words>
  <Application>Microsoft Office PowerPoint</Application>
  <PresentationFormat>On-screen Show (4:3)</PresentationFormat>
  <Paragraphs>39</Paragraphs>
  <Slides>17</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17</vt:i4>
      </vt:variant>
    </vt:vector>
  </HeadingPairs>
  <TitlesOfParts>
    <vt:vector size="22" baseType="lpstr">
      <vt:lpstr>Arial</vt:lpstr>
      <vt:lpstr>Berlin Sans FB Demi</vt:lpstr>
      <vt:lpstr>Calibri</vt:lpstr>
      <vt:lpstr>Verdana</vt:lpstr>
      <vt:lpstr>Office Theme</vt:lpstr>
      <vt:lpstr>MENGISI WAKTU LUANG DENGAN  KEGIATAN POSITIF</vt:lpstr>
      <vt:lpstr>Tujuan Layanan</vt:lpstr>
      <vt:lpstr>  Apa itu Mengisi Waktu Luang</vt:lpstr>
      <vt:lpstr>12 Tips Kegiatan Bermanfaat untuk Mengisi Waktu Luang</vt:lpstr>
      <vt:lpstr>1. Menata Rumah Idaman Anda</vt:lpstr>
      <vt:lpstr>2. Memperbaiki Barang yang Rusak</vt:lpstr>
      <vt:lpstr>3. Melakukan Hobi yang Disukai</vt:lpstr>
      <vt:lpstr>4. Rutin Berolahraga Agar Tetap Bugar</vt:lpstr>
      <vt:lpstr>5. Mengikuti Kursus dan Pelatihan Online</vt:lpstr>
      <vt:lpstr>6. Melakukan Meditasi untuk Menenangkan Pikiran</vt:lpstr>
      <vt:lpstr>7. Belajar Memasak Makanan yang Disukai</vt:lpstr>
      <vt:lpstr>8. Membuat Taman Sederhana</vt:lpstr>
      <vt:lpstr>9. Menghubungi Relasi dan Keluarga Jauh</vt:lpstr>
      <vt:lpstr>10. Latihan Bernyanyi</vt:lpstr>
      <vt:lpstr>11. Menikmati Waktu Bersama Keluarga</vt:lpstr>
      <vt:lpstr>12. Beristirahat dengan Baik Agar Kesehatan Tetap Terjaga</vt:lpstr>
      <vt:lpstr>THANK YOU</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MEMAHAMI  PROTOKOL KESEHATAN</dc:title>
  <dc:creator>Lapas_PC0I</dc:creator>
  <cp:lastModifiedBy>handayani</cp:lastModifiedBy>
  <cp:revision>19</cp:revision>
  <dcterms:created xsi:type="dcterms:W3CDTF">2020-07-20T06:38:03Z</dcterms:created>
  <dcterms:modified xsi:type="dcterms:W3CDTF">2020-07-25T18:36:44Z</dcterms:modified>
</cp:coreProperties>
</file>

<file path=docProps/thumbnail.jpeg>
</file>