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72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1D67DCF-9C5B-4903-BBD4-AE73D7892A0B}" type="datetimeFigureOut">
              <a:rPr lang="en-US" smtClean="0"/>
              <a:pPr/>
              <a:t>7/26/2020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37B3F-C9B0-441A-AE0D-53BD7E3EFBA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1D67DCF-9C5B-4903-BBD4-AE73D7892A0B}" type="datetimeFigureOut">
              <a:rPr lang="en-US" smtClean="0"/>
              <a:pPr/>
              <a:t>7/26/2020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37B3F-C9B0-441A-AE0D-53BD7E3EFBA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1D67DCF-9C5B-4903-BBD4-AE73D7892A0B}" type="datetimeFigureOut">
              <a:rPr lang="en-US" smtClean="0"/>
              <a:pPr/>
              <a:t>7/26/2020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37B3F-C9B0-441A-AE0D-53BD7E3EFBA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1D67DCF-9C5B-4903-BBD4-AE73D7892A0B}" type="datetimeFigureOut">
              <a:rPr lang="en-US" smtClean="0"/>
              <a:pPr/>
              <a:t>7/26/2020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37B3F-C9B0-441A-AE0D-53BD7E3EFBA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1D67DCF-9C5B-4903-BBD4-AE73D7892A0B}" type="datetimeFigureOut">
              <a:rPr lang="en-US" smtClean="0"/>
              <a:pPr/>
              <a:t>7/26/2020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37B3F-C9B0-441A-AE0D-53BD7E3EFBA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1D67DCF-9C5B-4903-BBD4-AE73D7892A0B}" type="datetimeFigureOut">
              <a:rPr lang="en-US" smtClean="0"/>
              <a:pPr/>
              <a:t>7/26/2020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937B3F-C9B0-441A-AE0D-53BD7E3EFBA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1D67DCF-9C5B-4903-BBD4-AE73D7892A0B}" type="datetimeFigureOut">
              <a:rPr lang="en-US" smtClean="0"/>
              <a:pPr/>
              <a:t>7/26/2020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937B3F-C9B0-441A-AE0D-53BD7E3EFBA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1D67DCF-9C5B-4903-BBD4-AE73D7892A0B}" type="datetimeFigureOut">
              <a:rPr lang="en-US" smtClean="0"/>
              <a:pPr/>
              <a:t>7/26/2020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937B3F-C9B0-441A-AE0D-53BD7E3EFBA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D67DCF-9C5B-4903-BBD4-AE73D7892A0B}" type="datetimeFigureOut">
              <a:rPr lang="en-US" smtClean="0"/>
              <a:pPr/>
              <a:t>7/26/2020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937B3F-C9B0-441A-AE0D-53BD7E3EFBA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1D67DCF-9C5B-4903-BBD4-AE73D7892A0B}" type="datetimeFigureOut">
              <a:rPr lang="en-US" smtClean="0"/>
              <a:pPr/>
              <a:t>7/26/2020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937B3F-C9B0-441A-AE0D-53BD7E3EFBA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1D67DCF-9C5B-4903-BBD4-AE73D7892A0B}" type="datetimeFigureOut">
              <a:rPr lang="en-US" smtClean="0"/>
              <a:pPr/>
              <a:t>7/26/2020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937B3F-C9B0-441A-AE0D-53BD7E3EFBA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D67DCF-9C5B-4903-BBD4-AE73D7892A0B}" type="datetimeFigureOut">
              <a:rPr lang="en-US" smtClean="0"/>
              <a:pPr/>
              <a:t>7/26/2020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937B3F-C9B0-441A-AE0D-53BD7E3EFBA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activenorfolk.org/active-at-home"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thetabernaclechoir.org/articles/can-singing-really-make-you-happy.html"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brainly.co.id/tugas/14191138"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0000" r="-20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228600" y="2362200"/>
            <a:ext cx="9372600" cy="2819400"/>
          </a:xfrm>
        </p:spPr>
        <p:txBody>
          <a:bodyPr>
            <a:noAutofit/>
          </a:bodyPr>
          <a:lstStyle/>
          <a:p>
            <a:r>
              <a:rPr lang="en-US" sz="6000" b="1" dirty="0">
                <a:solidFill>
                  <a:srgbClr val="FF0000"/>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MENGISI WAKTU </a:t>
            </a:r>
            <a:r>
              <a:rPr lang="en-US" sz="6000" b="1" dirty="0">
                <a:solidFill>
                  <a:srgbClr val="0070C0"/>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LUANG DENGAN </a:t>
            </a:r>
            <a:br>
              <a:rPr lang="en-US" sz="6000" b="1" dirty="0">
                <a:solidFill>
                  <a:srgbClr val="7030A0"/>
                </a:solidFill>
                <a:effectLst>
                  <a:outerShdw blurRad="38100" dist="38100" dir="2700000" algn="tl">
                    <a:srgbClr val="000000">
                      <a:alpha val="43137"/>
                    </a:srgbClr>
                  </a:outerShdw>
                </a:effectLst>
                <a:latin typeface="Verdana" pitchFamily="34" charset="0"/>
                <a:ea typeface="Verdana" pitchFamily="34" charset="0"/>
                <a:cs typeface="Verdana" pitchFamily="34" charset="0"/>
              </a:rPr>
            </a:br>
            <a:r>
              <a:rPr lang="en-US" sz="6000" b="1" dirty="0">
                <a:solidFill>
                  <a:srgbClr val="7030A0"/>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KEGIATAN POSITIF</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b="-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39762"/>
          </a:xfrm>
        </p:spPr>
        <p:txBody>
          <a:bodyPr>
            <a:noAutofit/>
          </a:bodyPr>
          <a:lstStyle/>
          <a:p>
            <a:r>
              <a:rPr lang="en-US" sz="2800" b="1" dirty="0"/>
              <a:t>6. </a:t>
            </a:r>
            <a:r>
              <a:rPr lang="en-US" sz="2800" b="1" dirty="0" err="1"/>
              <a:t>Melakukan</a:t>
            </a:r>
            <a:r>
              <a:rPr lang="en-US" sz="2800" b="1" dirty="0"/>
              <a:t> </a:t>
            </a:r>
            <a:r>
              <a:rPr lang="en-US" sz="2800" b="1" dirty="0" err="1"/>
              <a:t>Meditasi</a:t>
            </a:r>
            <a:r>
              <a:rPr lang="en-US" sz="2800" b="1" dirty="0"/>
              <a:t> </a:t>
            </a:r>
            <a:r>
              <a:rPr lang="en-US" sz="2800" b="1" dirty="0" err="1"/>
              <a:t>untuk</a:t>
            </a:r>
            <a:r>
              <a:rPr lang="en-US" sz="2800" b="1" dirty="0"/>
              <a:t> </a:t>
            </a:r>
            <a:r>
              <a:rPr lang="en-US" sz="2800" b="1" dirty="0" err="1"/>
              <a:t>Menenangkan</a:t>
            </a:r>
            <a:r>
              <a:rPr lang="en-US" sz="2800" b="1" dirty="0"/>
              <a:t> </a:t>
            </a:r>
            <a:r>
              <a:rPr lang="en-US" sz="2800" b="1" dirty="0" err="1"/>
              <a:t>Pikiran</a:t>
            </a:r>
            <a:endParaRPr lang="en-US" sz="2800" b="1" dirty="0"/>
          </a:p>
        </p:txBody>
      </p:sp>
      <p:sp>
        <p:nvSpPr>
          <p:cNvPr id="3" name="Content Placeholder 2"/>
          <p:cNvSpPr>
            <a:spLocks noGrp="1"/>
          </p:cNvSpPr>
          <p:nvPr>
            <p:ph idx="1"/>
          </p:nvPr>
        </p:nvSpPr>
        <p:spPr>
          <a:xfrm>
            <a:off x="304800" y="1066800"/>
            <a:ext cx="8229600" cy="4525963"/>
          </a:xfrm>
          <a:gradFill>
            <a:gsLst>
              <a:gs pos="0">
                <a:schemeClr val="dk1">
                  <a:tint val="50000"/>
                  <a:satMod val="300000"/>
                  <a:alpha val="0"/>
                </a:schemeClr>
              </a:gs>
              <a:gs pos="35000">
                <a:schemeClr val="dk1">
                  <a:tint val="37000"/>
                  <a:satMod val="300000"/>
                </a:schemeClr>
              </a:gs>
              <a:gs pos="100000">
                <a:schemeClr val="dk1">
                  <a:tint val="15000"/>
                  <a:satMod val="350000"/>
                </a:schemeClr>
              </a:gs>
            </a:gsLst>
          </a:gradFill>
          <a:ln>
            <a:solidFill>
              <a:schemeClr val="bg1"/>
            </a:solidFill>
          </a:ln>
        </p:spPr>
        <p:style>
          <a:lnRef idx="1">
            <a:schemeClr val="dk1"/>
          </a:lnRef>
          <a:fillRef idx="2">
            <a:schemeClr val="dk1"/>
          </a:fillRef>
          <a:effectRef idx="1">
            <a:schemeClr val="dk1"/>
          </a:effectRef>
          <a:fontRef idx="minor">
            <a:schemeClr val="dk1"/>
          </a:fontRef>
        </p:style>
        <p:txBody>
          <a:bodyPr>
            <a:normAutofit lnSpcReduction="10000"/>
          </a:bodyPr>
          <a:lstStyle/>
          <a:p>
            <a:pPr algn="just">
              <a:buNone/>
            </a:pP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Waktu</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luang</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merupakan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sebuah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kesempatan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emas</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bagi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untuk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melakukan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meditasi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Pelajari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metode</a:t>
            </a:r>
            <a:r>
              <a:rPr lang="en-US" dirty="0">
                <a:solidFill>
                  <a:srgbClr val="FF0000"/>
                </a:solidFill>
                <a:effectLst>
                  <a:outerShdw blurRad="38100" dist="38100" dir="2700000" algn="tl">
                    <a:srgbClr val="000000">
                      <a:alpha val="43137"/>
                    </a:srgbClr>
                  </a:outerShdw>
                </a:effectLst>
              </a:rPr>
              <a:t> yang </a:t>
            </a:r>
            <a:r>
              <a:rPr lang="en-US" dirty="0" err="1">
                <a:solidFill>
                  <a:srgbClr val="FF0000"/>
                </a:solidFill>
                <a:effectLst>
                  <a:outerShdw blurRad="38100" dist="38100" dir="2700000" algn="tl">
                    <a:srgbClr val="000000">
                      <a:alpha val="43137"/>
                    </a:srgbClr>
                  </a:outerShdw>
                </a:effectLst>
              </a:rPr>
              <a:t>tepat</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dalam</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melakukan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meditasi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dengan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menggunakan</a:t>
            </a:r>
            <a:r>
              <a:rPr lang="en-US" dirty="0">
                <a:solidFill>
                  <a:srgbClr val="FF0000"/>
                </a:solidFill>
                <a:effectLst>
                  <a:outerShdw blurRad="38100" dist="38100" dir="2700000" algn="tl">
                    <a:srgbClr val="000000">
                      <a:alpha val="43137"/>
                    </a:srgbClr>
                  </a:outerShdw>
                </a:effectLst>
              </a:rPr>
              <a:t> video yang </a:t>
            </a:r>
            <a:r>
              <a:rPr lang="en-US" dirty="0" err="1">
                <a:solidFill>
                  <a:srgbClr val="FF0000"/>
                </a:solidFill>
                <a:effectLst>
                  <a:outerShdw blurRad="38100" dist="38100" dir="2700000" algn="tl">
                    <a:srgbClr val="000000">
                      <a:alpha val="43137"/>
                    </a:srgbClr>
                  </a:outerShdw>
                </a:effectLst>
              </a:rPr>
              <a:t>bisa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temui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melalui</a:t>
            </a:r>
            <a:r>
              <a:rPr lang="en-US" dirty="0">
                <a:solidFill>
                  <a:srgbClr val="FF0000"/>
                </a:solidFill>
                <a:effectLst>
                  <a:outerShdw blurRad="38100" dist="38100" dir="2700000" algn="tl">
                    <a:srgbClr val="000000">
                      <a:alpha val="43137"/>
                    </a:srgbClr>
                  </a:outerShdw>
                </a:effectLst>
              </a:rPr>
              <a:t> media </a:t>
            </a:r>
            <a:r>
              <a:rPr lang="en-US" dirty="0" err="1">
                <a:solidFill>
                  <a:srgbClr val="FF0000"/>
                </a:solidFill>
                <a:effectLst>
                  <a:outerShdw blurRad="38100" dist="38100" dir="2700000" algn="tl">
                    <a:srgbClr val="000000">
                      <a:alpha val="43137"/>
                    </a:srgbClr>
                  </a:outerShdw>
                </a:effectLst>
              </a:rPr>
              <a:t>sosial</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Hilangkanlah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seluruh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beban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pikiran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dan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fokuslah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terhadap</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meditasi</a:t>
            </a:r>
            <a:r>
              <a:rPr lang="en-US" dirty="0">
                <a:solidFill>
                  <a:srgbClr val="FF0000"/>
                </a:solidFill>
                <a:effectLst>
                  <a:outerShdw blurRad="38100" dist="38100" dir="2700000" algn="tl">
                    <a:srgbClr val="000000">
                      <a:alpha val="43137"/>
                    </a:srgbClr>
                  </a:outerShdw>
                </a:effectLst>
              </a:rPr>
              <a:t> yang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lakukan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Gunakanlah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waktu</a:t>
            </a:r>
            <a:r>
              <a:rPr lang="en-US" dirty="0">
                <a:solidFill>
                  <a:srgbClr val="FF0000"/>
                </a:solidFill>
                <a:effectLst>
                  <a:outerShdw blurRad="38100" dist="38100" dir="2700000" algn="tl">
                    <a:srgbClr val="000000">
                      <a:alpha val="43137"/>
                    </a:srgbClr>
                  </a:outerShdw>
                </a:effectLst>
              </a:rPr>
              <a:t> paling </a:t>
            </a:r>
            <a:r>
              <a:rPr lang="en-US" dirty="0" err="1">
                <a:solidFill>
                  <a:srgbClr val="FF0000"/>
                </a:solidFill>
                <a:effectLst>
                  <a:outerShdw blurRad="38100" dist="38100" dir="2700000" algn="tl">
                    <a:srgbClr val="000000">
                      <a:alpha val="43137"/>
                    </a:srgbClr>
                  </a:outerShdw>
                </a:effectLst>
              </a:rPr>
              <a:t>tidak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selama</a:t>
            </a:r>
            <a:r>
              <a:rPr lang="en-US" dirty="0">
                <a:solidFill>
                  <a:srgbClr val="FF0000"/>
                </a:solidFill>
                <a:effectLst>
                  <a:outerShdw blurRad="38100" dist="38100" dir="2700000" algn="tl">
                    <a:srgbClr val="000000">
                      <a:alpha val="43137"/>
                    </a:srgbClr>
                  </a:outerShdw>
                </a:effectLst>
              </a:rPr>
              <a:t> 30 </a:t>
            </a:r>
            <a:r>
              <a:rPr lang="en-US" dirty="0" err="1">
                <a:solidFill>
                  <a:srgbClr val="FF0000"/>
                </a:solidFill>
                <a:effectLst>
                  <a:outerShdw blurRad="38100" dist="38100" dir="2700000" algn="tl">
                    <a:srgbClr val="000000">
                      <a:alpha val="43137"/>
                    </a:srgbClr>
                  </a:outerShdw>
                </a:effectLst>
              </a:rPr>
              <a:t>menit</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untuk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bermeditasi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dengan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tenang</a:t>
            </a:r>
            <a:r>
              <a:rPr lang="en-US" dirty="0">
                <a:solidFill>
                  <a:srgbClr val="FF0000"/>
                </a:solidFill>
                <a:effectLst>
                  <a:outerShdw blurRad="38100" dist="38100" dir="2700000" algn="tl">
                    <a:srgbClr val="000000">
                      <a:alpha val="43137"/>
                    </a:srgbClr>
                  </a:outerShdw>
                </a:effectLst>
              </a:rPr>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b="-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b="1" dirty="0"/>
              <a:t>7. </a:t>
            </a:r>
            <a:r>
              <a:rPr lang="en-US" sz="3200" b="1" dirty="0" err="1"/>
              <a:t>Belajar</a:t>
            </a:r>
            <a:r>
              <a:rPr lang="en-US" sz="3200" b="1" dirty="0"/>
              <a:t> </a:t>
            </a:r>
            <a:r>
              <a:rPr lang="en-US" sz="3200" b="1" dirty="0" err="1"/>
              <a:t>Memasak</a:t>
            </a:r>
            <a:r>
              <a:rPr lang="en-US" sz="3200" b="1" dirty="0"/>
              <a:t> </a:t>
            </a:r>
            <a:r>
              <a:rPr lang="en-US" sz="3200" b="1" dirty="0" err="1"/>
              <a:t>Makanan</a:t>
            </a:r>
            <a:r>
              <a:rPr lang="en-US" sz="3200" b="1" dirty="0"/>
              <a:t> yang </a:t>
            </a:r>
            <a:r>
              <a:rPr lang="en-US" sz="3200" b="1" dirty="0" err="1"/>
              <a:t>Disukai</a:t>
            </a:r>
            <a:endParaRPr lang="en-US" sz="3200" b="1" dirty="0"/>
          </a:p>
        </p:txBody>
      </p:sp>
      <p:sp>
        <p:nvSpPr>
          <p:cNvPr id="3" name="Content Placeholder 2"/>
          <p:cNvSpPr>
            <a:spLocks noGrp="1"/>
          </p:cNvSpPr>
          <p:nvPr>
            <p:ph idx="1"/>
          </p:nvPr>
        </p:nvSpPr>
        <p:spPr>
          <a:xfrm>
            <a:off x="457200" y="1600201"/>
            <a:ext cx="8229600" cy="2743200"/>
          </a:xfrm>
          <a:gradFill>
            <a:gsLst>
              <a:gs pos="0">
                <a:schemeClr val="dk1">
                  <a:tint val="50000"/>
                  <a:satMod val="300000"/>
                  <a:alpha val="0"/>
                </a:schemeClr>
              </a:gs>
              <a:gs pos="35000">
                <a:schemeClr val="dk1">
                  <a:tint val="37000"/>
                  <a:satMod val="300000"/>
                </a:schemeClr>
              </a:gs>
              <a:gs pos="100000">
                <a:schemeClr val="dk1">
                  <a:tint val="15000"/>
                  <a:satMod val="350000"/>
                </a:schemeClr>
              </a:gs>
            </a:gsLst>
          </a:gradFill>
          <a:ln>
            <a:solidFill>
              <a:schemeClr val="bg1"/>
            </a:solidFill>
          </a:ln>
        </p:spPr>
        <p:style>
          <a:lnRef idx="1">
            <a:schemeClr val="dk1"/>
          </a:lnRef>
          <a:fillRef idx="2">
            <a:schemeClr val="dk1"/>
          </a:fillRef>
          <a:effectRef idx="1">
            <a:schemeClr val="dk1"/>
          </a:effectRef>
          <a:fontRef idx="minor">
            <a:schemeClr val="dk1"/>
          </a:fontRef>
        </p:style>
        <p:txBody>
          <a:bodyPr>
            <a:normAutofit/>
          </a:bodyPr>
          <a:lstStyle/>
          <a:p>
            <a:pPr algn="just">
              <a:buNone/>
            </a:pP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Memasak</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merupakan</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salah</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satu</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ide</a:t>
            </a:r>
            <a:r>
              <a:rPr lang="en-US" sz="2800" dirty="0">
                <a:solidFill>
                  <a:srgbClr val="FF0000"/>
                </a:solidFill>
                <a:effectLst>
                  <a:outerShdw blurRad="38100" dist="38100" dir="2700000" algn="tl">
                    <a:srgbClr val="000000">
                      <a:alpha val="43137"/>
                    </a:srgbClr>
                  </a:outerShdw>
                </a:effectLst>
              </a:rPr>
              <a:t> yang </a:t>
            </a:r>
            <a:r>
              <a:rPr lang="en-US" sz="2800" dirty="0" err="1">
                <a:solidFill>
                  <a:srgbClr val="FF0000"/>
                </a:solidFill>
                <a:effectLst>
                  <a:outerShdw blurRad="38100" dist="38100" dir="2700000" algn="tl">
                    <a:srgbClr val="000000">
                      <a:alpha val="43137"/>
                    </a:srgbClr>
                  </a:outerShdw>
                </a:effectLst>
              </a:rPr>
              <a:t>bisa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Anda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lakukan</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untuk</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mengisi</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waktu</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luang</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Anda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Pelajarilah</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resep</a:t>
            </a:r>
            <a:r>
              <a:rPr lang="en-US" sz="2800" dirty="0">
                <a:solidFill>
                  <a:srgbClr val="FF0000"/>
                </a:solidFill>
                <a:effectLst>
                  <a:outerShdw blurRad="38100" dist="38100" dir="2700000" algn="tl">
                    <a:srgbClr val="000000">
                      <a:alpha val="43137"/>
                    </a:srgbClr>
                  </a:outerShdw>
                </a:effectLst>
              </a:rPr>
              <a:t> yang </a:t>
            </a:r>
            <a:r>
              <a:rPr lang="en-US" sz="2800" dirty="0" err="1">
                <a:solidFill>
                  <a:srgbClr val="FF0000"/>
                </a:solidFill>
                <a:effectLst>
                  <a:outerShdw blurRad="38100" dist="38100" dir="2700000" algn="tl">
                    <a:srgbClr val="000000">
                      <a:alpha val="43137"/>
                    </a:srgbClr>
                  </a:outerShdw>
                </a:effectLst>
              </a:rPr>
              <a:t>bisa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ditemukan</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pada</a:t>
            </a:r>
            <a:r>
              <a:rPr lang="en-US" sz="2800" dirty="0">
                <a:solidFill>
                  <a:srgbClr val="FF0000"/>
                </a:solidFill>
                <a:effectLst>
                  <a:outerShdw blurRad="38100" dist="38100" dir="2700000" algn="tl">
                    <a:srgbClr val="000000">
                      <a:alpha val="43137"/>
                    </a:srgbClr>
                  </a:outerShdw>
                </a:effectLst>
              </a:rPr>
              <a:t> media </a:t>
            </a:r>
            <a:r>
              <a:rPr lang="en-US" sz="2800" dirty="0" err="1">
                <a:solidFill>
                  <a:srgbClr val="FF0000"/>
                </a:solidFill>
                <a:effectLst>
                  <a:outerShdw blurRad="38100" dist="38100" dir="2700000" algn="tl">
                    <a:srgbClr val="000000">
                      <a:alpha val="43137"/>
                    </a:srgbClr>
                  </a:outerShdw>
                </a:effectLst>
              </a:rPr>
              <a:t>sosial</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dan</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Anda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bisa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menerapkannya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dengan</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mencoba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memasaknya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sendiri</a:t>
            </a:r>
            <a:r>
              <a:rPr lang="en-US" sz="2800" dirty="0">
                <a:solidFill>
                  <a:srgbClr val="FF0000"/>
                </a:solidFill>
                <a:effectLst>
                  <a:outerShdw blurRad="38100" dist="38100" dir="2700000" algn="tl">
                    <a:srgbClr val="000000">
                      <a:alpha val="43137"/>
                    </a:srgbClr>
                  </a:outerShdw>
                </a:effectLst>
              </a:rPr>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b="-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0" y="260990"/>
            <a:ext cx="8229600" cy="715962"/>
          </a:xfrm>
        </p:spPr>
        <p:txBody>
          <a:bodyPr>
            <a:noAutofit/>
          </a:bodyPr>
          <a:lstStyle/>
          <a:p>
            <a:r>
              <a:rPr lang="en-US" sz="3600" b="1" dirty="0"/>
              <a:t>8. </a:t>
            </a:r>
            <a:r>
              <a:rPr lang="en-US" sz="3600" b="1" dirty="0" err="1"/>
              <a:t>Membuat</a:t>
            </a:r>
            <a:r>
              <a:rPr lang="en-US" sz="3600" b="1" dirty="0"/>
              <a:t> Taman </a:t>
            </a:r>
            <a:r>
              <a:rPr lang="en-US" sz="3600" b="1" dirty="0" err="1"/>
              <a:t>Sederhana</a:t>
            </a:r>
            <a:endParaRPr lang="en-US" sz="3600" b="1" dirty="0"/>
          </a:p>
        </p:txBody>
      </p:sp>
      <p:sp>
        <p:nvSpPr>
          <p:cNvPr id="3" name="Content Placeholder 2"/>
          <p:cNvSpPr>
            <a:spLocks noGrp="1"/>
          </p:cNvSpPr>
          <p:nvPr>
            <p:ph idx="1"/>
          </p:nvPr>
        </p:nvSpPr>
        <p:spPr>
          <a:xfrm>
            <a:off x="474260" y="1447800"/>
            <a:ext cx="8229600" cy="3352799"/>
          </a:xfrm>
          <a:gradFill>
            <a:gsLst>
              <a:gs pos="0">
                <a:schemeClr val="dk1">
                  <a:tint val="50000"/>
                  <a:satMod val="300000"/>
                  <a:alpha val="0"/>
                </a:schemeClr>
              </a:gs>
              <a:gs pos="35000">
                <a:schemeClr val="dk1">
                  <a:tint val="37000"/>
                  <a:satMod val="300000"/>
                </a:schemeClr>
              </a:gs>
              <a:gs pos="100000">
                <a:schemeClr val="dk1">
                  <a:tint val="15000"/>
                  <a:satMod val="350000"/>
                </a:schemeClr>
              </a:gs>
            </a:gsLst>
          </a:gradFill>
          <a:ln>
            <a:solidFill>
              <a:schemeClr val="bg1"/>
            </a:solidFill>
          </a:ln>
        </p:spPr>
        <p:style>
          <a:lnRef idx="1">
            <a:schemeClr val="dk1"/>
          </a:lnRef>
          <a:fillRef idx="2">
            <a:schemeClr val="dk1"/>
          </a:fillRef>
          <a:effectRef idx="1">
            <a:schemeClr val="dk1"/>
          </a:effectRef>
          <a:fontRef idx="minor">
            <a:schemeClr val="dk1"/>
          </a:fontRef>
        </p:style>
        <p:txBody>
          <a:bodyPr>
            <a:normAutofit fontScale="92500" lnSpcReduction="10000"/>
          </a:bodyPr>
          <a:lstStyle/>
          <a:p>
            <a:pPr algn="just">
              <a:buNone/>
            </a:pPr>
            <a:r>
              <a:rPr lang="en-US" sz="2800" dirty="0">
                <a:solidFill>
                  <a:srgbClr val="FF0000"/>
                </a:solidFill>
                <a:effectLst>
                  <a:outerShdw blurRad="38100" dist="38100" dir="2700000" algn="tl">
                    <a:srgbClr val="000000">
                      <a:alpha val="43137"/>
                    </a:srgbClr>
                  </a:outerShdw>
                </a:effectLst>
              </a:rPr>
              <a:t>	Taman </a:t>
            </a:r>
            <a:r>
              <a:rPr lang="en-US" sz="2800" dirty="0" err="1">
                <a:solidFill>
                  <a:srgbClr val="FF0000"/>
                </a:solidFill>
                <a:effectLst>
                  <a:outerShdw blurRad="38100" dist="38100" dir="2700000" algn="tl">
                    <a:srgbClr val="000000">
                      <a:alpha val="43137"/>
                    </a:srgbClr>
                  </a:outerShdw>
                </a:effectLst>
              </a:rPr>
              <a:t>bisa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membawa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suasana</a:t>
            </a:r>
            <a:r>
              <a:rPr lang="en-US" sz="2800" dirty="0">
                <a:solidFill>
                  <a:srgbClr val="FF0000"/>
                </a:solidFill>
                <a:effectLst>
                  <a:outerShdw blurRad="38100" dist="38100" dir="2700000" algn="tl">
                    <a:srgbClr val="000000">
                      <a:alpha val="43137"/>
                    </a:srgbClr>
                  </a:outerShdw>
                </a:effectLst>
              </a:rPr>
              <a:t> yang </a:t>
            </a:r>
            <a:r>
              <a:rPr lang="en-US" sz="2800" dirty="0" err="1">
                <a:solidFill>
                  <a:srgbClr val="FF0000"/>
                </a:solidFill>
                <a:effectLst>
                  <a:outerShdw blurRad="38100" dist="38100" dir="2700000" algn="tl">
                    <a:srgbClr val="000000">
                      <a:alpha val="43137"/>
                    </a:srgbClr>
                  </a:outerShdw>
                </a:effectLst>
              </a:rPr>
              <a:t>menyenangkan</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bagi</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siapapun</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Anda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bisa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mempergunakan</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waktu</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luang</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tersebut</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untuk</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membuat</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taman</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sederhana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pada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rumah</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Anda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Dikutip</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dari</a:t>
            </a:r>
            <a:r>
              <a:rPr lang="en-US" sz="2800" dirty="0">
                <a:solidFill>
                  <a:srgbClr val="FF0000"/>
                </a:solidFill>
                <a:effectLst>
                  <a:outerShdw blurRad="38100" dist="38100" dir="2700000" algn="tl">
                    <a:srgbClr val="000000">
                      <a:alpha val="43137"/>
                    </a:srgbClr>
                  </a:outerShdw>
                </a:effectLst>
              </a:rPr>
              <a:t> </a:t>
            </a:r>
            <a:r>
              <a:rPr lang="en-US" sz="2800" u="sng" dirty="0">
                <a:solidFill>
                  <a:srgbClr val="FF0000"/>
                </a:solidFill>
                <a:effectLst>
                  <a:outerShdw blurRad="38100" dist="38100" dir="2700000" algn="tl">
                    <a:srgbClr val="000000">
                      <a:alpha val="43137"/>
                    </a:srgbClr>
                  </a:outerShdw>
                </a:effectLst>
                <a:hlinkClick r:id="rId3"/>
              </a:rPr>
              <a:t>Active Norfolk</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berkebun</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dan</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menanam</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tanaman</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bisa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mengurangi</a:t>
            </a:r>
            <a:r>
              <a:rPr lang="en-US" sz="2800" dirty="0">
                <a:solidFill>
                  <a:srgbClr val="FF0000"/>
                </a:solidFill>
                <a:effectLst>
                  <a:outerShdw blurRad="38100" dist="38100" dir="2700000" algn="tl">
                    <a:srgbClr val="000000">
                      <a:alpha val="43137"/>
                    </a:srgbClr>
                  </a:outerShdw>
                </a:effectLst>
              </a:rPr>
              <a:t> rasa </a:t>
            </a:r>
            <a:r>
              <a:rPr lang="en-US" sz="2800" dirty="0" err="1">
                <a:solidFill>
                  <a:srgbClr val="FF0000"/>
                </a:solidFill>
                <a:effectLst>
                  <a:outerShdw blurRad="38100" dist="38100" dir="2700000" algn="tl">
                    <a:srgbClr val="000000">
                      <a:alpha val="43137"/>
                    </a:srgbClr>
                  </a:outerShdw>
                </a:effectLst>
              </a:rPr>
              <a:t>depresi</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dan</a:t>
            </a:r>
            <a:r>
              <a:rPr lang="en-US" sz="2800" dirty="0">
                <a:solidFill>
                  <a:srgbClr val="FF0000"/>
                </a:solidFill>
                <a:effectLst>
                  <a:outerShdw blurRad="38100" dist="38100" dir="2700000" algn="tl">
                    <a:srgbClr val="000000">
                      <a:alpha val="43137"/>
                    </a:srgbClr>
                  </a:outerShdw>
                </a:effectLst>
              </a:rPr>
              <a:t> stress. </a:t>
            </a:r>
            <a:r>
              <a:rPr lang="en-US" sz="2800" dirty="0" err="1">
                <a:solidFill>
                  <a:srgbClr val="FF0000"/>
                </a:solidFill>
                <a:effectLst>
                  <a:outerShdw blurRad="38100" dist="38100" dir="2700000" algn="tl">
                    <a:srgbClr val="000000">
                      <a:alpha val="43137"/>
                    </a:srgbClr>
                  </a:outerShdw>
                </a:effectLst>
              </a:rPr>
              <a:t>Rumah</a:t>
            </a:r>
            <a:r>
              <a:rPr lang="en-US" sz="2800" dirty="0">
                <a:solidFill>
                  <a:srgbClr val="FF0000"/>
                </a:solidFill>
                <a:effectLst>
                  <a:outerShdw blurRad="38100" dist="38100" dir="2700000" algn="tl">
                    <a:srgbClr val="000000">
                      <a:alpha val="43137"/>
                    </a:srgbClr>
                  </a:outerShdw>
                </a:effectLst>
              </a:rPr>
              <a:t> yang </a:t>
            </a:r>
            <a:r>
              <a:rPr lang="en-US" sz="2800" dirty="0" err="1">
                <a:solidFill>
                  <a:srgbClr val="FF0000"/>
                </a:solidFill>
                <a:effectLst>
                  <a:outerShdw blurRad="38100" dist="38100" dir="2700000" algn="tl">
                    <a:srgbClr val="000000">
                      <a:alpha val="43137"/>
                    </a:srgbClr>
                  </a:outerShdw>
                </a:effectLst>
              </a:rPr>
              <a:t>sehat</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adalah</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rumah</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dengan</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taman</a:t>
            </a:r>
            <a:r>
              <a:rPr lang="en-US" sz="2800" dirty="0">
                <a:solidFill>
                  <a:srgbClr val="FF0000"/>
                </a:solidFill>
                <a:effectLst>
                  <a:outerShdw blurRad="38100" dist="38100" dir="2700000" algn="tl">
                    <a:srgbClr val="000000">
                      <a:alpha val="43137"/>
                    </a:srgbClr>
                  </a:outerShdw>
                </a:effectLst>
              </a:rPr>
              <a:t> yang </a:t>
            </a:r>
            <a:r>
              <a:rPr lang="en-US" sz="2800" dirty="0" err="1">
                <a:solidFill>
                  <a:srgbClr val="FF0000"/>
                </a:solidFill>
                <a:effectLst>
                  <a:outerShdw blurRad="38100" dist="38100" dir="2700000" algn="tl">
                    <a:srgbClr val="000000">
                      <a:alpha val="43137"/>
                    </a:srgbClr>
                  </a:outerShdw>
                </a:effectLst>
              </a:rPr>
              <a:t>asri</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dan</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segar</a:t>
            </a:r>
            <a:r>
              <a:rPr lang="en-US" sz="2800" dirty="0">
                <a:solidFill>
                  <a:srgbClr val="FF0000"/>
                </a:solidFill>
                <a:effectLst>
                  <a:outerShdw blurRad="38100" dist="38100" dir="2700000" algn="tl">
                    <a:srgbClr val="000000">
                      <a:alpha val="43137"/>
                    </a:srgbClr>
                  </a:outerShdw>
                </a:effectLst>
              </a:rPr>
              <a:t>. Taman </a:t>
            </a:r>
            <a:r>
              <a:rPr lang="en-US" sz="2800" dirty="0" err="1">
                <a:solidFill>
                  <a:srgbClr val="FF0000"/>
                </a:solidFill>
                <a:effectLst>
                  <a:outerShdw blurRad="38100" dist="38100" dir="2700000" algn="tl">
                    <a:srgbClr val="000000">
                      <a:alpha val="43137"/>
                    </a:srgbClr>
                  </a:outerShdw>
                </a:effectLst>
              </a:rPr>
              <a:t>bisa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Anda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buat</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secara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sederhana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tanpa</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harus</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menggunakan</a:t>
            </a:r>
            <a:r>
              <a:rPr lang="en-US" sz="2800" dirty="0">
                <a:solidFill>
                  <a:srgbClr val="FF0000"/>
                </a:solidFill>
                <a:effectLst>
                  <a:outerShdw blurRad="38100" dist="38100" dir="2700000" algn="tl">
                    <a:srgbClr val="000000">
                      <a:alpha val="43137"/>
                    </a:srgbClr>
                  </a:outerShdw>
                </a:effectLst>
              </a:rPr>
              <a:t> </a:t>
            </a:r>
            <a:r>
              <a:rPr lang="en-US" sz="2800" dirty="0" err="1">
                <a:solidFill>
                  <a:srgbClr val="FF0000"/>
                </a:solidFill>
                <a:effectLst>
                  <a:outerShdw blurRad="38100" dist="38100" dir="2700000" algn="tl">
                    <a:srgbClr val="000000">
                      <a:alpha val="43137"/>
                    </a:srgbClr>
                  </a:outerShdw>
                </a:effectLst>
              </a:rPr>
              <a:t>tempat</a:t>
            </a:r>
            <a:r>
              <a:rPr lang="en-US" sz="2800" dirty="0">
                <a:solidFill>
                  <a:srgbClr val="FF0000"/>
                </a:solidFill>
                <a:effectLst>
                  <a:outerShdw blurRad="38100" dist="38100" dir="2700000" algn="tl">
                    <a:srgbClr val="000000">
                      <a:alpha val="43137"/>
                    </a:srgbClr>
                  </a:outerShdw>
                </a:effectLst>
              </a:rPr>
              <a:t> yang </a:t>
            </a:r>
            <a:r>
              <a:rPr lang="en-US" sz="2800" dirty="0" err="1">
                <a:solidFill>
                  <a:srgbClr val="FF0000"/>
                </a:solidFill>
                <a:effectLst>
                  <a:outerShdw blurRad="38100" dist="38100" dir="2700000" algn="tl">
                    <a:srgbClr val="000000">
                      <a:alpha val="43137"/>
                    </a:srgbClr>
                  </a:outerShdw>
                </a:effectLst>
              </a:rPr>
              <a:t>banyak</a:t>
            </a:r>
            <a:r>
              <a:rPr lang="en-US" sz="2800" dirty="0">
                <a:solidFill>
                  <a:srgbClr val="FF0000"/>
                </a:solidFill>
                <a:effectLst>
                  <a:outerShdw blurRad="38100" dist="38100" dir="2700000" algn="tl">
                    <a:srgbClr val="000000">
                      <a:alpha val="43137"/>
                    </a:srgbClr>
                  </a:outerShdw>
                </a:effectLst>
              </a:rPr>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b="-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600" b="1" dirty="0"/>
              <a:t>9. </a:t>
            </a:r>
            <a:r>
              <a:rPr lang="en-US" sz="3600" b="1" dirty="0" err="1"/>
              <a:t>Menghubungi</a:t>
            </a:r>
            <a:r>
              <a:rPr lang="en-US" sz="3600" b="1" dirty="0"/>
              <a:t> </a:t>
            </a:r>
            <a:r>
              <a:rPr lang="en-US" sz="3600" b="1" dirty="0" err="1"/>
              <a:t>Relasi</a:t>
            </a:r>
            <a:r>
              <a:rPr lang="en-US" sz="3600" b="1" dirty="0"/>
              <a:t> </a:t>
            </a:r>
            <a:r>
              <a:rPr lang="en-US" sz="3600" b="1" dirty="0" err="1"/>
              <a:t>dan</a:t>
            </a:r>
            <a:r>
              <a:rPr lang="en-US" sz="3600" b="1" dirty="0"/>
              <a:t> </a:t>
            </a:r>
            <a:r>
              <a:rPr lang="en-US" sz="3600" b="1" dirty="0" err="1"/>
              <a:t>Keluarga</a:t>
            </a:r>
            <a:r>
              <a:rPr lang="en-US" sz="3600" b="1" dirty="0"/>
              <a:t> </a:t>
            </a:r>
            <a:r>
              <a:rPr lang="en-US" sz="3600" b="1" dirty="0" err="1"/>
              <a:t>Jauh</a:t>
            </a:r>
            <a:endParaRPr lang="en-US" sz="3600" b="1" dirty="0"/>
          </a:p>
        </p:txBody>
      </p:sp>
      <p:sp>
        <p:nvSpPr>
          <p:cNvPr id="3" name="Content Placeholder 2"/>
          <p:cNvSpPr>
            <a:spLocks noGrp="1"/>
          </p:cNvSpPr>
          <p:nvPr>
            <p:ph idx="1"/>
          </p:nvPr>
        </p:nvSpPr>
        <p:spPr>
          <a:xfrm>
            <a:off x="457200" y="1417638"/>
            <a:ext cx="8229600" cy="3276600"/>
          </a:xfrm>
          <a:gradFill>
            <a:gsLst>
              <a:gs pos="0">
                <a:schemeClr val="dk1">
                  <a:tint val="50000"/>
                  <a:satMod val="300000"/>
                  <a:alpha val="0"/>
                </a:schemeClr>
              </a:gs>
              <a:gs pos="35000">
                <a:schemeClr val="dk1">
                  <a:tint val="37000"/>
                  <a:satMod val="300000"/>
                </a:schemeClr>
              </a:gs>
              <a:gs pos="100000">
                <a:schemeClr val="dk1">
                  <a:tint val="15000"/>
                  <a:satMod val="350000"/>
                </a:schemeClr>
              </a:gs>
            </a:gsLst>
          </a:gradFill>
          <a:ln>
            <a:solidFill>
              <a:schemeClr val="bg1"/>
            </a:solidFill>
          </a:ln>
        </p:spPr>
        <p:style>
          <a:lnRef idx="1">
            <a:schemeClr val="dk1"/>
          </a:lnRef>
          <a:fillRef idx="2">
            <a:schemeClr val="dk1"/>
          </a:fillRef>
          <a:effectRef idx="1">
            <a:schemeClr val="dk1"/>
          </a:effectRef>
          <a:fontRef idx="minor">
            <a:schemeClr val="dk1"/>
          </a:fontRef>
        </p:style>
        <p:txBody>
          <a:bodyPr>
            <a:normAutofit/>
          </a:bodyPr>
          <a:lstStyle/>
          <a:p>
            <a:pPr algn="just">
              <a:buNone/>
            </a:pPr>
            <a:r>
              <a:rPr lang="en-US" sz="2800" dirty="0">
                <a:solidFill>
                  <a:srgbClr val="FF0000"/>
                </a:solidFill>
                <a:effectLst>
                  <a:outerShdw blurRad="38100" dist="38100" dir="2700000" algn="tl">
                    <a:srgbClr val="000000">
                      <a:alpha val="43137"/>
                    </a:srgbClr>
                  </a:outerShdw>
                </a:effectLst>
              </a:rPr>
              <a:t>	PERGUNAKAN WAKTU LUANG UNTUK BERSOSIALISASI DENGAN RELASI DAN KELUARGA JAUH. TANYA BAGAIMANA KONDISI DAN PERKEMBANGAN MEREKA. DENGAN MENGHUBUNGI KERABAR DAN RELASI ANDA, MEREKA  AKAN MERASAKAN RASA BAHAGIA KARENA BISA MENCURAHKAN ISI DAN PIKIRAN PADA ANDA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b="-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600" b="1" dirty="0"/>
              <a:t>10. </a:t>
            </a:r>
            <a:r>
              <a:rPr lang="en-US" sz="3600" b="1" dirty="0" err="1"/>
              <a:t>Latihan</a:t>
            </a:r>
            <a:r>
              <a:rPr lang="en-US" sz="3600" b="1" dirty="0"/>
              <a:t> </a:t>
            </a:r>
            <a:r>
              <a:rPr lang="en-US" sz="3600" b="1" dirty="0" err="1"/>
              <a:t>Bernyanyi</a:t>
            </a:r>
            <a:endParaRPr lang="en-US" sz="3600" b="1" dirty="0"/>
          </a:p>
        </p:txBody>
      </p:sp>
      <p:sp>
        <p:nvSpPr>
          <p:cNvPr id="3" name="Content Placeholder 2"/>
          <p:cNvSpPr>
            <a:spLocks noGrp="1"/>
          </p:cNvSpPr>
          <p:nvPr>
            <p:ph idx="1"/>
          </p:nvPr>
        </p:nvSpPr>
        <p:spPr>
          <a:xfrm>
            <a:off x="457200" y="1600201"/>
            <a:ext cx="8229600" cy="3124199"/>
          </a:xfrm>
          <a:gradFill>
            <a:gsLst>
              <a:gs pos="0">
                <a:schemeClr val="dk1">
                  <a:tint val="50000"/>
                  <a:satMod val="300000"/>
                  <a:alpha val="0"/>
                </a:schemeClr>
              </a:gs>
              <a:gs pos="35000">
                <a:schemeClr val="dk1">
                  <a:tint val="37000"/>
                  <a:satMod val="300000"/>
                </a:schemeClr>
              </a:gs>
              <a:gs pos="100000">
                <a:schemeClr val="dk1">
                  <a:tint val="15000"/>
                  <a:satMod val="350000"/>
                </a:schemeClr>
              </a:gs>
            </a:gsLst>
          </a:gradFill>
          <a:ln>
            <a:solidFill>
              <a:schemeClr val="bg1"/>
            </a:solidFill>
          </a:ln>
        </p:spPr>
        <p:style>
          <a:lnRef idx="1">
            <a:schemeClr val="dk1"/>
          </a:lnRef>
          <a:fillRef idx="2">
            <a:schemeClr val="dk1"/>
          </a:fillRef>
          <a:effectRef idx="1">
            <a:schemeClr val="dk1"/>
          </a:effectRef>
          <a:fontRef idx="minor">
            <a:schemeClr val="dk1"/>
          </a:fontRef>
        </p:style>
        <p:txBody>
          <a:bodyPr>
            <a:normAutofit/>
          </a:bodyPr>
          <a:lstStyle/>
          <a:p>
            <a:pPr algn="just">
              <a:buNone/>
            </a:pP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Siapa</a:t>
            </a:r>
            <a:r>
              <a:rPr lang="en-US" sz="2400" dirty="0">
                <a:solidFill>
                  <a:srgbClr val="FF0000"/>
                </a:solidFill>
                <a:effectLst>
                  <a:outerShdw blurRad="38100" dist="38100" dir="2700000" algn="tl">
                    <a:srgbClr val="000000">
                      <a:alpha val="43137"/>
                    </a:srgbClr>
                  </a:outerShdw>
                </a:effectLst>
              </a:rPr>
              <a:t> yang </a:t>
            </a:r>
            <a:r>
              <a:rPr lang="en-US" sz="2400" dirty="0" err="1">
                <a:solidFill>
                  <a:srgbClr val="FF0000"/>
                </a:solidFill>
                <a:effectLst>
                  <a:outerShdw blurRad="38100" dist="38100" dir="2700000" algn="tl">
                    <a:srgbClr val="000000">
                      <a:alpha val="43137"/>
                    </a:srgbClr>
                  </a:outerShdw>
                </a:effectLst>
              </a:rPr>
              <a:t>menyangka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bahwa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dengan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bernyanyi</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bisa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menghilangkan</a:t>
            </a:r>
            <a:r>
              <a:rPr lang="en-US" sz="2400" dirty="0">
                <a:solidFill>
                  <a:srgbClr val="FF0000"/>
                </a:solidFill>
                <a:effectLst>
                  <a:outerShdw blurRad="38100" dist="38100" dir="2700000" algn="tl">
                    <a:srgbClr val="000000">
                      <a:alpha val="43137"/>
                    </a:srgbClr>
                  </a:outerShdw>
                </a:effectLst>
              </a:rPr>
              <a:t> stress </a:t>
            </a:r>
            <a:r>
              <a:rPr lang="en-US" sz="2400" dirty="0" err="1">
                <a:solidFill>
                  <a:srgbClr val="FF0000"/>
                </a:solidFill>
                <a:effectLst>
                  <a:outerShdw blurRad="38100" dist="38100" dir="2700000" algn="tl">
                    <a:srgbClr val="000000">
                      <a:alpha val="43137"/>
                    </a:srgbClr>
                  </a:outerShdw>
                </a:effectLst>
              </a:rPr>
              <a:t>dan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membuat</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pikiran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menjadi</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lebih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tenang</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Dikutip</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dari</a:t>
            </a:r>
            <a:r>
              <a:rPr lang="en-US" sz="2400" dirty="0">
                <a:solidFill>
                  <a:srgbClr val="FF0000"/>
                </a:solidFill>
                <a:effectLst>
                  <a:outerShdw blurRad="38100" dist="38100" dir="2700000" algn="tl">
                    <a:srgbClr val="000000">
                      <a:alpha val="43137"/>
                    </a:srgbClr>
                  </a:outerShdw>
                </a:effectLst>
              </a:rPr>
              <a:t> </a:t>
            </a:r>
            <a:r>
              <a:rPr lang="en-US" sz="2400" u="sng" dirty="0">
                <a:solidFill>
                  <a:srgbClr val="FF0000"/>
                </a:solidFill>
                <a:effectLst>
                  <a:outerShdw blurRad="38100" dist="38100" dir="2700000" algn="tl">
                    <a:srgbClr val="000000">
                      <a:alpha val="43137"/>
                    </a:srgbClr>
                  </a:outerShdw>
                </a:effectLst>
                <a:hlinkClick r:id="rId3"/>
              </a:rPr>
              <a:t>The Barnacle Choir Organization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menyanyi</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merupakan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sebuah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aktivitas</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aerobik</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dan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memberikan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oksigen</a:t>
            </a:r>
            <a:r>
              <a:rPr lang="en-US" sz="2400" dirty="0">
                <a:solidFill>
                  <a:srgbClr val="FF0000"/>
                </a:solidFill>
                <a:effectLst>
                  <a:outerShdw blurRad="38100" dist="38100" dir="2700000" algn="tl">
                    <a:srgbClr val="000000">
                      <a:alpha val="43137"/>
                    </a:srgbClr>
                  </a:outerShdw>
                </a:effectLst>
              </a:rPr>
              <a:t> yang </a:t>
            </a:r>
            <a:r>
              <a:rPr lang="en-US" sz="2400" dirty="0" err="1">
                <a:solidFill>
                  <a:srgbClr val="FF0000"/>
                </a:solidFill>
                <a:effectLst>
                  <a:outerShdw blurRad="38100" dist="38100" dir="2700000" algn="tl">
                    <a:srgbClr val="000000">
                      <a:alpha val="43137"/>
                    </a:srgbClr>
                  </a:outerShdw>
                </a:effectLst>
              </a:rPr>
              <a:t>lebih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banyak</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pada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darah</a:t>
            </a:r>
            <a:r>
              <a:rPr lang="en-US" sz="2400" dirty="0">
                <a:solidFill>
                  <a:srgbClr val="FF0000"/>
                </a:solidFill>
                <a:effectLst>
                  <a:outerShdw blurRad="38100" dist="38100" dir="2700000" algn="tl">
                    <a:srgbClr val="000000">
                      <a:alpha val="43137"/>
                    </a:srgbClr>
                  </a:outerShdw>
                </a:effectLst>
              </a:rPr>
              <a:t> yang </a:t>
            </a:r>
            <a:r>
              <a:rPr lang="en-US" sz="2400" dirty="0" err="1">
                <a:solidFill>
                  <a:srgbClr val="FF0000"/>
                </a:solidFill>
                <a:effectLst>
                  <a:outerShdw blurRad="38100" dist="38100" dir="2700000" algn="tl">
                    <a:srgbClr val="000000">
                      <a:alpha val="43137"/>
                    </a:srgbClr>
                  </a:outerShdw>
                </a:effectLst>
              </a:rPr>
              <a:t>mampu</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melepaskan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endorfin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Isilah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waktu</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luang</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Anda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dengan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menyanyikan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lagu-lagu</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favorit</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Anda</a:t>
            </a:r>
            <a:r>
              <a:rPr lang="en-US" sz="2400" dirty="0">
                <a:solidFill>
                  <a:srgbClr val="FF0000"/>
                </a:solidFill>
                <a:effectLst>
                  <a:outerShdw blurRad="38100" dist="38100" dir="2700000" algn="tl">
                    <a:srgbClr val="000000">
                      <a:alpha val="43137"/>
                    </a:srgbClr>
                  </a:outerShdw>
                </a:effectLst>
              </a:rPr>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b="-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600" b="1" dirty="0"/>
              <a:t>11. </a:t>
            </a:r>
            <a:r>
              <a:rPr lang="en-US" sz="3600" b="1" dirty="0" err="1"/>
              <a:t>Menikmati</a:t>
            </a:r>
            <a:r>
              <a:rPr lang="en-US" sz="3600" b="1" dirty="0"/>
              <a:t> </a:t>
            </a:r>
            <a:r>
              <a:rPr lang="en-US" sz="3600" b="1" dirty="0" err="1"/>
              <a:t>Waktu</a:t>
            </a:r>
            <a:r>
              <a:rPr lang="en-US" sz="3600" b="1" dirty="0"/>
              <a:t> </a:t>
            </a:r>
            <a:r>
              <a:rPr lang="en-US" sz="3600" b="1" dirty="0" err="1"/>
              <a:t>Bersama</a:t>
            </a:r>
            <a:r>
              <a:rPr lang="en-US" sz="3600" b="1" dirty="0"/>
              <a:t> </a:t>
            </a:r>
            <a:r>
              <a:rPr lang="en-US" sz="3600" b="1" dirty="0" err="1"/>
              <a:t>Keluarga</a:t>
            </a:r>
            <a:endParaRPr lang="en-US" sz="3600" b="1" dirty="0"/>
          </a:p>
        </p:txBody>
      </p:sp>
      <p:sp>
        <p:nvSpPr>
          <p:cNvPr id="3" name="Content Placeholder 2"/>
          <p:cNvSpPr>
            <a:spLocks noGrp="1"/>
          </p:cNvSpPr>
          <p:nvPr>
            <p:ph idx="1"/>
          </p:nvPr>
        </p:nvSpPr>
        <p:spPr>
          <a:xfrm>
            <a:off x="457200" y="1600201"/>
            <a:ext cx="8229600" cy="2895600"/>
          </a:xfrm>
          <a:gradFill>
            <a:gsLst>
              <a:gs pos="0">
                <a:schemeClr val="dk1">
                  <a:tint val="50000"/>
                  <a:satMod val="300000"/>
                  <a:alpha val="0"/>
                </a:schemeClr>
              </a:gs>
              <a:gs pos="35000">
                <a:schemeClr val="dk1">
                  <a:tint val="37000"/>
                  <a:satMod val="300000"/>
                </a:schemeClr>
              </a:gs>
              <a:gs pos="100000">
                <a:schemeClr val="dk1">
                  <a:tint val="15000"/>
                  <a:satMod val="350000"/>
                </a:schemeClr>
              </a:gs>
            </a:gsLst>
          </a:gradFill>
          <a:ln>
            <a:solidFill>
              <a:schemeClr val="bg1"/>
            </a:solidFill>
          </a:ln>
        </p:spPr>
        <p:style>
          <a:lnRef idx="1">
            <a:schemeClr val="dk1"/>
          </a:lnRef>
          <a:fillRef idx="2">
            <a:schemeClr val="dk1"/>
          </a:fillRef>
          <a:effectRef idx="1">
            <a:schemeClr val="dk1"/>
          </a:effectRef>
          <a:fontRef idx="minor">
            <a:schemeClr val="dk1"/>
          </a:fontRef>
        </p:style>
        <p:txBody>
          <a:bodyPr>
            <a:normAutofit/>
          </a:bodyPr>
          <a:lstStyle/>
          <a:p>
            <a:pPr algn="just">
              <a:buNone/>
            </a:pP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Tidak</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ada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tempat</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terbaik</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lagi</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selain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meluangkan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waktu</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bersama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keluarga</a:t>
            </a:r>
            <a:r>
              <a:rPr lang="en-US" sz="2400" dirty="0">
                <a:solidFill>
                  <a:srgbClr val="FF0000"/>
                </a:solidFill>
                <a:effectLst>
                  <a:outerShdw blurRad="38100" dist="38100" dir="2700000" algn="tl">
                    <a:srgbClr val="000000">
                      <a:alpha val="43137"/>
                    </a:srgbClr>
                  </a:outerShdw>
                </a:effectLst>
              </a:rPr>
              <a:t> yang </a:t>
            </a:r>
            <a:r>
              <a:rPr lang="en-US" sz="2400" dirty="0" err="1">
                <a:solidFill>
                  <a:srgbClr val="FF0000"/>
                </a:solidFill>
                <a:effectLst>
                  <a:outerShdw blurRad="38100" dist="38100" dir="2700000" algn="tl">
                    <a:srgbClr val="000000">
                      <a:alpha val="43137"/>
                    </a:srgbClr>
                  </a:outerShdw>
                </a:effectLst>
              </a:rPr>
              <a:t>Anda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cintai</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Nikmatilah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waktu</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luang</a:t>
            </a:r>
            <a:r>
              <a:rPr lang="en-US" sz="2400" dirty="0">
                <a:solidFill>
                  <a:srgbClr val="FF0000"/>
                </a:solidFill>
                <a:effectLst>
                  <a:outerShdw blurRad="38100" dist="38100" dir="2700000" algn="tl">
                    <a:srgbClr val="000000">
                      <a:alpha val="43137"/>
                    </a:srgbClr>
                  </a:outerShdw>
                </a:effectLst>
              </a:rPr>
              <a:t> yang </a:t>
            </a:r>
            <a:r>
              <a:rPr lang="en-US" sz="2400" dirty="0" err="1">
                <a:solidFill>
                  <a:srgbClr val="FF0000"/>
                </a:solidFill>
                <a:effectLst>
                  <a:outerShdw blurRad="38100" dist="38100" dir="2700000" algn="tl">
                    <a:srgbClr val="000000">
                      <a:alpha val="43137"/>
                    </a:srgbClr>
                  </a:outerShdw>
                </a:effectLst>
              </a:rPr>
              <a:t>sangat</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berharga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untuk</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berkumpul</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dan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mengobrol</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bersama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keluarga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Dengarkan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cerita-cerita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menarik</a:t>
            </a:r>
            <a:r>
              <a:rPr lang="en-US" sz="2400" dirty="0">
                <a:solidFill>
                  <a:srgbClr val="FF0000"/>
                </a:solidFill>
                <a:effectLst>
                  <a:outerShdw blurRad="38100" dist="38100" dir="2700000" algn="tl">
                    <a:srgbClr val="000000">
                      <a:alpha val="43137"/>
                    </a:srgbClr>
                  </a:outerShdw>
                </a:effectLst>
              </a:rPr>
              <a:t> yang </a:t>
            </a:r>
            <a:r>
              <a:rPr lang="en-US" sz="2400" dirty="0" err="1">
                <a:solidFill>
                  <a:srgbClr val="FF0000"/>
                </a:solidFill>
                <a:effectLst>
                  <a:outerShdw blurRad="38100" dist="38100" dir="2700000" algn="tl">
                    <a:srgbClr val="000000">
                      <a:alpha val="43137"/>
                    </a:srgbClr>
                  </a:outerShdw>
                </a:effectLst>
              </a:rPr>
              <a:t>disampaikan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oleh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anggota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keluarga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Anda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Pergunakanlah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momen</a:t>
            </a:r>
            <a:r>
              <a:rPr lang="en-US" sz="2400" dirty="0">
                <a:solidFill>
                  <a:srgbClr val="FF0000"/>
                </a:solidFill>
                <a:effectLst>
                  <a:outerShdw blurRad="38100" dist="38100" dir="2700000" algn="tl">
                    <a:srgbClr val="000000">
                      <a:alpha val="43137"/>
                    </a:srgbClr>
                  </a:outerShdw>
                </a:effectLst>
              </a:rPr>
              <a:t> yang </a:t>
            </a:r>
            <a:r>
              <a:rPr lang="en-US" sz="2400" dirty="0" err="1">
                <a:solidFill>
                  <a:srgbClr val="FF0000"/>
                </a:solidFill>
                <a:effectLst>
                  <a:outerShdw blurRad="38100" dist="38100" dir="2700000" algn="tl">
                    <a:srgbClr val="000000">
                      <a:alpha val="43137"/>
                    </a:srgbClr>
                  </a:outerShdw>
                </a:effectLst>
              </a:rPr>
              <a:t>langka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ini</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sebagai</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waktu</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untuk</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mendekatkan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diri</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kepada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seluruh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anggota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keluarga</a:t>
            </a:r>
            <a:r>
              <a:rPr lang="en-US" sz="2400" dirty="0">
                <a:solidFill>
                  <a:srgbClr val="FF0000"/>
                </a:solidFill>
                <a:effectLst>
                  <a:outerShdw blurRad="38100" dist="38100" dir="2700000" algn="tl">
                    <a:srgbClr val="000000">
                      <a:alpha val="43137"/>
                    </a:srgbClr>
                  </a:outerShdw>
                </a:effectLst>
              </a:rPr>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b="-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600" b="1" dirty="0"/>
              <a:t>12. </a:t>
            </a:r>
            <a:r>
              <a:rPr lang="en-US" sz="3600" b="1" dirty="0" err="1"/>
              <a:t>Beristirahat</a:t>
            </a:r>
            <a:r>
              <a:rPr lang="en-US" sz="3600" b="1" dirty="0"/>
              <a:t> </a:t>
            </a:r>
            <a:r>
              <a:rPr lang="en-US" sz="3600" b="1" dirty="0" err="1"/>
              <a:t>dengan</a:t>
            </a:r>
            <a:r>
              <a:rPr lang="en-US" sz="3600" b="1" dirty="0"/>
              <a:t> </a:t>
            </a:r>
            <a:r>
              <a:rPr lang="en-US" sz="3600" b="1" dirty="0" err="1"/>
              <a:t>Baik</a:t>
            </a:r>
            <a:r>
              <a:rPr lang="en-US" sz="3600" b="1" dirty="0"/>
              <a:t> Agar </a:t>
            </a:r>
            <a:r>
              <a:rPr lang="en-US" sz="3600" b="1" dirty="0" err="1"/>
              <a:t>Kesehatan</a:t>
            </a:r>
            <a:r>
              <a:rPr lang="en-US" sz="3600" b="1" dirty="0"/>
              <a:t> </a:t>
            </a:r>
            <a:r>
              <a:rPr lang="en-US" sz="3600" b="1" dirty="0" err="1"/>
              <a:t>Tetap</a:t>
            </a:r>
            <a:r>
              <a:rPr lang="en-US" sz="3600" b="1" dirty="0"/>
              <a:t> </a:t>
            </a:r>
            <a:r>
              <a:rPr lang="en-US" sz="3600" b="1" dirty="0" err="1"/>
              <a:t>Terjaga</a:t>
            </a:r>
            <a:endParaRPr lang="en-US" sz="3600" b="1" dirty="0"/>
          </a:p>
        </p:txBody>
      </p:sp>
      <p:sp>
        <p:nvSpPr>
          <p:cNvPr id="3" name="Content Placeholder 2"/>
          <p:cNvSpPr>
            <a:spLocks noGrp="1"/>
          </p:cNvSpPr>
          <p:nvPr>
            <p:ph idx="1"/>
          </p:nvPr>
        </p:nvSpPr>
        <p:spPr>
          <a:xfrm>
            <a:off x="457200" y="1600201"/>
            <a:ext cx="8229600" cy="2819400"/>
          </a:xfrm>
          <a:gradFill>
            <a:gsLst>
              <a:gs pos="0">
                <a:schemeClr val="dk1">
                  <a:tint val="50000"/>
                  <a:satMod val="300000"/>
                  <a:alpha val="0"/>
                </a:schemeClr>
              </a:gs>
              <a:gs pos="35000">
                <a:schemeClr val="dk1">
                  <a:tint val="37000"/>
                  <a:satMod val="300000"/>
                </a:schemeClr>
              </a:gs>
              <a:gs pos="100000">
                <a:schemeClr val="dk1">
                  <a:tint val="15000"/>
                  <a:satMod val="350000"/>
                </a:schemeClr>
              </a:gs>
            </a:gsLst>
          </a:gradFill>
          <a:ln>
            <a:solidFill>
              <a:schemeClr val="bg1"/>
            </a:solidFill>
          </a:ln>
        </p:spPr>
        <p:style>
          <a:lnRef idx="1">
            <a:schemeClr val="dk1"/>
          </a:lnRef>
          <a:fillRef idx="2">
            <a:schemeClr val="dk1"/>
          </a:fillRef>
          <a:effectRef idx="1">
            <a:schemeClr val="dk1"/>
          </a:effectRef>
          <a:fontRef idx="minor">
            <a:schemeClr val="dk1"/>
          </a:fontRef>
        </p:style>
        <p:txBody>
          <a:bodyPr>
            <a:normAutofit/>
          </a:bodyPr>
          <a:lstStyle/>
          <a:p>
            <a:pPr algn="just">
              <a:buNone/>
            </a:pP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Beristirahat</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merupakan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sebuah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momen</a:t>
            </a:r>
            <a:r>
              <a:rPr lang="en-US" sz="2400" dirty="0">
                <a:solidFill>
                  <a:srgbClr val="FF0000"/>
                </a:solidFill>
                <a:effectLst>
                  <a:outerShdw blurRad="38100" dist="38100" dir="2700000" algn="tl">
                    <a:srgbClr val="000000">
                      <a:alpha val="43137"/>
                    </a:srgbClr>
                  </a:outerShdw>
                </a:effectLst>
              </a:rPr>
              <a:t> yang </a:t>
            </a:r>
            <a:r>
              <a:rPr lang="en-US" sz="2400" dirty="0" err="1">
                <a:solidFill>
                  <a:srgbClr val="FF0000"/>
                </a:solidFill>
                <a:effectLst>
                  <a:outerShdw blurRad="38100" dist="38100" dir="2700000" algn="tl">
                    <a:srgbClr val="000000">
                      <a:alpha val="43137"/>
                    </a:srgbClr>
                  </a:outerShdw>
                </a:effectLst>
              </a:rPr>
              <a:t>sangat</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baik</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bagi</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tubuh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Anda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untuk</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melakukan</a:t>
            </a:r>
            <a:r>
              <a:rPr lang="en-US" sz="2400" dirty="0">
                <a:solidFill>
                  <a:srgbClr val="FF0000"/>
                </a:solidFill>
                <a:effectLst>
                  <a:outerShdw blurRad="38100" dist="38100" dir="2700000" algn="tl">
                    <a:srgbClr val="000000">
                      <a:alpha val="43137"/>
                    </a:srgbClr>
                  </a:outerShdw>
                </a:effectLst>
              </a:rPr>
              <a:t> </a:t>
            </a:r>
            <a:r>
              <a:rPr lang="en-US" sz="2400" i="1" dirty="0">
                <a:solidFill>
                  <a:srgbClr val="FF0000"/>
                </a:solidFill>
                <a:effectLst>
                  <a:outerShdw blurRad="38100" dist="38100" dir="2700000" algn="tl">
                    <a:srgbClr val="000000">
                      <a:alpha val="43137"/>
                    </a:srgbClr>
                  </a:outerShdw>
                </a:effectLst>
              </a:rPr>
              <a:t>recovery. </a:t>
            </a:r>
            <a:r>
              <a:rPr lang="en-US" sz="2400" dirty="0" err="1">
                <a:solidFill>
                  <a:srgbClr val="FF0000"/>
                </a:solidFill>
                <a:effectLst>
                  <a:outerShdw blurRad="38100" dist="38100" dir="2700000" algn="tl">
                    <a:srgbClr val="000000">
                      <a:alpha val="43137"/>
                    </a:srgbClr>
                  </a:outerShdw>
                </a:effectLst>
              </a:rPr>
              <a:t>Pergunakanlah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waktu</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luang</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Anda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untuk</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istirahatkan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tubuh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setelah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menyelesaikan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banyak</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aktivitas</a:t>
            </a:r>
            <a:r>
              <a:rPr lang="en-US" sz="2400" dirty="0">
                <a:solidFill>
                  <a:srgbClr val="FF0000"/>
                </a:solidFill>
                <a:effectLst>
                  <a:outerShdw blurRad="38100" dist="38100" dir="2700000" algn="tl">
                    <a:srgbClr val="000000">
                      <a:alpha val="43137"/>
                    </a:srgbClr>
                  </a:outerShdw>
                </a:effectLst>
              </a:rPr>
              <a:t> yang </a:t>
            </a:r>
            <a:r>
              <a:rPr lang="en-US" sz="2400" dirty="0" err="1">
                <a:solidFill>
                  <a:srgbClr val="FF0000"/>
                </a:solidFill>
                <a:effectLst>
                  <a:outerShdw blurRad="38100" dist="38100" dir="2700000" algn="tl">
                    <a:srgbClr val="000000">
                      <a:alpha val="43137"/>
                    </a:srgbClr>
                  </a:outerShdw>
                </a:effectLst>
              </a:rPr>
              <a:t>melelahkan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Letakkanlah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seluruh</a:t>
            </a:r>
            <a:r>
              <a:rPr lang="en-US" sz="2400" dirty="0">
                <a:solidFill>
                  <a:srgbClr val="FF0000"/>
                </a:solidFill>
                <a:effectLst>
                  <a:outerShdw blurRad="38100" dist="38100" dir="2700000" algn="tl">
                    <a:srgbClr val="000000">
                      <a:alpha val="43137"/>
                    </a:srgbClr>
                  </a:outerShdw>
                </a:effectLst>
              </a:rPr>
              <a:t> </a:t>
            </a:r>
            <a:r>
              <a:rPr lang="en-US" sz="2400" i="1" dirty="0">
                <a:solidFill>
                  <a:srgbClr val="FF0000"/>
                </a:solidFill>
                <a:effectLst>
                  <a:outerShdw blurRad="38100" dist="38100" dir="2700000" algn="tl">
                    <a:srgbClr val="000000">
                      <a:alpha val="43137"/>
                    </a:srgbClr>
                  </a:outerShdw>
                </a:effectLst>
              </a:rPr>
              <a:t>gadget </a:t>
            </a:r>
            <a:r>
              <a:rPr lang="en-US" sz="2400" dirty="0">
                <a:solidFill>
                  <a:srgbClr val="FF0000"/>
                </a:solidFill>
                <a:effectLst>
                  <a:outerShdw blurRad="38100" dist="38100" dir="2700000" algn="tl">
                    <a:srgbClr val="000000">
                      <a:alpha val="43137"/>
                    </a:srgbClr>
                  </a:outerShdw>
                </a:effectLst>
              </a:rPr>
              <a:t>agar </a:t>
            </a:r>
            <a:r>
              <a:rPr lang="en-US" sz="2400" dirty="0" err="1">
                <a:solidFill>
                  <a:srgbClr val="FF0000"/>
                </a:solidFill>
                <a:effectLst>
                  <a:outerShdw blurRad="38100" dist="38100" dir="2700000" algn="tl">
                    <a:srgbClr val="000000">
                      <a:alpha val="43137"/>
                    </a:srgbClr>
                  </a:outerShdw>
                </a:effectLst>
              </a:rPr>
              <a:t>pikiran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Anda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tidak</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terpengaruhi</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kembali</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oleh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hal</a:t>
            </a:r>
            <a:r>
              <a:rPr lang="en-US" sz="2400" dirty="0">
                <a:solidFill>
                  <a:srgbClr val="FF0000"/>
                </a:solidFill>
                <a:effectLst>
                  <a:outerShdw blurRad="38100" dist="38100" dir="2700000" algn="tl">
                    <a:srgbClr val="000000">
                      <a:alpha val="43137"/>
                    </a:srgbClr>
                  </a:outerShdw>
                </a:effectLst>
              </a:rPr>
              <a:t> yang </a:t>
            </a:r>
            <a:r>
              <a:rPr lang="en-US" sz="2400" dirty="0" err="1">
                <a:solidFill>
                  <a:srgbClr val="FF0000"/>
                </a:solidFill>
                <a:effectLst>
                  <a:outerShdw blurRad="38100" dist="38100" dir="2700000" algn="tl">
                    <a:srgbClr val="000000">
                      <a:alpha val="43137"/>
                    </a:srgbClr>
                  </a:outerShdw>
                </a:effectLst>
              </a:rPr>
              <a:t>tidak</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perlu</a:t>
            </a:r>
            <a:r>
              <a:rPr lang="en-US" sz="2400" dirty="0">
                <a:solidFill>
                  <a:srgbClr val="FF0000"/>
                </a:solidFill>
                <a:effectLst>
                  <a:outerShdw blurRad="38100" dist="38100" dir="2700000" algn="tl">
                    <a:srgbClr val="000000">
                      <a:alpha val="43137"/>
                    </a:srgbClr>
                  </a:outerShdw>
                </a:effectLst>
              </a:rPr>
              <a:t>.</a:t>
            </a:r>
          </a:p>
          <a:p>
            <a:pPr algn="just">
              <a:buNone/>
            </a:pPr>
            <a:r>
              <a:rPr lang="en-US" sz="2400" dirty="0">
                <a:solidFill>
                  <a:srgbClr val="FF0000"/>
                </a:solidFill>
                <a:effectLst>
                  <a:outerShdw blurRad="38100" dist="38100" dir="2700000" algn="tl">
                    <a:srgbClr val="000000">
                      <a:alpha val="43137"/>
                    </a:srgbClr>
                  </a:outerShdw>
                </a:effectLst>
              </a:rPr>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b="-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4297362"/>
          </a:xfrm>
        </p:spPr>
        <p:txBody>
          <a:bodyPr>
            <a:noAutofit/>
          </a:bodyPr>
          <a:lstStyle/>
          <a:p>
            <a:r>
              <a:rPr lang="en-US" sz="8800" b="1" dirty="0">
                <a:solidFill>
                  <a:srgbClr val="002060"/>
                </a:solidFill>
                <a:latin typeface="Berlin Sans FB Demi" panose="020E0802020502020306" pitchFamily="34" charset="0"/>
              </a:rPr>
              <a:t>THANK YOU</a:t>
            </a:r>
          </a:p>
        </p:txBody>
      </p:sp>
    </p:spTree>
    <p:extLst>
      <p:ext uri="{BB962C8B-B14F-4D97-AF65-F5344CB8AC3E}">
        <p14:creationId xmlns:p14="http://schemas.microsoft.com/office/powerpoint/2010/main" val="3153029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b="-6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6000" b="1" dirty="0" err="1">
                <a:solidFill>
                  <a:srgbClr val="002060"/>
                </a:solidFill>
                <a:effectLst>
                  <a:outerShdw blurRad="38100" dist="38100" dir="2700000" algn="tl">
                    <a:srgbClr val="000000">
                      <a:alpha val="43137"/>
                    </a:srgbClr>
                  </a:outerShdw>
                </a:effectLst>
              </a:rPr>
              <a:t>Tujuan</a:t>
            </a:r>
            <a:r>
              <a:rPr lang="en-US" sz="6000" dirty="0">
                <a:solidFill>
                  <a:srgbClr val="002060"/>
                </a:solidFill>
                <a:effectLst>
                  <a:outerShdw blurRad="38100" dist="38100" dir="2700000" algn="tl">
                    <a:srgbClr val="000000">
                      <a:alpha val="43137"/>
                    </a:srgbClr>
                  </a:outerShdw>
                </a:effectLst>
              </a:rPr>
              <a:t> </a:t>
            </a:r>
            <a:r>
              <a:rPr lang="en-US" sz="6000" b="1" dirty="0" err="1">
                <a:solidFill>
                  <a:srgbClr val="002060"/>
                </a:solidFill>
                <a:effectLst>
                  <a:outerShdw blurRad="38100" dist="38100" dir="2700000" algn="tl">
                    <a:srgbClr val="000000">
                      <a:alpha val="43137"/>
                    </a:srgbClr>
                  </a:outerShdw>
                </a:effectLst>
              </a:rPr>
              <a:t>Layanan</a:t>
            </a:r>
            <a:endParaRPr lang="en-US" sz="6000" dirty="0">
              <a:solidFill>
                <a:srgbClr val="00206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0"/>
            <a:ext cx="8229600" cy="4525963"/>
          </a:xfrm>
          <a:gradFill>
            <a:gsLst>
              <a:gs pos="0">
                <a:schemeClr val="dk1">
                  <a:tint val="50000"/>
                  <a:satMod val="300000"/>
                  <a:alpha val="0"/>
                </a:schemeClr>
              </a:gs>
              <a:gs pos="35000">
                <a:schemeClr val="dk1">
                  <a:tint val="37000"/>
                  <a:satMod val="300000"/>
                </a:schemeClr>
              </a:gs>
              <a:gs pos="100000">
                <a:schemeClr val="dk1">
                  <a:tint val="15000"/>
                  <a:satMod val="350000"/>
                </a:schemeClr>
              </a:gs>
            </a:gsLst>
          </a:gradFill>
          <a:ln>
            <a:solidFill>
              <a:schemeClr val="bg1"/>
            </a:solidFill>
          </a:ln>
        </p:spPr>
        <p:style>
          <a:lnRef idx="1">
            <a:schemeClr val="dk1"/>
          </a:lnRef>
          <a:fillRef idx="2">
            <a:schemeClr val="dk1"/>
          </a:fillRef>
          <a:effectRef idx="1">
            <a:schemeClr val="dk1"/>
          </a:effectRef>
          <a:fontRef idx="minor">
            <a:schemeClr val="dk1"/>
          </a:fontRef>
        </p:style>
        <p:txBody>
          <a:bodyPr/>
          <a:lstStyle/>
          <a:p>
            <a:pPr lvl="0" algn="just"/>
            <a:r>
              <a:rPr lang="id-ID" b="1" dirty="0">
                <a:solidFill>
                  <a:srgbClr val="FF0000"/>
                </a:solidFill>
                <a:effectLst>
                  <a:outerShdw blurRad="38100" dist="38100" dir="2700000" algn="tl">
                    <a:srgbClr val="000000">
                      <a:alpha val="43137"/>
                    </a:srgbClr>
                  </a:outerShdw>
                </a:effectLst>
              </a:rPr>
              <a:t>Mengidentifikasi </a:t>
            </a:r>
            <a:r>
              <a:rPr lang="en-US" b="1" dirty="0" err="1">
                <a:solidFill>
                  <a:srgbClr val="FF0000"/>
                </a:solidFill>
                <a:effectLst>
                  <a:outerShdw blurRad="38100" dist="38100" dir="2700000" algn="tl">
                    <a:srgbClr val="000000">
                      <a:alpha val="43137"/>
                    </a:srgbClr>
                  </a:outerShdw>
                </a:effectLst>
              </a:rPr>
              <a:t>Berbagai</a:t>
            </a:r>
            <a:r>
              <a:rPr lang="en-US" b="1" dirty="0">
                <a:solidFill>
                  <a:srgbClr val="FF0000"/>
                </a:solidFill>
                <a:effectLst>
                  <a:outerShdw blurRad="38100" dist="38100" dir="2700000" algn="tl">
                    <a:srgbClr val="000000">
                      <a:alpha val="43137"/>
                    </a:srgbClr>
                  </a:outerShdw>
                </a:effectLst>
              </a:rPr>
              <a:t> </a:t>
            </a:r>
            <a:r>
              <a:rPr lang="en-US" b="1" dirty="0" err="1">
                <a:solidFill>
                  <a:srgbClr val="FF0000"/>
                </a:solidFill>
                <a:effectLst>
                  <a:outerShdw blurRad="38100" dist="38100" dir="2700000" algn="tl">
                    <a:srgbClr val="000000">
                      <a:alpha val="43137"/>
                    </a:srgbClr>
                  </a:outerShdw>
                </a:effectLst>
              </a:rPr>
              <a:t>macam</a:t>
            </a:r>
            <a:r>
              <a:rPr lang="en-US" b="1" dirty="0">
                <a:solidFill>
                  <a:srgbClr val="FF0000"/>
                </a:solidFill>
                <a:effectLst>
                  <a:outerShdw blurRad="38100" dist="38100" dir="2700000" algn="tl">
                    <a:srgbClr val="000000">
                      <a:alpha val="43137"/>
                    </a:srgbClr>
                  </a:outerShdw>
                </a:effectLst>
              </a:rPr>
              <a:t> </a:t>
            </a:r>
            <a:r>
              <a:rPr lang="en-US" b="1" dirty="0" err="1">
                <a:solidFill>
                  <a:srgbClr val="FF0000"/>
                </a:solidFill>
                <a:effectLst>
                  <a:outerShdw blurRad="38100" dist="38100" dir="2700000" algn="tl">
                    <a:srgbClr val="000000">
                      <a:alpha val="43137"/>
                    </a:srgbClr>
                  </a:outerShdw>
                </a:effectLst>
              </a:rPr>
              <a:t>kegiatan</a:t>
            </a:r>
            <a:r>
              <a:rPr lang="en-US" b="1" dirty="0">
                <a:solidFill>
                  <a:srgbClr val="FF0000"/>
                </a:solidFill>
                <a:effectLst>
                  <a:outerShdw blurRad="38100" dist="38100" dir="2700000" algn="tl">
                    <a:srgbClr val="000000">
                      <a:alpha val="43137"/>
                    </a:srgbClr>
                  </a:outerShdw>
                </a:effectLst>
              </a:rPr>
              <a:t> yang </a:t>
            </a:r>
            <a:r>
              <a:rPr lang="en-US" b="1" dirty="0" err="1">
                <a:solidFill>
                  <a:srgbClr val="FF0000"/>
                </a:solidFill>
                <a:effectLst>
                  <a:outerShdw blurRad="38100" dist="38100" dir="2700000" algn="tl">
                    <a:srgbClr val="000000">
                      <a:alpha val="43137"/>
                    </a:srgbClr>
                  </a:outerShdw>
                </a:effectLst>
              </a:rPr>
              <a:t>positif</a:t>
            </a:r>
            <a:r>
              <a:rPr lang="en-US" b="1" dirty="0">
                <a:solidFill>
                  <a:srgbClr val="FF0000"/>
                </a:solidFill>
                <a:effectLst>
                  <a:outerShdw blurRad="38100" dist="38100" dir="2700000" algn="tl">
                    <a:srgbClr val="000000">
                      <a:alpha val="43137"/>
                    </a:srgbClr>
                  </a:outerShdw>
                </a:effectLst>
              </a:rPr>
              <a:t> </a:t>
            </a:r>
            <a:r>
              <a:rPr lang="en-US" b="1" dirty="0" err="1">
                <a:solidFill>
                  <a:srgbClr val="FF0000"/>
                </a:solidFill>
                <a:effectLst>
                  <a:outerShdw blurRad="38100" dist="38100" dir="2700000" algn="tl">
                    <a:srgbClr val="000000">
                      <a:alpha val="43137"/>
                    </a:srgbClr>
                  </a:outerShdw>
                </a:effectLst>
              </a:rPr>
              <a:t>di</a:t>
            </a:r>
            <a:r>
              <a:rPr lang="en-US" b="1" dirty="0">
                <a:solidFill>
                  <a:srgbClr val="FF0000"/>
                </a:solidFill>
                <a:effectLst>
                  <a:outerShdw blurRad="38100" dist="38100" dir="2700000" algn="tl">
                    <a:srgbClr val="000000">
                      <a:alpha val="43137"/>
                    </a:srgbClr>
                  </a:outerShdw>
                </a:effectLst>
              </a:rPr>
              <a:t> </a:t>
            </a:r>
            <a:r>
              <a:rPr lang="en-US" b="1" dirty="0" err="1">
                <a:solidFill>
                  <a:srgbClr val="FF0000"/>
                </a:solidFill>
                <a:effectLst>
                  <a:outerShdw blurRad="38100" dist="38100" dir="2700000" algn="tl">
                    <a:srgbClr val="000000">
                      <a:alpha val="43137"/>
                    </a:srgbClr>
                  </a:outerShdw>
                </a:effectLst>
              </a:rPr>
              <a:t>waktu</a:t>
            </a:r>
            <a:r>
              <a:rPr lang="en-US" b="1" dirty="0">
                <a:solidFill>
                  <a:srgbClr val="FF0000"/>
                </a:solidFill>
                <a:effectLst>
                  <a:outerShdw blurRad="38100" dist="38100" dir="2700000" algn="tl">
                    <a:srgbClr val="000000">
                      <a:alpha val="43137"/>
                    </a:srgbClr>
                  </a:outerShdw>
                </a:effectLst>
              </a:rPr>
              <a:t> </a:t>
            </a:r>
            <a:r>
              <a:rPr lang="en-US" b="1" dirty="0" err="1">
                <a:solidFill>
                  <a:srgbClr val="FF0000"/>
                </a:solidFill>
                <a:effectLst>
                  <a:outerShdw blurRad="38100" dist="38100" dir="2700000" algn="tl">
                    <a:srgbClr val="000000">
                      <a:alpha val="43137"/>
                    </a:srgbClr>
                  </a:outerShdw>
                </a:effectLst>
              </a:rPr>
              <a:t>luang</a:t>
            </a:r>
            <a:endParaRPr lang="en-US" b="1" dirty="0">
              <a:solidFill>
                <a:srgbClr val="FF0000"/>
              </a:solidFill>
              <a:effectLst>
                <a:outerShdw blurRad="38100" dist="38100" dir="2700000" algn="tl">
                  <a:srgbClr val="000000">
                    <a:alpha val="43137"/>
                  </a:srgbClr>
                </a:outerShdw>
              </a:effectLst>
            </a:endParaRPr>
          </a:p>
          <a:p>
            <a:pPr lvl="0" algn="just"/>
            <a:r>
              <a:rPr lang="id-ID" b="1" dirty="0">
                <a:solidFill>
                  <a:srgbClr val="FF0000"/>
                </a:solidFill>
                <a:effectLst>
                  <a:outerShdw blurRad="38100" dist="38100" dir="2700000" algn="tl">
                    <a:srgbClr val="000000">
                      <a:alpha val="43137"/>
                    </a:srgbClr>
                  </a:outerShdw>
                </a:effectLst>
              </a:rPr>
              <a:t>Menjelaskan </a:t>
            </a:r>
            <a:r>
              <a:rPr lang="en-US" b="1" dirty="0" err="1">
                <a:solidFill>
                  <a:srgbClr val="FF0000"/>
                </a:solidFill>
                <a:effectLst>
                  <a:outerShdw blurRad="38100" dist="38100" dir="2700000" algn="tl">
                    <a:srgbClr val="000000">
                      <a:alpha val="43137"/>
                    </a:srgbClr>
                  </a:outerShdw>
                </a:effectLst>
              </a:rPr>
              <a:t>apa</a:t>
            </a:r>
            <a:r>
              <a:rPr lang="en-US" b="1" dirty="0">
                <a:solidFill>
                  <a:srgbClr val="FF0000"/>
                </a:solidFill>
                <a:effectLst>
                  <a:outerShdw blurRad="38100" dist="38100" dir="2700000" algn="tl">
                    <a:srgbClr val="000000">
                      <a:alpha val="43137"/>
                    </a:srgbClr>
                  </a:outerShdw>
                </a:effectLst>
              </a:rPr>
              <a:t> </a:t>
            </a:r>
            <a:r>
              <a:rPr lang="en-US" b="1" dirty="0" err="1">
                <a:solidFill>
                  <a:srgbClr val="FF0000"/>
                </a:solidFill>
                <a:effectLst>
                  <a:outerShdw blurRad="38100" dist="38100" dir="2700000" algn="tl">
                    <a:srgbClr val="000000">
                      <a:alpha val="43137"/>
                    </a:srgbClr>
                  </a:outerShdw>
                </a:effectLst>
              </a:rPr>
              <a:t>saja</a:t>
            </a:r>
            <a:r>
              <a:rPr lang="en-US" b="1" dirty="0">
                <a:solidFill>
                  <a:srgbClr val="FF0000"/>
                </a:solidFill>
                <a:effectLst>
                  <a:outerShdw blurRad="38100" dist="38100" dir="2700000" algn="tl">
                    <a:srgbClr val="000000">
                      <a:alpha val="43137"/>
                    </a:srgbClr>
                  </a:outerShdw>
                </a:effectLst>
              </a:rPr>
              <a:t> yang </a:t>
            </a:r>
            <a:r>
              <a:rPr lang="en-US" b="1" dirty="0" err="1">
                <a:solidFill>
                  <a:srgbClr val="FF0000"/>
                </a:solidFill>
                <a:effectLst>
                  <a:outerShdw blurRad="38100" dist="38100" dir="2700000" algn="tl">
                    <a:srgbClr val="000000">
                      <a:alpha val="43137"/>
                    </a:srgbClr>
                  </a:outerShdw>
                </a:effectLst>
              </a:rPr>
              <a:t>termasuk</a:t>
            </a:r>
            <a:r>
              <a:rPr lang="en-US" b="1" dirty="0">
                <a:solidFill>
                  <a:srgbClr val="FF0000"/>
                </a:solidFill>
                <a:effectLst>
                  <a:outerShdw blurRad="38100" dist="38100" dir="2700000" algn="tl">
                    <a:srgbClr val="000000">
                      <a:alpha val="43137"/>
                    </a:srgbClr>
                  </a:outerShdw>
                </a:effectLst>
              </a:rPr>
              <a:t> </a:t>
            </a:r>
            <a:r>
              <a:rPr lang="en-US" b="1" dirty="0" err="1">
                <a:solidFill>
                  <a:srgbClr val="FF0000"/>
                </a:solidFill>
                <a:effectLst>
                  <a:outerShdw blurRad="38100" dist="38100" dir="2700000" algn="tl">
                    <a:srgbClr val="000000">
                      <a:alpha val="43137"/>
                    </a:srgbClr>
                  </a:outerShdw>
                </a:effectLst>
              </a:rPr>
              <a:t>kegiatan</a:t>
            </a:r>
            <a:r>
              <a:rPr lang="en-US" b="1" dirty="0">
                <a:solidFill>
                  <a:srgbClr val="FF0000"/>
                </a:solidFill>
                <a:effectLst>
                  <a:outerShdw blurRad="38100" dist="38100" dir="2700000" algn="tl">
                    <a:srgbClr val="000000">
                      <a:alpha val="43137"/>
                    </a:srgbClr>
                  </a:outerShdw>
                </a:effectLst>
              </a:rPr>
              <a:t> yang </a:t>
            </a:r>
            <a:r>
              <a:rPr lang="en-US" b="1" dirty="0" err="1">
                <a:solidFill>
                  <a:srgbClr val="FF0000"/>
                </a:solidFill>
                <a:effectLst>
                  <a:outerShdw blurRad="38100" dist="38100" dir="2700000" algn="tl">
                    <a:srgbClr val="000000">
                      <a:alpha val="43137"/>
                    </a:srgbClr>
                  </a:outerShdw>
                </a:effectLst>
              </a:rPr>
              <a:t>positif</a:t>
            </a:r>
            <a:endParaRPr lang="en-US" b="1" dirty="0">
              <a:solidFill>
                <a:srgbClr val="FF0000"/>
              </a:solidFill>
              <a:effectLst>
                <a:outerShdw blurRad="38100" dist="38100" dir="2700000" algn="tl">
                  <a:srgbClr val="000000">
                    <a:alpha val="43137"/>
                  </a:srgbClr>
                </a:outerShdw>
              </a:effectLst>
            </a:endParaRPr>
          </a:p>
          <a:p>
            <a:pPr lvl="0" algn="just"/>
            <a:r>
              <a:rPr lang="id-ID" b="1" dirty="0">
                <a:solidFill>
                  <a:srgbClr val="FF0000"/>
                </a:solidFill>
                <a:effectLst>
                  <a:outerShdw blurRad="38100" dist="38100" dir="2700000" algn="tl">
                    <a:srgbClr val="000000">
                      <a:alpha val="43137"/>
                    </a:srgbClr>
                  </a:outerShdw>
                </a:effectLst>
              </a:rPr>
              <a:t>Mengklasifikasi berbagai macam </a:t>
            </a:r>
            <a:r>
              <a:rPr lang="en-US" b="1" dirty="0" err="1">
                <a:solidFill>
                  <a:srgbClr val="FF0000"/>
                </a:solidFill>
                <a:effectLst>
                  <a:outerShdw blurRad="38100" dist="38100" dir="2700000" algn="tl">
                    <a:srgbClr val="000000">
                      <a:alpha val="43137"/>
                    </a:srgbClr>
                  </a:outerShdw>
                </a:effectLst>
              </a:rPr>
              <a:t>kegitan</a:t>
            </a:r>
            <a:r>
              <a:rPr lang="en-US" b="1" dirty="0">
                <a:solidFill>
                  <a:srgbClr val="FF0000"/>
                </a:solidFill>
                <a:effectLst>
                  <a:outerShdw blurRad="38100" dist="38100" dir="2700000" algn="tl">
                    <a:srgbClr val="000000">
                      <a:alpha val="43137"/>
                    </a:srgbClr>
                  </a:outerShdw>
                </a:effectLst>
              </a:rPr>
              <a:t> </a:t>
            </a:r>
            <a:r>
              <a:rPr lang="en-US" b="1" dirty="0" err="1">
                <a:solidFill>
                  <a:srgbClr val="FF0000"/>
                </a:solidFill>
                <a:effectLst>
                  <a:outerShdw blurRad="38100" dist="38100" dir="2700000" algn="tl">
                    <a:srgbClr val="000000">
                      <a:alpha val="43137"/>
                    </a:srgbClr>
                  </a:outerShdw>
                </a:effectLst>
              </a:rPr>
              <a:t>positif</a:t>
            </a:r>
            <a:endParaRPr lang="en-US" b="1" dirty="0">
              <a:solidFill>
                <a:srgbClr val="FF0000"/>
              </a:solidFill>
              <a:effectLst>
                <a:outerShdw blurRad="38100" dist="38100" dir="2700000" algn="tl">
                  <a:srgbClr val="000000">
                    <a:alpha val="43137"/>
                  </a:srgbClr>
                </a:outerShdw>
              </a:effectLst>
            </a:endParaRPr>
          </a:p>
          <a:p>
            <a:pPr algn="just"/>
            <a:r>
              <a:rPr lang="id-ID" b="1" dirty="0">
                <a:solidFill>
                  <a:srgbClr val="FF0000"/>
                </a:solidFill>
                <a:effectLst>
                  <a:outerShdw blurRad="38100" dist="38100" dir="2700000" algn="tl">
                    <a:srgbClr val="000000">
                      <a:alpha val="43137"/>
                    </a:srgbClr>
                  </a:outerShdw>
                </a:effectLst>
              </a:rPr>
              <a:t>Menganalisis </a:t>
            </a:r>
            <a:r>
              <a:rPr lang="en-US" b="1" dirty="0" err="1">
                <a:solidFill>
                  <a:srgbClr val="FF0000"/>
                </a:solidFill>
                <a:effectLst>
                  <a:outerShdw blurRad="38100" dist="38100" dir="2700000" algn="tl">
                    <a:srgbClr val="000000">
                      <a:alpha val="43137"/>
                    </a:srgbClr>
                  </a:outerShdw>
                </a:effectLst>
              </a:rPr>
              <a:t>Beberapa</a:t>
            </a:r>
            <a:r>
              <a:rPr lang="en-US" b="1" dirty="0">
                <a:solidFill>
                  <a:srgbClr val="FF0000"/>
                </a:solidFill>
                <a:effectLst>
                  <a:outerShdw blurRad="38100" dist="38100" dir="2700000" algn="tl">
                    <a:srgbClr val="000000">
                      <a:alpha val="43137"/>
                    </a:srgbClr>
                  </a:outerShdw>
                </a:effectLst>
              </a:rPr>
              <a:t> </a:t>
            </a:r>
            <a:r>
              <a:rPr lang="en-US" b="1" dirty="0" err="1">
                <a:solidFill>
                  <a:srgbClr val="FF0000"/>
                </a:solidFill>
                <a:effectLst>
                  <a:outerShdw blurRad="38100" dist="38100" dir="2700000" algn="tl">
                    <a:srgbClr val="000000">
                      <a:alpha val="43137"/>
                    </a:srgbClr>
                  </a:outerShdw>
                </a:effectLst>
              </a:rPr>
              <a:t>kegiatan</a:t>
            </a:r>
            <a:r>
              <a:rPr lang="en-US" b="1" dirty="0">
                <a:solidFill>
                  <a:srgbClr val="FF0000"/>
                </a:solidFill>
                <a:effectLst>
                  <a:outerShdw blurRad="38100" dist="38100" dir="2700000" algn="tl">
                    <a:srgbClr val="000000">
                      <a:alpha val="43137"/>
                    </a:srgbClr>
                  </a:outerShdw>
                </a:effectLst>
              </a:rPr>
              <a:t> yang </a:t>
            </a:r>
            <a:r>
              <a:rPr lang="en-US" b="1" dirty="0" err="1">
                <a:solidFill>
                  <a:srgbClr val="FF0000"/>
                </a:solidFill>
                <a:effectLst>
                  <a:outerShdw blurRad="38100" dist="38100" dir="2700000" algn="tl">
                    <a:srgbClr val="000000">
                      <a:alpha val="43137"/>
                    </a:srgbClr>
                  </a:outerShdw>
                </a:effectLst>
              </a:rPr>
              <a:t>efektif</a:t>
            </a:r>
            <a:r>
              <a:rPr lang="en-US" b="1" dirty="0">
                <a:solidFill>
                  <a:srgbClr val="FF0000"/>
                </a:solidFill>
                <a:effectLst>
                  <a:outerShdw blurRad="38100" dist="38100" dir="2700000" algn="tl">
                    <a:srgbClr val="000000">
                      <a:alpha val="43137"/>
                    </a:srgbClr>
                  </a:outerShdw>
                </a:effectLst>
              </a:rPr>
              <a:t> </a:t>
            </a:r>
            <a:r>
              <a:rPr lang="en-US" b="1" dirty="0" err="1">
                <a:solidFill>
                  <a:srgbClr val="FF0000"/>
                </a:solidFill>
                <a:effectLst>
                  <a:outerShdw blurRad="38100" dist="38100" dir="2700000" algn="tl">
                    <a:srgbClr val="000000">
                      <a:alpha val="43137"/>
                    </a:srgbClr>
                  </a:outerShdw>
                </a:effectLst>
              </a:rPr>
              <a:t>dalam</a:t>
            </a:r>
            <a:r>
              <a:rPr lang="en-US" b="1" dirty="0">
                <a:solidFill>
                  <a:srgbClr val="FF0000"/>
                </a:solidFill>
                <a:effectLst>
                  <a:outerShdw blurRad="38100" dist="38100" dir="2700000" algn="tl">
                    <a:srgbClr val="000000">
                      <a:alpha val="43137"/>
                    </a:srgbClr>
                  </a:outerShdw>
                </a:effectLst>
              </a:rPr>
              <a:t> </a:t>
            </a:r>
            <a:r>
              <a:rPr lang="en-US" b="1" dirty="0" err="1">
                <a:solidFill>
                  <a:srgbClr val="FF0000"/>
                </a:solidFill>
                <a:effectLst>
                  <a:outerShdw blurRad="38100" dist="38100" dir="2700000" algn="tl">
                    <a:srgbClr val="000000">
                      <a:alpha val="43137"/>
                    </a:srgbClr>
                  </a:outerShdw>
                </a:effectLst>
              </a:rPr>
              <a:t>mengisi</a:t>
            </a:r>
            <a:r>
              <a:rPr lang="en-US" b="1" dirty="0">
                <a:solidFill>
                  <a:srgbClr val="FF0000"/>
                </a:solidFill>
                <a:effectLst>
                  <a:outerShdw blurRad="38100" dist="38100" dir="2700000" algn="tl">
                    <a:srgbClr val="000000">
                      <a:alpha val="43137"/>
                    </a:srgbClr>
                  </a:outerShdw>
                </a:effectLst>
              </a:rPr>
              <a:t> </a:t>
            </a:r>
            <a:r>
              <a:rPr lang="en-US" b="1" dirty="0" err="1">
                <a:solidFill>
                  <a:srgbClr val="FF0000"/>
                </a:solidFill>
                <a:effectLst>
                  <a:outerShdw blurRad="38100" dist="38100" dir="2700000" algn="tl">
                    <a:srgbClr val="000000">
                      <a:alpha val="43137"/>
                    </a:srgbClr>
                  </a:outerShdw>
                </a:effectLst>
              </a:rPr>
              <a:t>waktu</a:t>
            </a:r>
            <a:r>
              <a:rPr lang="en-US" b="1" dirty="0">
                <a:solidFill>
                  <a:srgbClr val="FF0000"/>
                </a:solidFill>
                <a:effectLst>
                  <a:outerShdw blurRad="38100" dist="38100" dir="2700000" algn="tl">
                    <a:srgbClr val="000000">
                      <a:alpha val="43137"/>
                    </a:srgbClr>
                  </a:outerShdw>
                </a:effectLst>
              </a:rPr>
              <a:t> </a:t>
            </a:r>
            <a:r>
              <a:rPr lang="en-US" b="1" dirty="0" err="1">
                <a:solidFill>
                  <a:srgbClr val="FF0000"/>
                </a:solidFill>
                <a:effectLst>
                  <a:outerShdw blurRad="38100" dist="38100" dir="2700000" algn="tl">
                    <a:srgbClr val="000000">
                      <a:alpha val="43137"/>
                    </a:srgbClr>
                  </a:outerShdw>
                </a:effectLst>
              </a:rPr>
              <a:t>luang</a:t>
            </a:r>
            <a:endParaRPr lang="en-US" b="1" dirty="0">
              <a:solidFill>
                <a:srgbClr val="FF0000"/>
              </a:solidFill>
              <a:effectLst>
                <a:outerShdw blurRad="38100" dist="38100" dir="2700000" algn="tl">
                  <a:srgbClr val="000000">
                    <a:alpha val="43137"/>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b="-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39762"/>
          </a:xfrm>
        </p:spPr>
        <p:txBody>
          <a:bodyPr>
            <a:noAutofit/>
          </a:bodyPr>
          <a:lstStyle/>
          <a:p>
            <a:r>
              <a:rPr lang="en-US" sz="4000" b="1" dirty="0"/>
              <a:t>  </a:t>
            </a:r>
            <a:r>
              <a:rPr lang="en-US" sz="4000" b="1" dirty="0" err="1"/>
              <a:t>Apa</a:t>
            </a:r>
            <a:r>
              <a:rPr lang="en-US" sz="4000" b="1" dirty="0"/>
              <a:t> </a:t>
            </a:r>
            <a:r>
              <a:rPr lang="en-US" sz="4000" b="1" dirty="0" err="1"/>
              <a:t>itu</a:t>
            </a:r>
            <a:r>
              <a:rPr lang="en-US" sz="4000" b="1" dirty="0"/>
              <a:t> </a:t>
            </a:r>
            <a:r>
              <a:rPr lang="en-US" sz="4000" b="1" dirty="0" err="1"/>
              <a:t>Mengisi</a:t>
            </a:r>
            <a:r>
              <a:rPr lang="en-US" sz="4000" b="1" dirty="0"/>
              <a:t> </a:t>
            </a:r>
            <a:r>
              <a:rPr lang="en-US" sz="4000" b="1" dirty="0" err="1"/>
              <a:t>Waktu</a:t>
            </a:r>
            <a:r>
              <a:rPr lang="en-US" sz="4000" b="1" dirty="0"/>
              <a:t> </a:t>
            </a:r>
            <a:r>
              <a:rPr lang="en-US" sz="4000" b="1" dirty="0" err="1"/>
              <a:t>Luang</a:t>
            </a:r>
            <a:endParaRPr lang="en-US" sz="4000" b="1" dirty="0"/>
          </a:p>
        </p:txBody>
      </p:sp>
      <p:sp>
        <p:nvSpPr>
          <p:cNvPr id="3" name="Content Placeholder 2"/>
          <p:cNvSpPr>
            <a:spLocks noGrp="1"/>
          </p:cNvSpPr>
          <p:nvPr>
            <p:ph idx="1"/>
          </p:nvPr>
        </p:nvSpPr>
        <p:spPr>
          <a:xfrm>
            <a:off x="457200" y="1219200"/>
            <a:ext cx="8229600" cy="4525963"/>
          </a:xfrm>
          <a:gradFill>
            <a:gsLst>
              <a:gs pos="0">
                <a:schemeClr val="dk1">
                  <a:tint val="50000"/>
                  <a:satMod val="300000"/>
                  <a:alpha val="0"/>
                </a:schemeClr>
              </a:gs>
              <a:gs pos="35000">
                <a:schemeClr val="dk1">
                  <a:tint val="37000"/>
                  <a:satMod val="300000"/>
                </a:schemeClr>
              </a:gs>
              <a:gs pos="100000">
                <a:schemeClr val="dk1">
                  <a:tint val="15000"/>
                  <a:satMod val="350000"/>
                </a:schemeClr>
              </a:gs>
            </a:gsLst>
          </a:gradFill>
          <a:ln>
            <a:solidFill>
              <a:schemeClr val="bg1"/>
            </a:solidFill>
          </a:ln>
        </p:spPr>
        <p:style>
          <a:lnRef idx="1">
            <a:schemeClr val="dk1"/>
          </a:lnRef>
          <a:fillRef idx="2">
            <a:schemeClr val="dk1"/>
          </a:fillRef>
          <a:effectRef idx="1">
            <a:schemeClr val="dk1"/>
          </a:effectRef>
          <a:fontRef idx="minor">
            <a:schemeClr val="dk1"/>
          </a:fontRef>
        </p:style>
        <p:txBody>
          <a:bodyPr>
            <a:normAutofit/>
          </a:bodyPr>
          <a:lstStyle/>
          <a:p>
            <a:pPr algn="just"/>
            <a:r>
              <a:rPr lang="en-US" b="1" dirty="0" err="1">
                <a:solidFill>
                  <a:srgbClr val="FF0000"/>
                </a:solidFill>
              </a:rPr>
              <a:t>Waktu</a:t>
            </a:r>
            <a:r>
              <a:rPr lang="en-US" b="1" dirty="0">
                <a:solidFill>
                  <a:srgbClr val="FF0000"/>
                </a:solidFill>
              </a:rPr>
              <a:t> </a:t>
            </a:r>
            <a:r>
              <a:rPr lang="en-US" b="1" dirty="0" err="1">
                <a:solidFill>
                  <a:srgbClr val="FF0000"/>
                </a:solidFill>
              </a:rPr>
              <a:t>luang</a:t>
            </a:r>
            <a:r>
              <a:rPr lang="en-US" b="1" dirty="0">
                <a:solidFill>
                  <a:srgbClr val="FF0000"/>
                </a:solidFill>
              </a:rPr>
              <a:t> </a:t>
            </a:r>
            <a:r>
              <a:rPr lang="en-US" b="1" dirty="0" err="1">
                <a:solidFill>
                  <a:srgbClr val="FF0000"/>
                </a:solidFill>
              </a:rPr>
              <a:t>dapat</a:t>
            </a:r>
            <a:r>
              <a:rPr lang="en-US" b="1" dirty="0">
                <a:solidFill>
                  <a:srgbClr val="FF0000"/>
                </a:solidFill>
              </a:rPr>
              <a:t> </a:t>
            </a:r>
            <a:r>
              <a:rPr lang="en-US" b="1" dirty="0" err="1">
                <a:solidFill>
                  <a:srgbClr val="FF0000"/>
                </a:solidFill>
              </a:rPr>
              <a:t>diartikan</a:t>
            </a:r>
            <a:r>
              <a:rPr lang="en-US" b="1" dirty="0">
                <a:solidFill>
                  <a:srgbClr val="FF0000"/>
                </a:solidFill>
              </a:rPr>
              <a:t> </a:t>
            </a:r>
            <a:r>
              <a:rPr lang="en-US" b="1" dirty="0" err="1">
                <a:solidFill>
                  <a:srgbClr val="FF0000"/>
                </a:solidFill>
              </a:rPr>
              <a:t>sebagai</a:t>
            </a:r>
            <a:r>
              <a:rPr lang="en-US" b="1" dirty="0">
                <a:solidFill>
                  <a:srgbClr val="FF0000"/>
                </a:solidFill>
              </a:rPr>
              <a:t> </a:t>
            </a:r>
            <a:r>
              <a:rPr lang="en-US" b="1" dirty="0" err="1">
                <a:solidFill>
                  <a:srgbClr val="FF0000"/>
                </a:solidFill>
              </a:rPr>
              <a:t>sebuah</a:t>
            </a:r>
            <a:r>
              <a:rPr lang="en-US" b="1" dirty="0">
                <a:solidFill>
                  <a:srgbClr val="FF0000"/>
                </a:solidFill>
              </a:rPr>
              <a:t> </a:t>
            </a:r>
            <a:r>
              <a:rPr lang="en-US" b="1" dirty="0" err="1">
                <a:solidFill>
                  <a:srgbClr val="FF0000"/>
                </a:solidFill>
              </a:rPr>
              <a:t>kesempatan</a:t>
            </a:r>
            <a:r>
              <a:rPr lang="en-US" b="1" dirty="0">
                <a:solidFill>
                  <a:srgbClr val="FF0000"/>
                </a:solidFill>
              </a:rPr>
              <a:t> yang </a:t>
            </a:r>
            <a:r>
              <a:rPr lang="en-US" b="1" dirty="0" err="1">
                <a:solidFill>
                  <a:srgbClr val="FF0000"/>
                </a:solidFill>
              </a:rPr>
              <a:t>tersedia</a:t>
            </a:r>
            <a:r>
              <a:rPr lang="en-US" b="1" dirty="0">
                <a:solidFill>
                  <a:srgbClr val="FF0000"/>
                </a:solidFill>
              </a:rPr>
              <a:t> </a:t>
            </a:r>
            <a:r>
              <a:rPr lang="en-US" b="1" dirty="0" err="1">
                <a:solidFill>
                  <a:srgbClr val="FF0000"/>
                </a:solidFill>
              </a:rPr>
              <a:t>untuk</a:t>
            </a:r>
            <a:r>
              <a:rPr lang="en-US" b="1" dirty="0">
                <a:solidFill>
                  <a:srgbClr val="FF0000"/>
                </a:solidFill>
              </a:rPr>
              <a:t> </a:t>
            </a:r>
            <a:r>
              <a:rPr lang="en-US" b="1" dirty="0" err="1">
                <a:solidFill>
                  <a:srgbClr val="FF0000"/>
                </a:solidFill>
              </a:rPr>
              <a:t>Anda</a:t>
            </a:r>
            <a:r>
              <a:rPr lang="en-US" b="1" dirty="0">
                <a:solidFill>
                  <a:srgbClr val="FF0000"/>
                </a:solidFill>
              </a:rPr>
              <a:t> </a:t>
            </a:r>
            <a:r>
              <a:rPr lang="en-US" b="1" dirty="0" err="1">
                <a:solidFill>
                  <a:srgbClr val="FF0000"/>
                </a:solidFill>
              </a:rPr>
              <a:t>disela-sela</a:t>
            </a:r>
            <a:r>
              <a:rPr lang="en-US" b="1" dirty="0">
                <a:solidFill>
                  <a:srgbClr val="FF0000"/>
                </a:solidFill>
              </a:rPr>
              <a:t> </a:t>
            </a:r>
            <a:r>
              <a:rPr lang="en-US" b="1" dirty="0" err="1">
                <a:solidFill>
                  <a:srgbClr val="FF0000"/>
                </a:solidFill>
              </a:rPr>
              <a:t>kesibukan</a:t>
            </a:r>
            <a:r>
              <a:rPr lang="en-US" b="1" dirty="0">
                <a:solidFill>
                  <a:srgbClr val="FF0000"/>
                </a:solidFill>
              </a:rPr>
              <a:t> </a:t>
            </a:r>
            <a:r>
              <a:rPr lang="en-US" b="1" dirty="0" err="1">
                <a:solidFill>
                  <a:srgbClr val="FF0000"/>
                </a:solidFill>
              </a:rPr>
              <a:t>pekerjaan</a:t>
            </a:r>
            <a:r>
              <a:rPr lang="en-US" b="1" dirty="0">
                <a:solidFill>
                  <a:srgbClr val="FF0000"/>
                </a:solidFill>
              </a:rPr>
              <a:t> </a:t>
            </a:r>
            <a:r>
              <a:rPr lang="en-US" b="1" dirty="0" err="1">
                <a:solidFill>
                  <a:srgbClr val="FF0000"/>
                </a:solidFill>
              </a:rPr>
              <a:t>Anda</a:t>
            </a:r>
            <a:r>
              <a:rPr lang="en-US" b="1" dirty="0">
                <a:solidFill>
                  <a:srgbClr val="FF0000"/>
                </a:solidFill>
              </a:rPr>
              <a:t>. </a:t>
            </a:r>
          </a:p>
          <a:p>
            <a:pPr algn="just"/>
            <a:r>
              <a:rPr lang="en-US" b="1" dirty="0" err="1">
                <a:solidFill>
                  <a:srgbClr val="FF0000"/>
                </a:solidFill>
              </a:rPr>
              <a:t>Dikutip</a:t>
            </a:r>
            <a:r>
              <a:rPr lang="en-US" b="1" dirty="0">
                <a:solidFill>
                  <a:srgbClr val="FF0000"/>
                </a:solidFill>
              </a:rPr>
              <a:t> </a:t>
            </a:r>
            <a:r>
              <a:rPr lang="en-US" b="1" dirty="0" err="1">
                <a:solidFill>
                  <a:srgbClr val="FF0000"/>
                </a:solidFill>
              </a:rPr>
              <a:t>dari</a:t>
            </a:r>
            <a:r>
              <a:rPr lang="en-US" b="1" dirty="0">
                <a:solidFill>
                  <a:srgbClr val="FF0000"/>
                </a:solidFill>
              </a:rPr>
              <a:t> </a:t>
            </a:r>
            <a:r>
              <a:rPr lang="en-US" b="1" u="sng" dirty="0" err="1">
                <a:solidFill>
                  <a:srgbClr val="FF0000"/>
                </a:solidFill>
                <a:hlinkClick r:id="rId3"/>
              </a:rPr>
              <a:t>Brainly</a:t>
            </a:r>
            <a:r>
              <a:rPr lang="en-US" b="1" dirty="0">
                <a:solidFill>
                  <a:srgbClr val="FF0000"/>
                </a:solidFill>
              </a:rPr>
              <a:t>, Negara </a:t>
            </a:r>
            <a:r>
              <a:rPr lang="en-US" b="1" dirty="0" err="1">
                <a:solidFill>
                  <a:srgbClr val="FF0000"/>
                </a:solidFill>
              </a:rPr>
              <a:t>barat</a:t>
            </a:r>
            <a:r>
              <a:rPr lang="en-US" b="1" dirty="0">
                <a:solidFill>
                  <a:srgbClr val="FF0000"/>
                </a:solidFill>
              </a:rPr>
              <a:t> </a:t>
            </a:r>
            <a:r>
              <a:rPr lang="en-US" b="1" dirty="0" err="1">
                <a:solidFill>
                  <a:srgbClr val="FF0000"/>
                </a:solidFill>
              </a:rPr>
              <a:t>mempunyai</a:t>
            </a:r>
            <a:r>
              <a:rPr lang="en-US" b="1" dirty="0">
                <a:solidFill>
                  <a:srgbClr val="FF0000"/>
                </a:solidFill>
              </a:rPr>
              <a:t> </a:t>
            </a:r>
            <a:r>
              <a:rPr lang="en-US" b="1" dirty="0" err="1">
                <a:solidFill>
                  <a:srgbClr val="FF0000"/>
                </a:solidFill>
              </a:rPr>
              <a:t>definisi</a:t>
            </a:r>
            <a:r>
              <a:rPr lang="en-US" b="1" dirty="0">
                <a:solidFill>
                  <a:srgbClr val="FF0000"/>
                </a:solidFill>
              </a:rPr>
              <a:t> </a:t>
            </a:r>
            <a:r>
              <a:rPr lang="en-US" b="1" dirty="0" err="1">
                <a:solidFill>
                  <a:srgbClr val="FF0000"/>
                </a:solidFill>
              </a:rPr>
              <a:t>sendiri</a:t>
            </a:r>
            <a:r>
              <a:rPr lang="en-US" b="1" dirty="0">
                <a:solidFill>
                  <a:srgbClr val="FF0000"/>
                </a:solidFill>
              </a:rPr>
              <a:t> </a:t>
            </a:r>
            <a:r>
              <a:rPr lang="en-US" b="1" dirty="0" err="1">
                <a:solidFill>
                  <a:srgbClr val="FF0000"/>
                </a:solidFill>
              </a:rPr>
              <a:t>mengenai</a:t>
            </a:r>
            <a:r>
              <a:rPr lang="en-US" b="1" dirty="0">
                <a:solidFill>
                  <a:srgbClr val="FF0000"/>
                </a:solidFill>
              </a:rPr>
              <a:t> </a:t>
            </a:r>
            <a:r>
              <a:rPr lang="en-US" b="1" dirty="0" err="1">
                <a:solidFill>
                  <a:srgbClr val="FF0000"/>
                </a:solidFill>
              </a:rPr>
              <a:t>waktu</a:t>
            </a:r>
            <a:r>
              <a:rPr lang="en-US" b="1" dirty="0">
                <a:solidFill>
                  <a:srgbClr val="FF0000"/>
                </a:solidFill>
              </a:rPr>
              <a:t> </a:t>
            </a:r>
            <a:r>
              <a:rPr lang="en-US" b="1" dirty="0" err="1">
                <a:solidFill>
                  <a:srgbClr val="FF0000"/>
                </a:solidFill>
              </a:rPr>
              <a:t>luang</a:t>
            </a:r>
            <a:r>
              <a:rPr lang="en-US" b="1" dirty="0">
                <a:solidFill>
                  <a:srgbClr val="FF0000"/>
                </a:solidFill>
              </a:rPr>
              <a:t> </a:t>
            </a:r>
            <a:r>
              <a:rPr lang="en-US" b="1" dirty="0" err="1">
                <a:solidFill>
                  <a:srgbClr val="FF0000"/>
                </a:solidFill>
              </a:rPr>
              <a:t>yaitu</a:t>
            </a:r>
            <a:r>
              <a:rPr lang="en-US" b="1" dirty="0">
                <a:solidFill>
                  <a:srgbClr val="FF0000"/>
                </a:solidFill>
              </a:rPr>
              <a:t> </a:t>
            </a:r>
            <a:r>
              <a:rPr lang="en-US" b="1" dirty="0" err="1">
                <a:solidFill>
                  <a:srgbClr val="FF0000"/>
                </a:solidFill>
              </a:rPr>
              <a:t>waktu</a:t>
            </a:r>
            <a:r>
              <a:rPr lang="en-US" b="1" dirty="0">
                <a:solidFill>
                  <a:srgbClr val="FF0000"/>
                </a:solidFill>
              </a:rPr>
              <a:t> </a:t>
            </a:r>
            <a:r>
              <a:rPr lang="en-US" b="1" dirty="0" err="1">
                <a:solidFill>
                  <a:srgbClr val="FF0000"/>
                </a:solidFill>
              </a:rPr>
              <a:t>bebas</a:t>
            </a:r>
            <a:r>
              <a:rPr lang="en-US" b="1" dirty="0">
                <a:solidFill>
                  <a:srgbClr val="FF0000"/>
                </a:solidFill>
              </a:rPr>
              <a:t> </a:t>
            </a:r>
            <a:r>
              <a:rPr lang="en-US" b="1" dirty="0" err="1">
                <a:solidFill>
                  <a:srgbClr val="FF0000"/>
                </a:solidFill>
              </a:rPr>
              <a:t>Anda</a:t>
            </a:r>
            <a:r>
              <a:rPr lang="en-US" b="1" dirty="0">
                <a:solidFill>
                  <a:srgbClr val="FF0000"/>
                </a:solidFill>
              </a:rPr>
              <a:t> yang </a:t>
            </a:r>
            <a:r>
              <a:rPr lang="en-US" b="1" dirty="0" err="1">
                <a:solidFill>
                  <a:srgbClr val="FF0000"/>
                </a:solidFill>
              </a:rPr>
              <a:t>tersisa</a:t>
            </a:r>
            <a:r>
              <a:rPr lang="en-US" b="1" dirty="0">
                <a:solidFill>
                  <a:srgbClr val="FF0000"/>
                </a:solidFill>
              </a:rPr>
              <a:t> </a:t>
            </a:r>
            <a:r>
              <a:rPr lang="en-US" b="1" dirty="0" err="1">
                <a:solidFill>
                  <a:srgbClr val="FF0000"/>
                </a:solidFill>
              </a:rPr>
              <a:t>dari</a:t>
            </a:r>
            <a:r>
              <a:rPr lang="en-US" b="1" dirty="0">
                <a:solidFill>
                  <a:srgbClr val="FF0000"/>
                </a:solidFill>
              </a:rPr>
              <a:t> 24 jam </a:t>
            </a:r>
            <a:r>
              <a:rPr lang="en-US" b="1" dirty="0" err="1">
                <a:solidFill>
                  <a:srgbClr val="FF0000"/>
                </a:solidFill>
              </a:rPr>
              <a:t>setelah</a:t>
            </a:r>
            <a:r>
              <a:rPr lang="en-US" b="1" dirty="0">
                <a:solidFill>
                  <a:srgbClr val="FF0000"/>
                </a:solidFill>
              </a:rPr>
              <a:t> </a:t>
            </a:r>
            <a:r>
              <a:rPr lang="en-US" b="1" dirty="0" err="1">
                <a:solidFill>
                  <a:srgbClr val="FF0000"/>
                </a:solidFill>
              </a:rPr>
              <a:t>dikurangi</a:t>
            </a:r>
            <a:r>
              <a:rPr lang="en-US" b="1" dirty="0">
                <a:solidFill>
                  <a:srgbClr val="FF0000"/>
                </a:solidFill>
              </a:rPr>
              <a:t> </a:t>
            </a:r>
            <a:r>
              <a:rPr lang="en-US" b="1" dirty="0" err="1">
                <a:solidFill>
                  <a:srgbClr val="FF0000"/>
                </a:solidFill>
              </a:rPr>
              <a:t>oleh</a:t>
            </a:r>
            <a:r>
              <a:rPr lang="en-US" b="1" dirty="0">
                <a:solidFill>
                  <a:srgbClr val="FF0000"/>
                </a:solidFill>
              </a:rPr>
              <a:t> </a:t>
            </a:r>
            <a:r>
              <a:rPr lang="en-US" b="1" dirty="0" err="1">
                <a:solidFill>
                  <a:srgbClr val="FF0000"/>
                </a:solidFill>
              </a:rPr>
              <a:t>kegiatan</a:t>
            </a:r>
            <a:r>
              <a:rPr lang="en-US" b="1" dirty="0">
                <a:solidFill>
                  <a:srgbClr val="FF0000"/>
                </a:solidFill>
              </a:rPr>
              <a:t> </a:t>
            </a:r>
            <a:r>
              <a:rPr lang="en-US" b="1" dirty="0" err="1">
                <a:solidFill>
                  <a:srgbClr val="FF0000"/>
                </a:solidFill>
              </a:rPr>
              <a:t>penting</a:t>
            </a:r>
            <a:r>
              <a:rPr lang="en-US" b="1" dirty="0">
                <a:solidFill>
                  <a:srgbClr val="FF0000"/>
                </a:solidFill>
              </a:rPr>
              <a:t> </a:t>
            </a:r>
            <a:r>
              <a:rPr lang="en-US" b="1" dirty="0" err="1">
                <a:solidFill>
                  <a:srgbClr val="FF0000"/>
                </a:solidFill>
              </a:rPr>
              <a:t>sehari-hari</a:t>
            </a:r>
            <a:r>
              <a:rPr lang="en-US" b="1" dirty="0">
                <a:solidFill>
                  <a:srgbClr val="FF0000"/>
                </a:solidFill>
              </a:rPr>
              <a:t> </a:t>
            </a:r>
            <a:r>
              <a:rPr lang="en-US" b="1" dirty="0" err="1">
                <a:solidFill>
                  <a:srgbClr val="FF0000"/>
                </a:solidFill>
              </a:rPr>
              <a:t>termasuk</a:t>
            </a:r>
            <a:r>
              <a:rPr lang="en-US" b="1" dirty="0">
                <a:solidFill>
                  <a:srgbClr val="FF0000"/>
                </a:solidFill>
              </a:rPr>
              <a:t> </a:t>
            </a:r>
            <a:r>
              <a:rPr lang="en-US" b="1" dirty="0" err="1">
                <a:solidFill>
                  <a:srgbClr val="FF0000"/>
                </a:solidFill>
              </a:rPr>
              <a:t>tidur</a:t>
            </a:r>
            <a:r>
              <a:rPr lang="en-US" b="1" dirty="0">
                <a:solidFill>
                  <a:srgbClr val="FF0000"/>
                </a:solidFill>
              </a:rPr>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b="-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0" y="990600"/>
            <a:ext cx="7696200" cy="3657600"/>
          </a:xfrm>
        </p:spPr>
        <p:txBody>
          <a:bodyPr>
            <a:noAutofit/>
          </a:bodyPr>
          <a:lstStyle/>
          <a:p>
            <a:pPr algn="r"/>
            <a:r>
              <a:rPr lang="en-US" sz="4800" b="1" dirty="0">
                <a:solidFill>
                  <a:srgbClr val="7030A0"/>
                </a:solidFill>
                <a:effectLst>
                  <a:outerShdw blurRad="38100" dist="38100" dir="2700000" algn="tl">
                    <a:srgbClr val="000000">
                      <a:alpha val="43137"/>
                    </a:srgbClr>
                  </a:outerShdw>
                </a:effectLst>
              </a:rPr>
              <a:t>12 Tips </a:t>
            </a:r>
            <a:r>
              <a:rPr lang="en-US" sz="4800" b="1" dirty="0" err="1">
                <a:solidFill>
                  <a:srgbClr val="7030A0"/>
                </a:solidFill>
                <a:effectLst>
                  <a:outerShdw blurRad="38100" dist="38100" dir="2700000" algn="tl">
                    <a:srgbClr val="000000">
                      <a:alpha val="43137"/>
                    </a:srgbClr>
                  </a:outerShdw>
                </a:effectLst>
              </a:rPr>
              <a:t>Kegiatan</a:t>
            </a:r>
            <a:r>
              <a:rPr lang="en-US" sz="4800" b="1" dirty="0">
                <a:solidFill>
                  <a:srgbClr val="7030A0"/>
                </a:solidFill>
                <a:effectLst>
                  <a:outerShdw blurRad="38100" dist="38100" dir="2700000" algn="tl">
                    <a:srgbClr val="000000">
                      <a:alpha val="43137"/>
                    </a:srgbClr>
                  </a:outerShdw>
                </a:effectLst>
              </a:rPr>
              <a:t> </a:t>
            </a:r>
            <a:r>
              <a:rPr lang="en-US" sz="4800" b="1" dirty="0" err="1">
                <a:solidFill>
                  <a:srgbClr val="7030A0"/>
                </a:solidFill>
                <a:effectLst>
                  <a:outerShdw blurRad="38100" dist="38100" dir="2700000" algn="tl">
                    <a:srgbClr val="000000">
                      <a:alpha val="43137"/>
                    </a:srgbClr>
                  </a:outerShdw>
                </a:effectLst>
              </a:rPr>
              <a:t>Bermanfaat</a:t>
            </a:r>
            <a:r>
              <a:rPr lang="en-US" sz="4800" b="1" dirty="0">
                <a:solidFill>
                  <a:srgbClr val="7030A0"/>
                </a:solidFill>
                <a:effectLst>
                  <a:outerShdw blurRad="38100" dist="38100" dir="2700000" algn="tl">
                    <a:srgbClr val="000000">
                      <a:alpha val="43137"/>
                    </a:srgbClr>
                  </a:outerShdw>
                </a:effectLst>
              </a:rPr>
              <a:t> </a:t>
            </a:r>
            <a:r>
              <a:rPr lang="en-US" sz="4800" b="1" dirty="0" err="1">
                <a:solidFill>
                  <a:srgbClr val="7030A0"/>
                </a:solidFill>
                <a:effectLst>
                  <a:outerShdw blurRad="38100" dist="38100" dir="2700000" algn="tl">
                    <a:srgbClr val="000000">
                      <a:alpha val="43137"/>
                    </a:srgbClr>
                  </a:outerShdw>
                </a:effectLst>
              </a:rPr>
              <a:t>untuk</a:t>
            </a:r>
            <a:r>
              <a:rPr lang="en-US" sz="4800" b="1" dirty="0">
                <a:solidFill>
                  <a:srgbClr val="7030A0"/>
                </a:solidFill>
                <a:effectLst>
                  <a:outerShdw blurRad="38100" dist="38100" dir="2700000" algn="tl">
                    <a:srgbClr val="000000">
                      <a:alpha val="43137"/>
                    </a:srgbClr>
                  </a:outerShdw>
                </a:effectLst>
              </a:rPr>
              <a:t> </a:t>
            </a:r>
            <a:r>
              <a:rPr lang="en-US" sz="4800" b="1" dirty="0" err="1">
                <a:solidFill>
                  <a:srgbClr val="7030A0"/>
                </a:solidFill>
                <a:effectLst>
                  <a:outerShdw blurRad="38100" dist="38100" dir="2700000" algn="tl">
                    <a:srgbClr val="000000">
                      <a:alpha val="43137"/>
                    </a:srgbClr>
                  </a:outerShdw>
                </a:effectLst>
              </a:rPr>
              <a:t>Mengisi</a:t>
            </a:r>
            <a:r>
              <a:rPr lang="en-US" sz="4800" b="1" dirty="0">
                <a:solidFill>
                  <a:srgbClr val="7030A0"/>
                </a:solidFill>
                <a:effectLst>
                  <a:outerShdw blurRad="38100" dist="38100" dir="2700000" algn="tl">
                    <a:srgbClr val="000000">
                      <a:alpha val="43137"/>
                    </a:srgbClr>
                  </a:outerShdw>
                </a:effectLst>
              </a:rPr>
              <a:t> </a:t>
            </a:r>
            <a:r>
              <a:rPr lang="en-US" sz="4800" b="1" dirty="0" err="1">
                <a:solidFill>
                  <a:srgbClr val="7030A0"/>
                </a:solidFill>
                <a:effectLst>
                  <a:outerShdw blurRad="38100" dist="38100" dir="2700000" algn="tl">
                    <a:srgbClr val="000000">
                      <a:alpha val="43137"/>
                    </a:srgbClr>
                  </a:outerShdw>
                </a:effectLst>
              </a:rPr>
              <a:t>Waktu</a:t>
            </a:r>
            <a:r>
              <a:rPr lang="en-US" sz="4800" b="1" dirty="0">
                <a:solidFill>
                  <a:srgbClr val="7030A0"/>
                </a:solidFill>
                <a:effectLst>
                  <a:outerShdw blurRad="38100" dist="38100" dir="2700000" algn="tl">
                    <a:srgbClr val="000000">
                      <a:alpha val="43137"/>
                    </a:srgbClr>
                  </a:outerShdw>
                </a:effectLst>
              </a:rPr>
              <a:t> </a:t>
            </a:r>
            <a:r>
              <a:rPr lang="en-US" sz="4800" b="1" dirty="0" err="1">
                <a:solidFill>
                  <a:srgbClr val="7030A0"/>
                </a:solidFill>
                <a:effectLst>
                  <a:outerShdw blurRad="38100" dist="38100" dir="2700000" algn="tl">
                    <a:srgbClr val="000000">
                      <a:alpha val="43137"/>
                    </a:srgbClr>
                  </a:outerShdw>
                </a:effectLst>
              </a:rPr>
              <a:t>Luang</a:t>
            </a:r>
            <a:endParaRPr lang="en-US" sz="4800" b="1" dirty="0">
              <a:solidFill>
                <a:srgbClr val="7030A0"/>
              </a:solidFill>
              <a:effectLst>
                <a:outerShdw blurRad="38100" dist="38100" dir="2700000" algn="tl">
                  <a:srgbClr val="000000">
                    <a:alpha val="43137"/>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b="-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563562"/>
          </a:xfrm>
        </p:spPr>
        <p:txBody>
          <a:bodyPr>
            <a:noAutofit/>
          </a:bodyPr>
          <a:lstStyle/>
          <a:p>
            <a:r>
              <a:rPr lang="en-US" sz="4000" b="1" dirty="0"/>
              <a:t>1. </a:t>
            </a:r>
            <a:r>
              <a:rPr lang="en-US" sz="4000" b="1" dirty="0" err="1"/>
              <a:t>Menata</a:t>
            </a:r>
            <a:r>
              <a:rPr lang="en-US" sz="4000" b="1" dirty="0"/>
              <a:t> </a:t>
            </a:r>
            <a:r>
              <a:rPr lang="en-US" sz="4000" b="1" dirty="0" err="1"/>
              <a:t>Rumah</a:t>
            </a:r>
            <a:r>
              <a:rPr lang="en-US" sz="4000" b="1" dirty="0"/>
              <a:t> </a:t>
            </a:r>
            <a:r>
              <a:rPr lang="en-US" sz="4000" b="1" dirty="0" err="1"/>
              <a:t>Idaman</a:t>
            </a:r>
            <a:r>
              <a:rPr lang="en-US" sz="4000" b="1" dirty="0"/>
              <a:t> </a:t>
            </a:r>
            <a:r>
              <a:rPr lang="en-US" sz="4000" b="1" dirty="0" err="1"/>
              <a:t>Anda</a:t>
            </a:r>
            <a:endParaRPr lang="en-US" sz="4000" b="1" dirty="0"/>
          </a:p>
        </p:txBody>
      </p:sp>
      <p:sp>
        <p:nvSpPr>
          <p:cNvPr id="3" name="Content Placeholder 2"/>
          <p:cNvSpPr>
            <a:spLocks noGrp="1"/>
          </p:cNvSpPr>
          <p:nvPr>
            <p:ph idx="1"/>
          </p:nvPr>
        </p:nvSpPr>
        <p:spPr>
          <a:xfrm>
            <a:off x="457200" y="1219201"/>
            <a:ext cx="8229600" cy="3886199"/>
          </a:xfrm>
          <a:gradFill>
            <a:gsLst>
              <a:gs pos="0">
                <a:schemeClr val="dk1">
                  <a:tint val="50000"/>
                  <a:satMod val="300000"/>
                  <a:alpha val="0"/>
                </a:schemeClr>
              </a:gs>
              <a:gs pos="35000">
                <a:schemeClr val="dk1">
                  <a:tint val="37000"/>
                  <a:satMod val="300000"/>
                </a:schemeClr>
              </a:gs>
              <a:gs pos="100000">
                <a:schemeClr val="dk1">
                  <a:tint val="15000"/>
                  <a:satMod val="350000"/>
                </a:schemeClr>
              </a:gs>
            </a:gsLst>
          </a:gradFill>
          <a:ln>
            <a:solidFill>
              <a:schemeClr val="bg1"/>
            </a:solidFill>
          </a:ln>
        </p:spPr>
        <p:style>
          <a:lnRef idx="1">
            <a:schemeClr val="dk1"/>
          </a:lnRef>
          <a:fillRef idx="2">
            <a:schemeClr val="dk1"/>
          </a:fillRef>
          <a:effectRef idx="1">
            <a:schemeClr val="dk1"/>
          </a:effectRef>
          <a:fontRef idx="minor">
            <a:schemeClr val="dk1"/>
          </a:fontRef>
        </p:style>
        <p:txBody>
          <a:bodyPr>
            <a:normAutofit/>
          </a:bodyPr>
          <a:lstStyle/>
          <a:p>
            <a:pPr algn="just">
              <a:buNone/>
            </a:pPr>
            <a:r>
              <a:rPr lang="en-US"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Mulailah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terlebih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dahulu</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dari</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membersihkan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halaman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depan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rumah</a:t>
            </a:r>
            <a:r>
              <a:rPr lang="en-US" sz="2400" dirty="0">
                <a:solidFill>
                  <a:srgbClr val="FF0000"/>
                </a:solidFill>
                <a:effectLst>
                  <a:outerShdw blurRad="38100" dist="38100" dir="2700000" algn="tl">
                    <a:srgbClr val="000000">
                      <a:alpha val="43137"/>
                    </a:srgbClr>
                  </a:outerShdw>
                </a:effectLst>
              </a:rPr>
              <a:t> agar </a:t>
            </a:r>
            <a:r>
              <a:rPr lang="en-US" sz="2400" dirty="0" err="1">
                <a:solidFill>
                  <a:srgbClr val="FF0000"/>
                </a:solidFill>
                <a:effectLst>
                  <a:outerShdw blurRad="38100" dist="38100" dir="2700000" algn="tl">
                    <a:srgbClr val="000000">
                      <a:alpha val="43137"/>
                    </a:srgbClr>
                  </a:outerShdw>
                </a:effectLst>
              </a:rPr>
              <a:t>terlihat</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lebih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rapih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dan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tidak</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menganggu</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kebersihan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lingkungan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sekitar</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Selain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itu</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halaman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rumah</a:t>
            </a:r>
            <a:r>
              <a:rPr lang="en-US" sz="2400" dirty="0">
                <a:solidFill>
                  <a:srgbClr val="FF0000"/>
                </a:solidFill>
                <a:effectLst>
                  <a:outerShdw blurRad="38100" dist="38100" dir="2700000" algn="tl">
                    <a:srgbClr val="000000">
                      <a:alpha val="43137"/>
                    </a:srgbClr>
                  </a:outerShdw>
                </a:effectLst>
              </a:rPr>
              <a:t> yang </a:t>
            </a:r>
            <a:r>
              <a:rPr lang="en-US" sz="2400" dirty="0" err="1">
                <a:solidFill>
                  <a:srgbClr val="FF0000"/>
                </a:solidFill>
                <a:effectLst>
                  <a:outerShdw blurRad="38100" dist="38100" dir="2700000" algn="tl">
                    <a:srgbClr val="000000">
                      <a:alpha val="43137"/>
                    </a:srgbClr>
                  </a:outerShdw>
                </a:effectLst>
              </a:rPr>
              <a:t>tertata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bersih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juga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akan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mengurangi</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kelembapan</a:t>
            </a:r>
            <a:r>
              <a:rPr lang="en-US" sz="2400" dirty="0">
                <a:solidFill>
                  <a:srgbClr val="FF0000"/>
                </a:solidFill>
                <a:effectLst>
                  <a:outerShdw blurRad="38100" dist="38100" dir="2700000" algn="tl">
                    <a:srgbClr val="000000">
                      <a:alpha val="43137"/>
                    </a:srgbClr>
                  </a:outerShdw>
                </a:effectLst>
              </a:rPr>
              <a:t> yang </a:t>
            </a:r>
            <a:r>
              <a:rPr lang="en-US" sz="2400" dirty="0" err="1">
                <a:solidFill>
                  <a:srgbClr val="FF0000"/>
                </a:solidFill>
                <a:effectLst>
                  <a:outerShdw blurRad="38100" dist="38100" dir="2700000" algn="tl">
                    <a:srgbClr val="000000">
                      <a:alpha val="43137"/>
                    </a:srgbClr>
                  </a:outerShdw>
                </a:effectLst>
              </a:rPr>
              <a:t>bisa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membuat</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udara</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menjadi</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lebih</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kotor</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dan</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tidak</a:t>
            </a:r>
            <a:r>
              <a:rPr lang="en-US" sz="2400" dirty="0">
                <a:solidFill>
                  <a:srgbClr val="FF0000"/>
                </a:solidFill>
                <a:effectLst>
                  <a:outerShdw blurRad="38100" dist="38100" dir="2700000" algn="tl">
                    <a:srgbClr val="000000">
                      <a:alpha val="43137"/>
                    </a:srgbClr>
                  </a:outerShdw>
                </a:effectLst>
              </a:rPr>
              <a:t> </a:t>
            </a:r>
            <a:r>
              <a:rPr lang="en-US" sz="2400" dirty="0" err="1">
                <a:solidFill>
                  <a:srgbClr val="FF0000"/>
                </a:solidFill>
                <a:effectLst>
                  <a:outerShdw blurRad="38100" dist="38100" dir="2700000" algn="tl">
                    <a:srgbClr val="000000">
                      <a:alpha val="43137"/>
                    </a:srgbClr>
                  </a:outerShdw>
                </a:effectLst>
              </a:rPr>
              <a:t>nyaman</a:t>
            </a:r>
            <a:r>
              <a:rPr lang="en-US" sz="2400" dirty="0">
                <a:solidFill>
                  <a:srgbClr val="FF0000"/>
                </a:solidFill>
                <a:effectLst>
                  <a:outerShdw blurRad="38100" dist="38100" dir="2700000" algn="tl">
                    <a:srgbClr val="000000">
                      <a:alpha val="43137"/>
                    </a:srgbClr>
                  </a:outerShdw>
                </a:effectLst>
              </a:rPr>
              <a:t>.</a:t>
            </a:r>
          </a:p>
          <a:p>
            <a:pPr algn="just">
              <a:buNone/>
            </a:pPr>
            <a:r>
              <a:rPr lang="en-US" sz="2400" dirty="0">
                <a:solidFill>
                  <a:srgbClr val="FF0000"/>
                </a:solidFill>
                <a:effectLst>
                  <a:outerShdw blurRad="38100" dist="38100" dir="2700000" algn="tl">
                    <a:srgbClr val="000000">
                      <a:alpha val="43137"/>
                    </a:srgbClr>
                  </a:outerShdw>
                </a:effectLst>
              </a:rPr>
              <a:t>	</a:t>
            </a:r>
            <a:r>
              <a:rPr lang="id-ID" sz="2400" dirty="0">
                <a:solidFill>
                  <a:srgbClr val="FF0000"/>
                </a:solidFill>
                <a:effectLst>
                  <a:outerShdw blurRad="38100" dist="38100" dir="2700000" algn="tl">
                    <a:srgbClr val="000000">
                      <a:alpha val="43137"/>
                    </a:srgbClr>
                  </a:outerShdw>
                </a:effectLst>
              </a:rPr>
              <a:t>Lanjutkanlah dengan mulai menata bagian dalam rumah Anda. Rapihkan dan sisihkanlah barang-barang yang sudah tidak Anda pakai. Sumbangkanlah barang tersebut apabila masih layak untuk digunakan oleh orang lain.</a:t>
            </a:r>
            <a:endParaRPr lang="en-US" sz="2400" dirty="0">
              <a:solidFill>
                <a:srgbClr val="FF0000"/>
              </a:solidFill>
              <a:effectLst>
                <a:outerShdw blurRad="38100" dist="38100" dir="2700000" algn="tl">
                  <a:srgbClr val="000000">
                    <a:alpha val="43137"/>
                  </a:srgb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b="-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000" b="1" dirty="0"/>
              <a:t>2. </a:t>
            </a:r>
            <a:r>
              <a:rPr lang="en-US" sz="4000" b="1" dirty="0" err="1"/>
              <a:t>Memperbaiki</a:t>
            </a:r>
            <a:r>
              <a:rPr lang="en-US" sz="4000" b="1" dirty="0"/>
              <a:t> </a:t>
            </a:r>
            <a:r>
              <a:rPr lang="en-US" sz="4000" b="1" dirty="0" err="1"/>
              <a:t>Barang</a:t>
            </a:r>
            <a:r>
              <a:rPr lang="en-US" sz="4000" b="1" dirty="0"/>
              <a:t> yang </a:t>
            </a:r>
            <a:r>
              <a:rPr lang="en-US" sz="4000" b="1" dirty="0" err="1"/>
              <a:t>Rusak</a:t>
            </a:r>
            <a:endParaRPr lang="en-US" sz="4000" b="1" dirty="0"/>
          </a:p>
        </p:txBody>
      </p:sp>
      <p:sp>
        <p:nvSpPr>
          <p:cNvPr id="3" name="Content Placeholder 2"/>
          <p:cNvSpPr>
            <a:spLocks noGrp="1"/>
          </p:cNvSpPr>
          <p:nvPr>
            <p:ph idx="1"/>
          </p:nvPr>
        </p:nvSpPr>
        <p:spPr>
          <a:xfrm>
            <a:off x="457200" y="1600201"/>
            <a:ext cx="8229600" cy="4038600"/>
          </a:xfrm>
          <a:gradFill>
            <a:gsLst>
              <a:gs pos="0">
                <a:schemeClr val="dk1">
                  <a:tint val="50000"/>
                  <a:satMod val="300000"/>
                  <a:alpha val="0"/>
                </a:schemeClr>
              </a:gs>
              <a:gs pos="35000">
                <a:schemeClr val="dk1">
                  <a:tint val="37000"/>
                  <a:satMod val="300000"/>
                </a:schemeClr>
              </a:gs>
              <a:gs pos="100000">
                <a:schemeClr val="dk1">
                  <a:tint val="15000"/>
                  <a:satMod val="350000"/>
                </a:schemeClr>
              </a:gs>
            </a:gsLst>
          </a:gradFill>
          <a:ln>
            <a:solidFill>
              <a:schemeClr val="bg1"/>
            </a:solidFill>
          </a:ln>
        </p:spPr>
        <p:style>
          <a:lnRef idx="1">
            <a:schemeClr val="dk1"/>
          </a:lnRef>
          <a:fillRef idx="2">
            <a:schemeClr val="dk1"/>
          </a:fillRef>
          <a:effectRef idx="1">
            <a:schemeClr val="dk1"/>
          </a:effectRef>
          <a:fontRef idx="minor">
            <a:schemeClr val="dk1"/>
          </a:fontRef>
        </p:style>
        <p:txBody>
          <a:bodyPr>
            <a:normAutofit fontScale="92500" lnSpcReduction="20000"/>
          </a:bodyPr>
          <a:lstStyle/>
          <a:p>
            <a:pPr algn="just">
              <a:buNone/>
            </a:pP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Belajar</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memperbaiki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barang</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sendiri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sangat</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bermanfaat</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Memperbaiki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barang</a:t>
            </a:r>
            <a:r>
              <a:rPr lang="en-US" dirty="0">
                <a:solidFill>
                  <a:srgbClr val="FF0000"/>
                </a:solidFill>
                <a:effectLst>
                  <a:outerShdw blurRad="38100" dist="38100" dir="2700000" algn="tl">
                    <a:srgbClr val="000000">
                      <a:alpha val="43137"/>
                    </a:srgbClr>
                  </a:outerShdw>
                </a:effectLst>
              </a:rPr>
              <a:t> yang </a:t>
            </a:r>
            <a:r>
              <a:rPr lang="en-US" dirty="0" err="1">
                <a:solidFill>
                  <a:srgbClr val="FF0000"/>
                </a:solidFill>
                <a:effectLst>
                  <a:outerShdw blurRad="38100" dist="38100" dir="2700000" algn="tl">
                    <a:srgbClr val="000000">
                      <a:alpha val="43137"/>
                    </a:srgbClr>
                  </a:outerShdw>
                </a:effectLst>
              </a:rPr>
              <a:t>rusak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memang</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bukan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merupakan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tugas</a:t>
            </a:r>
            <a:r>
              <a:rPr lang="en-US" dirty="0">
                <a:solidFill>
                  <a:srgbClr val="FF0000"/>
                </a:solidFill>
                <a:effectLst>
                  <a:outerShdw blurRad="38100" dist="38100" dir="2700000" algn="tl">
                    <a:srgbClr val="000000">
                      <a:alpha val="43137"/>
                    </a:srgbClr>
                  </a:outerShdw>
                </a:effectLst>
              </a:rPr>
              <a:t> yang </a:t>
            </a:r>
            <a:r>
              <a:rPr lang="en-US" dirty="0" err="1">
                <a:solidFill>
                  <a:srgbClr val="FF0000"/>
                </a:solidFill>
                <a:effectLst>
                  <a:outerShdw blurRad="38100" dist="38100" dir="2700000" algn="tl">
                    <a:srgbClr val="000000">
                      <a:alpha val="43137"/>
                    </a:srgbClr>
                  </a:outerShdw>
                </a:effectLst>
              </a:rPr>
              <a:t>mudah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Namun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apabila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memiliki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waktu</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luang</a:t>
            </a:r>
            <a:r>
              <a:rPr lang="en-US" dirty="0">
                <a:solidFill>
                  <a:srgbClr val="FF0000"/>
                </a:solidFill>
                <a:effectLst>
                  <a:outerShdw blurRad="38100" dist="38100" dir="2700000" algn="tl">
                    <a:srgbClr val="000000">
                      <a:alpha val="43137"/>
                    </a:srgbClr>
                  </a:outerShdw>
                </a:effectLst>
              </a:rPr>
              <a:t> yang </a:t>
            </a:r>
            <a:r>
              <a:rPr lang="en-US" dirty="0" err="1">
                <a:solidFill>
                  <a:srgbClr val="FF0000"/>
                </a:solidFill>
                <a:effectLst>
                  <a:outerShdw blurRad="38100" dist="38100" dir="2700000" algn="tl">
                    <a:srgbClr val="000000">
                      <a:alpha val="43137"/>
                    </a:srgbClr>
                  </a:outerShdw>
                </a:effectLst>
              </a:rPr>
              <a:t>banyak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maka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tidak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salahnya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bagi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untuk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belajar</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memperbaikinya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sendiri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Selain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melatih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keterampilan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tangan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dengan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juga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bisa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jadi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menghemat</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pengeluaran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untuk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membeli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barang</a:t>
            </a:r>
            <a:r>
              <a:rPr lang="en-US" dirty="0">
                <a:solidFill>
                  <a:srgbClr val="FF0000"/>
                </a:solidFill>
                <a:effectLst>
                  <a:outerShdw blurRad="38100" dist="38100" dir="2700000" algn="tl">
                    <a:srgbClr val="000000">
                      <a:alpha val="43137"/>
                    </a:srgbClr>
                  </a:outerShdw>
                </a:effectLst>
              </a:rPr>
              <a:t> yang </a:t>
            </a:r>
            <a:r>
              <a:rPr lang="en-US" dirty="0" err="1">
                <a:solidFill>
                  <a:srgbClr val="FF0000"/>
                </a:solidFill>
                <a:effectLst>
                  <a:outerShdw blurRad="38100" dist="38100" dir="2700000" algn="tl">
                    <a:srgbClr val="000000">
                      <a:alpha val="43137"/>
                    </a:srgbClr>
                  </a:outerShdw>
                </a:effectLst>
              </a:rPr>
              <a:t>baru</a:t>
            </a:r>
            <a:r>
              <a:rPr lang="en-US" dirty="0">
                <a:solidFill>
                  <a:srgbClr val="FF0000"/>
                </a:solidFill>
                <a:effectLst>
                  <a:outerShdw blurRad="38100" dist="38100" dir="2700000" algn="tl">
                    <a:srgbClr val="000000">
                      <a:alpha val="43137"/>
                    </a:srgbClr>
                  </a:outerShdw>
                </a:effectLst>
              </a:rPr>
              <a:t>.</a:t>
            </a:r>
          </a:p>
          <a:p>
            <a:pPr algn="just">
              <a:buNone/>
            </a:pPr>
            <a:r>
              <a:rPr lang="en-US" dirty="0">
                <a:solidFill>
                  <a:srgbClr val="FF0000"/>
                </a:solidFill>
                <a:effectLst>
                  <a:outerShdw blurRad="38100" dist="38100" dir="2700000" algn="tl">
                    <a:srgbClr val="000000">
                      <a:alpha val="43137"/>
                    </a:srgbClr>
                  </a:outerShdw>
                </a:effectLst>
              </a:rPr>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b="-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381000" y="0"/>
            <a:ext cx="8229600" cy="1143000"/>
          </a:xfrm>
        </p:spPr>
        <p:txBody>
          <a:bodyPr>
            <a:noAutofit/>
          </a:bodyPr>
          <a:lstStyle/>
          <a:p>
            <a:r>
              <a:rPr lang="en-US" sz="4000" b="1" dirty="0"/>
              <a:t>3. </a:t>
            </a:r>
            <a:r>
              <a:rPr lang="en-US" sz="4000" b="1" dirty="0" err="1"/>
              <a:t>Melakukan</a:t>
            </a:r>
            <a:r>
              <a:rPr lang="en-US" sz="4000" b="1" dirty="0"/>
              <a:t> </a:t>
            </a:r>
            <a:r>
              <a:rPr lang="en-US" sz="4000" b="1" dirty="0" err="1"/>
              <a:t>Hobi</a:t>
            </a:r>
            <a:r>
              <a:rPr lang="en-US" sz="4000" b="1" dirty="0"/>
              <a:t> yang </a:t>
            </a:r>
            <a:r>
              <a:rPr lang="en-US" sz="4000" b="1" dirty="0" err="1"/>
              <a:t>Disukai</a:t>
            </a:r>
            <a:endParaRPr lang="en-US" sz="4000" b="1" dirty="0"/>
          </a:p>
        </p:txBody>
      </p:sp>
      <p:sp>
        <p:nvSpPr>
          <p:cNvPr id="3" name="Content Placeholder 2"/>
          <p:cNvSpPr>
            <a:spLocks noGrp="1"/>
          </p:cNvSpPr>
          <p:nvPr>
            <p:ph idx="1"/>
          </p:nvPr>
        </p:nvSpPr>
        <p:spPr>
          <a:xfrm>
            <a:off x="381000" y="1143000"/>
            <a:ext cx="8229600" cy="4525963"/>
          </a:xfrm>
          <a:gradFill>
            <a:gsLst>
              <a:gs pos="0">
                <a:schemeClr val="dk1">
                  <a:tint val="50000"/>
                  <a:satMod val="300000"/>
                  <a:alpha val="0"/>
                </a:schemeClr>
              </a:gs>
              <a:gs pos="35000">
                <a:schemeClr val="dk1">
                  <a:tint val="37000"/>
                  <a:satMod val="300000"/>
                </a:schemeClr>
              </a:gs>
              <a:gs pos="100000">
                <a:schemeClr val="dk1">
                  <a:tint val="15000"/>
                  <a:satMod val="350000"/>
                </a:schemeClr>
              </a:gs>
            </a:gsLst>
          </a:gradFill>
          <a:ln>
            <a:solidFill>
              <a:schemeClr val="bg1"/>
            </a:solidFill>
          </a:ln>
        </p:spPr>
        <p:style>
          <a:lnRef idx="1">
            <a:schemeClr val="dk1"/>
          </a:lnRef>
          <a:fillRef idx="2">
            <a:schemeClr val="dk1"/>
          </a:fillRef>
          <a:effectRef idx="1">
            <a:schemeClr val="dk1"/>
          </a:effectRef>
          <a:fontRef idx="minor">
            <a:schemeClr val="dk1"/>
          </a:fontRef>
        </p:style>
        <p:txBody>
          <a:bodyPr>
            <a:normAutofit fontScale="92500" lnSpcReduction="10000"/>
          </a:bodyPr>
          <a:lstStyle/>
          <a:p>
            <a:pPr algn="just"/>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Waktu</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luang</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merupakan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momen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terbaik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untuk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melakukan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hobi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Apabila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selama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ini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tidak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memiliki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waktu</a:t>
            </a:r>
            <a:r>
              <a:rPr lang="en-US" dirty="0">
                <a:solidFill>
                  <a:srgbClr val="FF0000"/>
                </a:solidFill>
                <a:effectLst>
                  <a:outerShdw blurRad="38100" dist="38100" dir="2700000" algn="tl">
                    <a:srgbClr val="000000">
                      <a:alpha val="43137"/>
                    </a:srgbClr>
                  </a:outerShdw>
                </a:effectLst>
              </a:rPr>
              <a:t> yang </a:t>
            </a:r>
            <a:r>
              <a:rPr lang="en-US" dirty="0" err="1">
                <a:solidFill>
                  <a:srgbClr val="FF0000"/>
                </a:solidFill>
                <a:effectLst>
                  <a:outerShdw blurRad="38100" dist="38100" dir="2700000" algn="tl">
                    <a:srgbClr val="000000">
                      <a:alpha val="43137"/>
                    </a:srgbClr>
                  </a:outerShdw>
                </a:effectLst>
              </a:rPr>
              <a:t>tepat</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untuk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melakukan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hobi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pergunakanlah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momen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selama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bekerja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dari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rumah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untuk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melakukannya</a:t>
            </a:r>
            <a:r>
              <a:rPr lang="en-US" dirty="0">
                <a:solidFill>
                  <a:srgbClr val="FF0000"/>
                </a:solidFill>
                <a:effectLst>
                  <a:outerShdw blurRad="38100" dist="38100" dir="2700000" algn="tl">
                    <a:srgbClr val="000000">
                      <a:alpha val="43137"/>
                    </a:srgbClr>
                  </a:outerShdw>
                </a:effectLst>
              </a:rPr>
              <a:t>. </a:t>
            </a:r>
          </a:p>
          <a:p>
            <a:pPr algn="just"/>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Hindarilah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untuk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berpergian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terlebih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dahulu</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selama</a:t>
            </a:r>
            <a:r>
              <a:rPr lang="en-US" dirty="0">
                <a:solidFill>
                  <a:srgbClr val="FF0000"/>
                </a:solidFill>
                <a:effectLst>
                  <a:outerShdw blurRad="38100" dist="38100" dir="2700000" algn="tl">
                    <a:srgbClr val="000000">
                      <a:alpha val="43137"/>
                    </a:srgbClr>
                  </a:outerShdw>
                </a:effectLst>
              </a:rPr>
              <a:t> masa </a:t>
            </a:r>
            <a:r>
              <a:rPr lang="en-US" dirty="0" err="1">
                <a:solidFill>
                  <a:srgbClr val="FF0000"/>
                </a:solidFill>
                <a:effectLst>
                  <a:outerShdw blurRad="38100" dist="38100" dir="2700000" algn="tl">
                    <a:srgbClr val="000000">
                      <a:alpha val="43137"/>
                    </a:srgbClr>
                  </a:outerShdw>
                </a:effectLst>
              </a:rPr>
              <a:t>karantina</a:t>
            </a:r>
            <a:r>
              <a:rPr lang="en-US" dirty="0">
                <a:solidFill>
                  <a:srgbClr val="FF0000"/>
                </a:solidFill>
                <a:effectLst>
                  <a:outerShdw blurRad="38100" dist="38100" dir="2700000" algn="tl">
                    <a:srgbClr val="000000">
                      <a:alpha val="43137"/>
                    </a:srgbClr>
                  </a:outerShdw>
                </a:effectLst>
              </a:rPr>
              <a:t> virus corona </a:t>
            </a:r>
            <a:r>
              <a:rPr lang="en-US" dirty="0" err="1">
                <a:solidFill>
                  <a:srgbClr val="FF0000"/>
                </a:solidFill>
                <a:effectLst>
                  <a:outerShdw blurRad="38100" dist="38100" dir="2700000" algn="tl">
                    <a:srgbClr val="000000">
                      <a:alpha val="43137"/>
                    </a:srgbClr>
                  </a:outerShdw>
                </a:effectLst>
              </a:rPr>
              <a:t>dan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usahakanlah</a:t>
            </a:r>
            <a:r>
              <a:rPr lang="en-US" dirty="0">
                <a:solidFill>
                  <a:srgbClr val="FF0000"/>
                </a:solidFill>
                <a:effectLst>
                  <a:outerShdw blurRad="38100" dist="38100" dir="2700000" algn="tl">
                    <a:srgbClr val="000000">
                      <a:alpha val="43137"/>
                    </a:srgbClr>
                  </a:outerShdw>
                </a:effectLst>
              </a:rPr>
              <a:t> agar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melakukan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hobi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tersebut</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dirumah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saja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Cobalah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untuk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mengeksplor</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hobi</a:t>
            </a:r>
            <a:r>
              <a:rPr lang="en-US" dirty="0">
                <a:solidFill>
                  <a:srgbClr val="FF0000"/>
                </a:solidFill>
                <a:effectLst>
                  <a:outerShdw blurRad="38100" dist="38100" dir="2700000" algn="tl">
                    <a:srgbClr val="000000">
                      <a:alpha val="43137"/>
                    </a:srgbClr>
                  </a:outerShdw>
                </a:effectLst>
              </a:rPr>
              <a:t> yang </a:t>
            </a:r>
            <a:r>
              <a:rPr lang="en-US" dirty="0" err="1">
                <a:solidFill>
                  <a:srgbClr val="FF0000"/>
                </a:solidFill>
                <a:effectLst>
                  <a:outerShdw blurRad="38100" dist="38100" dir="2700000" algn="tl">
                    <a:srgbClr val="000000">
                      <a:alpha val="43137"/>
                    </a:srgbClr>
                  </a:outerShdw>
                </a:effectLst>
              </a:rPr>
              <a:t>baru</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selama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berada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di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rumah</a:t>
            </a:r>
            <a:r>
              <a:rPr lang="en-US" dirty="0">
                <a:solidFill>
                  <a:srgbClr val="FF0000"/>
                </a:solidFill>
                <a:effectLst>
                  <a:outerShdw blurRad="38100" dist="38100" dir="2700000" algn="tl">
                    <a:srgbClr val="000000">
                      <a:alpha val="43137"/>
                    </a:srgbClr>
                  </a:outerShdw>
                </a:effectLst>
              </a:rPr>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b="-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000" b="1" dirty="0"/>
              <a:t>4. </a:t>
            </a:r>
            <a:r>
              <a:rPr lang="en-US" sz="4000" b="1" dirty="0" err="1"/>
              <a:t>Rutin</a:t>
            </a:r>
            <a:r>
              <a:rPr lang="en-US" sz="4000" b="1" dirty="0"/>
              <a:t> </a:t>
            </a:r>
            <a:r>
              <a:rPr lang="en-US" sz="4000" b="1" dirty="0" err="1"/>
              <a:t>Berolahraga</a:t>
            </a:r>
            <a:r>
              <a:rPr lang="en-US" sz="4000" b="1" dirty="0"/>
              <a:t> Agar </a:t>
            </a:r>
            <a:r>
              <a:rPr lang="en-US" sz="4000" b="1" dirty="0" err="1"/>
              <a:t>Tetap</a:t>
            </a:r>
            <a:r>
              <a:rPr lang="en-US" sz="4000" b="1" dirty="0"/>
              <a:t> </a:t>
            </a:r>
            <a:r>
              <a:rPr lang="en-US" sz="4000" b="1" dirty="0" err="1"/>
              <a:t>Bugar</a:t>
            </a:r>
            <a:endParaRPr lang="en-US" sz="4000" b="1" dirty="0"/>
          </a:p>
        </p:txBody>
      </p:sp>
      <p:sp>
        <p:nvSpPr>
          <p:cNvPr id="3" name="Content Placeholder 2"/>
          <p:cNvSpPr>
            <a:spLocks noGrp="1"/>
          </p:cNvSpPr>
          <p:nvPr>
            <p:ph idx="1"/>
          </p:nvPr>
        </p:nvSpPr>
        <p:spPr>
          <a:xfrm>
            <a:off x="457200" y="1600201"/>
            <a:ext cx="8229600" cy="3124200"/>
          </a:xfrm>
          <a:gradFill>
            <a:gsLst>
              <a:gs pos="0">
                <a:schemeClr val="dk1">
                  <a:tint val="50000"/>
                  <a:satMod val="300000"/>
                  <a:alpha val="0"/>
                </a:schemeClr>
              </a:gs>
              <a:gs pos="35000">
                <a:schemeClr val="dk1">
                  <a:tint val="37000"/>
                  <a:satMod val="300000"/>
                </a:schemeClr>
              </a:gs>
              <a:gs pos="100000">
                <a:schemeClr val="dk1">
                  <a:tint val="15000"/>
                  <a:satMod val="350000"/>
                </a:schemeClr>
              </a:gs>
            </a:gsLst>
          </a:gradFill>
          <a:ln>
            <a:solidFill>
              <a:schemeClr val="bg1"/>
            </a:solidFill>
          </a:ln>
        </p:spPr>
        <p:style>
          <a:lnRef idx="1">
            <a:schemeClr val="dk1"/>
          </a:lnRef>
          <a:fillRef idx="2">
            <a:schemeClr val="dk1"/>
          </a:fillRef>
          <a:effectRef idx="1">
            <a:schemeClr val="dk1"/>
          </a:effectRef>
          <a:fontRef idx="minor">
            <a:schemeClr val="dk1"/>
          </a:fontRef>
        </p:style>
        <p:txBody>
          <a:bodyPr>
            <a:normAutofit fontScale="92500" lnSpcReduction="10000"/>
          </a:bodyPr>
          <a:lstStyle/>
          <a:p>
            <a:pPr algn="just">
              <a:buNone/>
            </a:pP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Sisihkanlah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waktu</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dalam</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sehari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untuk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berolahraga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Dengan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melakukan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olahraga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walaupun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hanya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sebentar</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bisa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membuat</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tubuh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menjadi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lebih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sehat</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dan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menguatkan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sistem</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imun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Selain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itu</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dengan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berolahraga</a:t>
            </a:r>
            <a:r>
              <a:rPr lang="en-US" dirty="0">
                <a:solidFill>
                  <a:srgbClr val="FF0000"/>
                </a:solidFill>
                <a:effectLst>
                  <a:outerShdw blurRad="38100" dist="38100" dir="2700000" algn="tl">
                    <a:srgbClr val="000000">
                      <a:alpha val="43137"/>
                    </a:srgbClr>
                  </a:outerShdw>
                </a:effectLst>
              </a:rPr>
              <a:t> juga </a:t>
            </a:r>
            <a:r>
              <a:rPr lang="en-US" dirty="0" err="1">
                <a:solidFill>
                  <a:srgbClr val="FF0000"/>
                </a:solidFill>
                <a:effectLst>
                  <a:outerShdw blurRad="38100" dist="38100" dir="2700000" algn="tl">
                    <a:srgbClr val="000000">
                      <a:alpha val="43137"/>
                    </a:srgbClr>
                  </a:outerShdw>
                </a:effectLst>
              </a:rPr>
              <a:t>bisa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membuat</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pikiran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menjadi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lebih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rileks</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oleh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hormon</a:t>
            </a:r>
            <a:r>
              <a:rPr lang="en-US" dirty="0">
                <a:solidFill>
                  <a:srgbClr val="FF0000"/>
                </a:solidFill>
                <a:effectLst>
                  <a:outerShdw blurRad="38100" dist="38100" dir="2700000" algn="tl">
                    <a:srgbClr val="000000">
                      <a:alpha val="43137"/>
                    </a:srgbClr>
                  </a:outerShdw>
                </a:effectLst>
              </a:rPr>
              <a:t> yang </a:t>
            </a:r>
            <a:r>
              <a:rPr lang="en-US" dirty="0" err="1">
                <a:solidFill>
                  <a:srgbClr val="FF0000"/>
                </a:solidFill>
                <a:effectLst>
                  <a:outerShdw blurRad="38100" dist="38100" dir="2700000" algn="tl">
                    <a:srgbClr val="000000">
                      <a:alpha val="43137"/>
                    </a:srgbClr>
                  </a:outerShdw>
                </a:effectLst>
              </a:rPr>
              <a:t>dikeluarkan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tubuh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a:t>
            </a:r>
            <a:endParaRPr lang="en-US" dirty="0">
              <a:solidFill>
                <a:srgbClr val="FF0000"/>
              </a:solidFill>
              <a:effectLst>
                <a:outerShdw blurRad="38100" dist="38100" dir="2700000" algn="tl">
                  <a:srgbClr val="000000">
                    <a:alpha val="43137"/>
                  </a:srgbClr>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b="-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0" y="4549"/>
            <a:ext cx="8229600" cy="1143000"/>
          </a:xfrm>
        </p:spPr>
        <p:txBody>
          <a:bodyPr>
            <a:noAutofit/>
          </a:bodyPr>
          <a:lstStyle/>
          <a:p>
            <a:r>
              <a:rPr lang="en-US" sz="3600" b="1" dirty="0"/>
              <a:t>5. </a:t>
            </a:r>
            <a:r>
              <a:rPr lang="en-US" sz="3600" b="1" dirty="0" err="1"/>
              <a:t>Mengikuti</a:t>
            </a:r>
            <a:r>
              <a:rPr lang="en-US" sz="3600" b="1" dirty="0"/>
              <a:t> </a:t>
            </a:r>
            <a:r>
              <a:rPr lang="en-US" sz="3600" b="1" dirty="0" err="1"/>
              <a:t>Kursus</a:t>
            </a:r>
            <a:r>
              <a:rPr lang="en-US" sz="3600" b="1" dirty="0"/>
              <a:t> </a:t>
            </a:r>
            <a:r>
              <a:rPr lang="en-US" sz="3600" b="1" dirty="0" err="1"/>
              <a:t>dan</a:t>
            </a:r>
            <a:r>
              <a:rPr lang="en-US" sz="3600" b="1" dirty="0"/>
              <a:t> </a:t>
            </a:r>
            <a:r>
              <a:rPr lang="en-US" sz="3600" b="1" dirty="0" err="1"/>
              <a:t>Pelatihan</a:t>
            </a:r>
            <a:r>
              <a:rPr lang="en-US" sz="3600" b="1" dirty="0"/>
              <a:t> </a:t>
            </a:r>
            <a:r>
              <a:rPr lang="en-US" sz="3600" b="1" i="1" dirty="0"/>
              <a:t>Online</a:t>
            </a:r>
            <a:endParaRPr lang="en-US" sz="3600" b="1" dirty="0"/>
          </a:p>
        </p:txBody>
      </p:sp>
      <p:sp>
        <p:nvSpPr>
          <p:cNvPr id="3" name="Content Placeholder 2"/>
          <p:cNvSpPr>
            <a:spLocks noGrp="1"/>
          </p:cNvSpPr>
          <p:nvPr>
            <p:ph idx="1"/>
          </p:nvPr>
        </p:nvSpPr>
        <p:spPr>
          <a:xfrm>
            <a:off x="419669" y="1147549"/>
            <a:ext cx="8229600" cy="4525963"/>
          </a:xfrm>
          <a:gradFill>
            <a:gsLst>
              <a:gs pos="0">
                <a:schemeClr val="dk1">
                  <a:tint val="50000"/>
                  <a:satMod val="300000"/>
                  <a:alpha val="0"/>
                </a:schemeClr>
              </a:gs>
              <a:gs pos="35000">
                <a:schemeClr val="dk1">
                  <a:tint val="37000"/>
                  <a:satMod val="300000"/>
                </a:schemeClr>
              </a:gs>
              <a:gs pos="100000">
                <a:schemeClr val="dk1">
                  <a:tint val="15000"/>
                  <a:satMod val="350000"/>
                </a:schemeClr>
              </a:gs>
            </a:gsLst>
          </a:gradFill>
          <a:ln>
            <a:solidFill>
              <a:schemeClr val="bg1"/>
            </a:solidFill>
          </a:ln>
        </p:spPr>
        <p:style>
          <a:lnRef idx="1">
            <a:schemeClr val="dk1"/>
          </a:lnRef>
          <a:fillRef idx="2">
            <a:schemeClr val="dk1"/>
          </a:fillRef>
          <a:effectRef idx="1">
            <a:schemeClr val="dk1"/>
          </a:effectRef>
          <a:fontRef idx="minor">
            <a:schemeClr val="dk1"/>
          </a:fontRef>
        </p:style>
        <p:txBody>
          <a:bodyPr>
            <a:normAutofit fontScale="92500" lnSpcReduction="20000"/>
          </a:bodyPr>
          <a:lstStyle/>
          <a:p>
            <a:pPr algn="just">
              <a:buNone/>
            </a:pP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Selama</a:t>
            </a:r>
            <a:r>
              <a:rPr lang="en-US" dirty="0">
                <a:solidFill>
                  <a:srgbClr val="FF0000"/>
                </a:solidFill>
                <a:effectLst>
                  <a:outerShdw blurRad="38100" dist="38100" dir="2700000" algn="tl">
                    <a:srgbClr val="000000">
                      <a:alpha val="43137"/>
                    </a:srgbClr>
                  </a:outerShdw>
                </a:effectLst>
              </a:rPr>
              <a:t> masa </a:t>
            </a:r>
            <a:r>
              <a:rPr lang="en-US" dirty="0" err="1">
                <a:solidFill>
                  <a:srgbClr val="FF0000"/>
                </a:solidFill>
                <a:effectLst>
                  <a:outerShdw blurRad="38100" dist="38100" dir="2700000" algn="tl">
                    <a:srgbClr val="000000">
                      <a:alpha val="43137"/>
                    </a:srgbClr>
                  </a:outerShdw>
                </a:effectLst>
              </a:rPr>
              <a:t>karantina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dianjurkan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untuk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tidak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keluar</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rumah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Namun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masih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bisa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mengisi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waktu</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luang</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tersebut</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dengan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mengikuti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kursus</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dan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pelatihan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secara</a:t>
            </a:r>
            <a:r>
              <a:rPr lang="en-US" dirty="0">
                <a:solidFill>
                  <a:srgbClr val="FF0000"/>
                </a:solidFill>
                <a:effectLst>
                  <a:outerShdw blurRad="38100" dist="38100" dir="2700000" algn="tl">
                    <a:srgbClr val="000000">
                      <a:alpha val="43137"/>
                    </a:srgbClr>
                  </a:outerShdw>
                </a:effectLst>
              </a:rPr>
              <a:t> daring. </a:t>
            </a:r>
            <a:r>
              <a:rPr lang="en-US" dirty="0" err="1">
                <a:solidFill>
                  <a:srgbClr val="FF0000"/>
                </a:solidFill>
                <a:effectLst>
                  <a:outerShdw blurRad="38100" dist="38100" dir="2700000" algn="tl">
                    <a:srgbClr val="000000">
                      <a:alpha val="43137"/>
                    </a:srgbClr>
                  </a:outerShdw>
                </a:effectLst>
              </a:rPr>
              <a:t>Dengan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menggunakan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metode</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pembelajaran</a:t>
            </a:r>
            <a:r>
              <a:rPr lang="en-US" dirty="0">
                <a:solidFill>
                  <a:srgbClr val="FF0000"/>
                </a:solidFill>
                <a:effectLst>
                  <a:outerShdw blurRad="38100" dist="38100" dir="2700000" algn="tl">
                    <a:srgbClr val="000000">
                      <a:alpha val="43137"/>
                    </a:srgbClr>
                  </a:outerShdw>
                </a:effectLst>
              </a:rPr>
              <a:t> yang </a:t>
            </a:r>
            <a:r>
              <a:rPr lang="en-US" dirty="0" err="1">
                <a:solidFill>
                  <a:srgbClr val="FF0000"/>
                </a:solidFill>
                <a:effectLst>
                  <a:outerShdw blurRad="38100" dist="38100" dir="2700000" algn="tl">
                    <a:srgbClr val="000000">
                      <a:alpha val="43137"/>
                    </a:srgbClr>
                  </a:outerShdw>
                </a:effectLst>
              </a:rPr>
              <a:t>dilakukan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secara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nirkabel</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terbukti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efektif</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dalam</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memberikan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informasi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pendidikan</a:t>
            </a:r>
            <a:r>
              <a:rPr lang="en-US" dirty="0">
                <a:solidFill>
                  <a:srgbClr val="FF0000"/>
                </a:solidFill>
                <a:effectLst>
                  <a:outerShdw blurRad="38100" dist="38100" dir="2700000" algn="tl">
                    <a:srgbClr val="000000">
                      <a:alpha val="43137"/>
                    </a:srgbClr>
                  </a:outerShdw>
                </a:effectLst>
              </a:rPr>
              <a:t> yang </a:t>
            </a:r>
            <a:r>
              <a:rPr lang="en-US" dirty="0" err="1">
                <a:solidFill>
                  <a:srgbClr val="FF0000"/>
                </a:solidFill>
                <a:effectLst>
                  <a:outerShdw blurRad="38100" dist="38100" dir="2700000" algn="tl">
                    <a:srgbClr val="000000">
                      <a:alpha val="43137"/>
                    </a:srgbClr>
                  </a:outerShdw>
                </a:effectLst>
              </a:rPr>
              <a:t>menarik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untuk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Anda.Gunakan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berbagai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situs</a:t>
            </a:r>
            <a:r>
              <a:rPr lang="en-US" dirty="0">
                <a:solidFill>
                  <a:srgbClr val="FF0000"/>
                </a:solidFill>
                <a:effectLst>
                  <a:outerShdw blurRad="38100" dist="38100" dir="2700000" algn="tl">
                    <a:srgbClr val="000000">
                      <a:alpha val="43137"/>
                    </a:srgbClr>
                  </a:outerShdw>
                </a:effectLst>
              </a:rPr>
              <a:t> daring yang </a:t>
            </a:r>
            <a:r>
              <a:rPr lang="en-US" dirty="0" err="1">
                <a:solidFill>
                  <a:srgbClr val="FF0000"/>
                </a:solidFill>
                <a:effectLst>
                  <a:outerShdw blurRad="38100" dist="38100" dir="2700000" algn="tl">
                    <a:srgbClr val="000000">
                      <a:alpha val="43137"/>
                    </a:srgbClr>
                  </a:outerShdw>
                </a:effectLst>
              </a:rPr>
              <a:t>menyediakan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pembelajaran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secara</a:t>
            </a:r>
            <a:r>
              <a:rPr lang="en-US" dirty="0">
                <a:solidFill>
                  <a:srgbClr val="FF0000"/>
                </a:solidFill>
                <a:effectLst>
                  <a:outerShdw blurRad="38100" dist="38100" dir="2700000" algn="tl">
                    <a:srgbClr val="000000">
                      <a:alpha val="43137"/>
                    </a:srgbClr>
                  </a:outerShdw>
                </a:effectLst>
              </a:rPr>
              <a:t> </a:t>
            </a:r>
            <a:r>
              <a:rPr lang="en-US" i="1" dirty="0">
                <a:solidFill>
                  <a:srgbClr val="FF0000"/>
                </a:solidFill>
                <a:effectLst>
                  <a:outerShdw blurRad="38100" dist="38100" dir="2700000" algn="tl">
                    <a:srgbClr val="000000">
                      <a:alpha val="43137"/>
                    </a:srgbClr>
                  </a:outerShdw>
                </a:effectLst>
              </a:rPr>
              <a:t>online</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Pilihlah</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topik</a:t>
            </a:r>
            <a:r>
              <a:rPr lang="en-US" dirty="0">
                <a:solidFill>
                  <a:srgbClr val="FF0000"/>
                </a:solidFill>
                <a:effectLst>
                  <a:outerShdw blurRad="38100" dist="38100" dir="2700000" algn="tl">
                    <a:srgbClr val="000000">
                      <a:alpha val="43137"/>
                    </a:srgbClr>
                  </a:outerShdw>
                </a:effectLst>
              </a:rPr>
              <a:t> yang paling </a:t>
            </a:r>
            <a:r>
              <a:rPr lang="en-US" dirty="0" err="1">
                <a:solidFill>
                  <a:srgbClr val="FF0000"/>
                </a:solidFill>
                <a:effectLst>
                  <a:outerShdw blurRad="38100" dist="38100" dir="2700000" algn="tl">
                    <a:srgbClr val="000000">
                      <a:alpha val="43137"/>
                    </a:srgbClr>
                  </a:outerShdw>
                </a:effectLst>
              </a:rPr>
              <a:t>menarik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untuk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Manfaatkan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setiap</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momen</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pembelajaran</a:t>
            </a:r>
            <a:r>
              <a:rPr lang="en-US" dirty="0">
                <a:solidFill>
                  <a:srgbClr val="FF0000"/>
                </a:solidFill>
                <a:effectLst>
                  <a:outerShdw blurRad="38100" dist="38100" dir="2700000" algn="tl">
                    <a:srgbClr val="000000">
                      <a:alpha val="43137"/>
                    </a:srgbClr>
                  </a:outerShdw>
                </a:effectLst>
              </a:rPr>
              <a:t> yang </a:t>
            </a:r>
            <a:r>
              <a:rPr lang="en-US" dirty="0" err="1">
                <a:solidFill>
                  <a:srgbClr val="FF0000"/>
                </a:solidFill>
                <a:effectLst>
                  <a:outerShdw blurRad="38100" dist="38100" dir="2700000" algn="tl">
                    <a:srgbClr val="000000">
                      <a:alpha val="43137"/>
                    </a:srgbClr>
                  </a:outerShdw>
                </a:effectLst>
              </a:rPr>
              <a:t>Anda</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ikuti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untuk</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mempelajari</a:t>
            </a:r>
            <a:r>
              <a:rPr lang="en-US" dirty="0">
                <a:solidFill>
                  <a:srgbClr val="FF0000"/>
                </a:solidFill>
                <a:effectLst>
                  <a:outerShdw blurRad="38100" dist="38100" dir="2700000" algn="tl">
                    <a:srgbClr val="000000">
                      <a:alpha val="43137"/>
                    </a:srgbClr>
                  </a:outerShdw>
                </a:effectLst>
              </a:rPr>
              <a:t> </a:t>
            </a:r>
            <a:r>
              <a:rPr lang="en-US" dirty="0" err="1">
                <a:solidFill>
                  <a:srgbClr val="FF0000"/>
                </a:solidFill>
                <a:effectLst>
                  <a:outerShdw blurRad="38100" dist="38100" dir="2700000" algn="tl">
                    <a:srgbClr val="000000">
                      <a:alpha val="43137"/>
                    </a:srgbClr>
                  </a:outerShdw>
                </a:effectLst>
              </a:rPr>
              <a:t>hal</a:t>
            </a:r>
            <a:r>
              <a:rPr lang="en-US" dirty="0">
                <a:solidFill>
                  <a:srgbClr val="FF0000"/>
                </a:solidFill>
                <a:effectLst>
                  <a:outerShdw blurRad="38100" dist="38100" dir="2700000" algn="tl">
                    <a:srgbClr val="000000">
                      <a:alpha val="43137"/>
                    </a:srgbClr>
                  </a:outerShdw>
                </a:effectLst>
              </a:rPr>
              <a:t> yang </a:t>
            </a:r>
            <a:r>
              <a:rPr lang="en-US" dirty="0" err="1">
                <a:solidFill>
                  <a:srgbClr val="FF0000"/>
                </a:solidFill>
                <a:effectLst>
                  <a:outerShdw blurRad="38100" dist="38100" dir="2700000" algn="tl">
                    <a:srgbClr val="000000">
                      <a:alpha val="43137"/>
                    </a:srgbClr>
                  </a:outerShdw>
                </a:effectLst>
              </a:rPr>
              <a:t>baru</a:t>
            </a:r>
            <a:r>
              <a:rPr lang="en-US" dirty="0">
                <a:solidFill>
                  <a:srgbClr val="FF0000"/>
                </a:solidFill>
                <a:effectLst>
                  <a:outerShdw blurRad="38100" dist="38100" dir="2700000" algn="tl">
                    <a:srgbClr val="000000">
                      <a:alpha val="43137"/>
                    </a:srgbClr>
                  </a:outerShdw>
                </a:effectLst>
              </a:rPr>
              <a: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206</TotalTime>
  <Words>845</Words>
  <Application>Microsoft Office PowerPoint</Application>
  <PresentationFormat>On-screen Show (4:3)</PresentationFormat>
  <Paragraphs>39</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Berlin Sans FB Demi</vt:lpstr>
      <vt:lpstr>Calibri</vt:lpstr>
      <vt:lpstr>Verdana</vt:lpstr>
      <vt:lpstr>Office Theme</vt:lpstr>
      <vt:lpstr>MENGISI WAKTU LUANG DENGAN  KEGIATAN POSITIF</vt:lpstr>
      <vt:lpstr>Tujuan Layanan</vt:lpstr>
      <vt:lpstr>  Apa itu Mengisi Waktu Luang</vt:lpstr>
      <vt:lpstr>12 Tips Kegiatan Bermanfaat untuk Mengisi Waktu Luang</vt:lpstr>
      <vt:lpstr>1. Menata Rumah Idaman Anda</vt:lpstr>
      <vt:lpstr>2. Memperbaiki Barang yang Rusak</vt:lpstr>
      <vt:lpstr>3. Melakukan Hobi yang Disukai</vt:lpstr>
      <vt:lpstr>4. Rutin Berolahraga Agar Tetap Bugar</vt:lpstr>
      <vt:lpstr>5. Mengikuti Kursus dan Pelatihan Online</vt:lpstr>
      <vt:lpstr>6. Melakukan Meditasi untuk Menenangkan Pikiran</vt:lpstr>
      <vt:lpstr>7. Belajar Memasak Makanan yang Disukai</vt:lpstr>
      <vt:lpstr>8. Membuat Taman Sederhana</vt:lpstr>
      <vt:lpstr>9. Menghubungi Relasi dan Keluarga Jauh</vt:lpstr>
      <vt:lpstr>10. Latihan Bernyanyi</vt:lpstr>
      <vt:lpstr>11. Menikmati Waktu Bersama Keluarga</vt:lpstr>
      <vt:lpstr>12. Beristirahat dengan Baik Agar Kesehatan Tetap Terjaga</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MEMAHAMI  PROTOKOL KESEHATAN</dc:title>
  <dc:creator>Lapas_PC0I</dc:creator>
  <cp:lastModifiedBy>handayani</cp:lastModifiedBy>
  <cp:revision>19</cp:revision>
  <dcterms:created xsi:type="dcterms:W3CDTF">2020-07-20T06:38:03Z</dcterms:created>
  <dcterms:modified xsi:type="dcterms:W3CDTF">2020-07-25T18:36:44Z</dcterms:modified>
</cp:coreProperties>
</file>