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블레셋 사람이 이스라엘에 싸움을 걸어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사람들은 블레셋 사람 앞에서 도망하다가 길보아 산에서 죽임을 당하여 쓰러졌다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 그들은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사울의 갑옷을 아스다롯의 신전에 보관하고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사울의 주검은 벳산 성벽에 매달아 두었다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7427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길르앗 야베스의 주민들은 블레셋 사람들이 사울에게 한 일을 전해들었다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6521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그들의 용사들이 모두 나서서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밤새도록 걸어 벳산까지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사울의 주검과 그 아들들의 시체를 성벽에서 내려 가지고 야베스로 돌아와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주검을 모두 거기에서 화장하고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9488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뼈를 거두어다가 야베스에 있는 에셀 나무 아래에 묻고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이레 동안 금식하였다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5134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블레셋 사람들은 사울과 그의 아들들을 바싹 추격하여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사울의 아들 요나단과 아비나답과 말기수아를 죽였다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9785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싸움이 치열해지면서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전세가 사울에게 불리해졌다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활을 쏘는 군인들이 사울을 알아보고 활을 쏘자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화살을 맞고 중상을 입었다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9641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사울이 자기의 무기 담당 병사에게 명령하였다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칼을 뽑아서 나를 찔러라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할례받지 못한 이방인들이 와서 나를 찌르고 능욕하지 못하도록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무기 담당 병사는 너무 겁이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찌르려고 하지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사울은 자기의 칼을 뽑아서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위에 엎어졌다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8696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무기 담당 병사는 사울이 죽는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자기도 자기의 칼을 뽑아 그 위에 엎어져서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사울과 함께 죽었다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1703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사울과 그의 세 아들과 사울의 무기 담당 병사가 이렇게 죽었다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사울의 부하도 그 날 다 함께 죽었다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9906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골짜기 건너편과 요단 강 건너편에 살던 이스라엘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군인들이 도망친 것과 사울과 그의 아들들이 죽은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살던 성읍들을 버리고 도망쳤다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블레셋 사람이 여러 성읍으로 들어와서 거기에서 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6885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이튿날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블레셋 사람이 죽은 사람들의 옷을 벗기러 왔다가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사울과 그의 세 아들이 길보아 산에 쓰러져 있는 것을 발견하였다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0366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사울의 목을 자르고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갑옷을 벗긴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블레셋 땅 사방으로 전령들을 보내어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자기들이 섬기는 우상들의 신전과 백성에게 승리의 소식을 전하였다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사무엘상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381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371</Words>
  <Application>Microsoft Office PowerPoint</Application>
  <PresentationFormat>화면 슬라이드 쇼(16:9)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나눔스퀘어 ExtraBold</vt:lpstr>
      <vt:lpstr>Aptos</vt:lpstr>
      <vt:lpstr>Aptos Display</vt:lpstr>
      <vt:lpstr>Arial</vt:lpstr>
      <vt:lpstr>Office 테마</vt:lpstr>
      <vt:lpstr>삼상 31:1. 블레셋 사람이 이스라엘에 싸움을 걸어 왔다. 이스라엘 사람들은 블레셋 사람 앞에서 도망하다가 길보아 산에서 죽임을 당하여 쓰러졌다.</vt:lpstr>
      <vt:lpstr>삼상 31:2. 블레셋 사람들은 사울과 그의 아들들을 바싹 추격하여, 사울의 아들 요나단과 아비나답과 말기수아를 죽였다.</vt:lpstr>
      <vt:lpstr>삼상 31:3. 싸움이 치열해지면서, 전세가 사울에게 불리해졌다. 활을 쏘는 군인들이 사울을 알아보고 활을 쏘자, 그가 화살을 맞고 중상을 입었다.</vt:lpstr>
      <vt:lpstr>삼상 31:4. 사울이 자기의 무기 담당 병사에게 명령하였다. "네 칼을 뽑아서 나를 찔러라. 저 할례받지 못한 이방인들이 와서 나를 찌르고 능욕하지 못하도록 하여라." 그러나 그 무기 담당 병사는 너무 겁이 나서, 찌르려고 하지 않았다. 그러자 사울은 자기의 칼을 뽑아서, 그 위에 엎어졌다.</vt:lpstr>
      <vt:lpstr>삼상 31:5. 그 무기 담당 병사는 사울이 죽는 것을 보고, 자기도 자기의 칼을 뽑아 그 위에 엎어져서, 사울과 함께 죽었다.</vt:lpstr>
      <vt:lpstr>삼상 31:6. 사울과 그의 세 아들과 사울의 무기 담당 병사가 이렇게 죽었다. 사울의 부하도 그 날 다 함께 죽었다.</vt:lpstr>
      <vt:lpstr>삼상 31:7. 골짜기 건너편과 요단 강 건너편에 살던 이스라엘 사람들은, 이스라엘 군인들이 도망친 것과 사울과 그의 아들들이 죽은 것을 보고, 살던 성읍들을 버리고 도망쳤다. 그래서 블레셋 사람이 여러 성읍으로 들어와서 거기에서 살았다.</vt:lpstr>
      <vt:lpstr>삼상 31:8. 그 이튿날, 블레셋 사람이 죽은 사람들의 옷을 벗기러 왔다가, 사울과 그의 세 아들이 길보아 산에 쓰러져 있는 것을 발견하였다.</vt:lpstr>
      <vt:lpstr>삼상 31:9. 그들은 사울의 목을 자르고, 그의 갑옷을 벗긴 다음에, 블레셋 땅 사방으로 전령들을 보내어, 자기들이 섬기는 우상들의 신전과 백성에게 승리의 소식을 전하였다.</vt:lpstr>
      <vt:lpstr>삼상 31:10. 그런 다음에 그들은, 사울의 갑옷을 아스다롯의 신전에 보관하고, 사울의 주검은 벳산 성벽에 매달아 두었다.</vt:lpstr>
      <vt:lpstr>삼상 31:11. 길르앗 야베스의 주민들은 블레셋 사람들이 사울에게 한 일을 전해들었다.</vt:lpstr>
      <vt:lpstr>삼상 31:12. 그래서 그들의 용사들이 모두 나서서, 밤새도록 걸어 벳산까지 가서, 사울의 주검과 그 아들들의 시체를 성벽에서 내려 가지고 야베스로 돌아와, 그 주검을 모두 거기에서 화장하고,</vt:lpstr>
      <vt:lpstr>삼상 31:13. 그들의 뼈를 거두어다가 야베스에 있는 에셀 나무 아래에 묻고, 이레 동안 금식하였다.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2024-10-23T08:57:24Z</dcterms:modified>
</cp:coreProperties>
</file>