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EDDF"/>
    <a:srgbClr val="9EC3F9"/>
    <a:srgbClr val="FFFF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624" y="1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AFC8F-ACE0-40B8-81C1-70343A8EED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3FB773-506C-4CBD-BD2F-5C58A596D9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5C8202-57F2-4FBF-8EF6-016BF3DEA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1BAAA-E50B-41C9-B579-C910BC1AC09C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79AC72-25DF-48AC-9EC7-9E8229D3F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1BB3FC-4D09-49BE-B7AB-37CB823B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DEB2-7974-412F-854D-F63D5EB73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112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9DCD0-DAEA-402E-8F6C-96259407E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6408DC-E3EE-4819-99BA-D5C53EE61E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BFBA87-14C9-4924-9A9E-3CE23D915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1BAAA-E50B-41C9-B579-C910BC1AC09C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5612AA-4952-4D5C-9A79-FE9D3B02E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414237-0E66-4F09-9ACC-A7A1D475A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DEB2-7974-412F-854D-F63D5EB73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82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DE74FE-0D5C-4C3E-A58C-6FDDD1C4F8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10D822-D4B7-41FA-B20E-33B0D11FF1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89240D-612F-4146-985B-B4877ECE4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1BAAA-E50B-41C9-B579-C910BC1AC09C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53A48F-52B7-47AE-ADB8-6539305BF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8DBAE7-5564-48B3-9318-37EB11CAA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DEB2-7974-412F-854D-F63D5EB73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188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344B5-CE76-466B-8D3F-B16DD6EE1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CA38E3-083B-45CE-8CB2-D81FFFAD56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1E77C8-5422-4536-8F7A-855FC00C9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1BAAA-E50B-41C9-B579-C910BC1AC09C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62F47-E951-481B-A26D-616041BF4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22A742-7E9F-4DAC-B80E-BA77907ED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DEB2-7974-412F-854D-F63D5EB73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529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0B59F-9ADA-4812-8336-FE1FBCC94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3C0430-21F6-4C61-9AD3-83D1016387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F8528-2D67-4CBB-8363-E0AD8CC9B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1BAAA-E50B-41C9-B579-C910BC1AC09C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3A85B-CA11-438C-A2BF-EF42F0533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E9F2D0-935A-4B50-9FC0-0BED801CA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DEB2-7974-412F-854D-F63D5EB73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031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43A40-AEFF-4204-A5AC-C1FEF81C7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555FD-FAE6-4C3F-A0C2-F50BF277F8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F74E4F-9B3D-4CB6-8C43-1DC7A5BD2D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19F4AA-87A1-427B-876C-FE560A7EF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1BAAA-E50B-41C9-B579-C910BC1AC09C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8F3416-1748-4D77-9065-2A978B4FB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8F31F1-366D-4A63-90E3-7C735185B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DEB2-7974-412F-854D-F63D5EB73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331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A7A62-1054-4436-A431-B28F86022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33BB83-6CA3-4661-9056-99013C964F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81B208-A297-4F42-88A9-F863D045CC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017B73-9011-41C2-9699-131EADB382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F01258-ECF1-4A3F-9E77-77B3272D15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A6FCE8-FC4C-4D68-8C94-DECD67B81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1BAAA-E50B-41C9-B579-C910BC1AC09C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7C8A75-C376-405C-89C4-A6C45717C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4F16C7-BB50-424C-8240-2F023C476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DEB2-7974-412F-854D-F63D5EB73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824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1C588-2827-4BDC-8591-9779E716A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89F2F4-11F4-4B7C-A96D-B3C28EDE9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1BAAA-E50B-41C9-B579-C910BC1AC09C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00F48A-7277-4855-A609-A4A1079C5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29D737-762F-49BD-95D5-8E853A943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DEB2-7974-412F-854D-F63D5EB73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504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629A39-DCD7-4195-A1DB-8D8F3D3B5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1BAAA-E50B-41C9-B579-C910BC1AC09C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9D46ED-4C88-4BA3-BB0D-83C85C115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ABB719-3D6E-4F26-B1D7-2C76143D6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DEB2-7974-412F-854D-F63D5EB73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169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50113-489C-47C3-8C8F-2DCE3A637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CCA15B-EB88-4A99-9131-999ACDB846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272247-45D6-4D75-8619-A6A72B9B59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34D27C-EACA-4370-9853-B935A11A05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1BAAA-E50B-41C9-B579-C910BC1AC09C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CEBF73-487E-4C1F-A475-D363EB350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AD7F28-A3EB-4E48-AEA4-50627F0EB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DEB2-7974-412F-854D-F63D5EB73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016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E7AE6-FD79-453F-AE22-D0E247CCB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111262-3D5F-4586-A21A-21258CE7F8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FD5148-9D50-461E-AA96-EB05F08F47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2CA123-B2AE-48D0-9FA5-041E8E106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1BAAA-E50B-41C9-B579-C910BC1AC09C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1D1CAA-7004-46B1-B8CE-8D03D0989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83C1F6-20AD-49BD-A2D7-523E9113C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DDEB2-7974-412F-854D-F63D5EB73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757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940B03-A1E6-4921-B07B-0E1B629B3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F77A50-5E2E-4129-A015-8C317E9623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99B4E3-DC0C-4F2C-84A9-DFA41EE8A5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1BAAA-E50B-41C9-B579-C910BC1AC09C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E492EA-D7C4-4286-8F37-0C77CC8BAF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05FD73-562F-4994-AC20-955FD2ED50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DDEB2-7974-412F-854D-F63D5EB73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858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C3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-">
            <a:extLst>
              <a:ext uri="{FF2B5EF4-FFF2-40B4-BE49-F238E27FC236}">
                <a16:creationId xmlns:a16="http://schemas.microsoft.com/office/drawing/2014/main" id="{ECF0B096-9EEA-4176-B807-C6C10A8AE80D}"/>
              </a:ext>
            </a:extLst>
          </p:cNvPr>
          <p:cNvSpPr/>
          <p:nvPr/>
        </p:nvSpPr>
        <p:spPr>
          <a:xfrm>
            <a:off x="1524" y="0"/>
            <a:ext cx="12188952" cy="6858000"/>
          </a:xfrm>
          <a:prstGeom prst="rect">
            <a:avLst/>
          </a:prstGeom>
          <a:gradFill>
            <a:gsLst>
              <a:gs pos="57500">
                <a:srgbClr val="D6E6E4"/>
              </a:gs>
              <a:gs pos="21000">
                <a:srgbClr val="9EC3F9"/>
              </a:gs>
              <a:gs pos="100000">
                <a:srgbClr val="FFFFD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-">
            <a:extLst>
              <a:ext uri="{FF2B5EF4-FFF2-40B4-BE49-F238E27FC236}">
                <a16:creationId xmlns:a16="http://schemas.microsoft.com/office/drawing/2014/main" id="{AA7B6CB5-7981-4BD6-9A90-1E15756F7846}"/>
              </a:ext>
            </a:extLst>
          </p:cNvPr>
          <p:cNvGrpSpPr/>
          <p:nvPr/>
        </p:nvGrpSpPr>
        <p:grpSpPr>
          <a:xfrm>
            <a:off x="-62384" y="-460693"/>
            <a:ext cx="12428740" cy="1239612"/>
            <a:chOff x="2221996" y="0"/>
            <a:chExt cx="6778198" cy="676041"/>
          </a:xfrm>
          <a:solidFill>
            <a:srgbClr val="FFF7F0">
              <a:alpha val="50000"/>
            </a:srgbClr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8BC58CC-D268-4A14-9CA8-6732D59AD25A}"/>
                </a:ext>
              </a:extLst>
            </p:cNvPr>
            <p:cNvSpPr/>
            <p:nvPr/>
          </p:nvSpPr>
          <p:spPr>
            <a:xfrm>
              <a:off x="2221996" y="0"/>
              <a:ext cx="6743351" cy="651997"/>
            </a:xfrm>
            <a:custGeom>
              <a:avLst/>
              <a:gdLst>
                <a:gd name="connsiteX0" fmla="*/ 0 w 6743351"/>
                <a:gd name="connsiteY0" fmla="*/ 651998 h 651997"/>
                <a:gd name="connsiteX1" fmla="*/ 6743351 w 6743351"/>
                <a:gd name="connsiteY1" fmla="*/ 268675 h 651997"/>
                <a:gd name="connsiteX2" fmla="*/ 6743351 w 6743351"/>
                <a:gd name="connsiteY2" fmla="*/ 0 h 651997"/>
                <a:gd name="connsiteX3" fmla="*/ 45650 w 6743351"/>
                <a:gd name="connsiteY3" fmla="*/ 0 h 651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43351" h="651997">
                  <a:moveTo>
                    <a:pt x="0" y="651998"/>
                  </a:moveTo>
                  <a:lnTo>
                    <a:pt x="6743351" y="268675"/>
                  </a:lnTo>
                  <a:lnTo>
                    <a:pt x="6743351" y="0"/>
                  </a:lnTo>
                  <a:lnTo>
                    <a:pt x="45650" y="0"/>
                  </a:lnTo>
                  <a:close/>
                </a:path>
              </a:pathLst>
            </a:custGeom>
            <a:grpFill/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C982E6F-AD66-41D4-91AE-E1FA1180E70B}"/>
                </a:ext>
              </a:extLst>
            </p:cNvPr>
            <p:cNvSpPr/>
            <p:nvPr/>
          </p:nvSpPr>
          <p:spPr>
            <a:xfrm>
              <a:off x="3423888" y="344990"/>
              <a:ext cx="5576306" cy="331051"/>
            </a:xfrm>
            <a:custGeom>
              <a:avLst/>
              <a:gdLst>
                <a:gd name="connsiteX0" fmla="*/ 0 w 5576306"/>
                <a:gd name="connsiteY0" fmla="*/ 331052 h 331051"/>
                <a:gd name="connsiteX1" fmla="*/ 5576307 w 5576306"/>
                <a:gd name="connsiteY1" fmla="*/ 0 h 331051"/>
                <a:gd name="connsiteX2" fmla="*/ 5576307 w 5576306"/>
                <a:gd name="connsiteY2" fmla="*/ 273205 h 331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76306" h="331051">
                  <a:moveTo>
                    <a:pt x="0" y="331052"/>
                  </a:moveTo>
                  <a:lnTo>
                    <a:pt x="5576307" y="0"/>
                  </a:lnTo>
                  <a:lnTo>
                    <a:pt x="5576307" y="273205"/>
                  </a:lnTo>
                  <a:close/>
                </a:path>
              </a:pathLst>
            </a:custGeom>
            <a:grpFill/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7" name="-">
            <a:extLst>
              <a:ext uri="{FF2B5EF4-FFF2-40B4-BE49-F238E27FC236}">
                <a16:creationId xmlns:a16="http://schemas.microsoft.com/office/drawing/2014/main" id="{BD8EB52C-528D-4F0C-82E6-A11CFEB8EE29}"/>
              </a:ext>
            </a:extLst>
          </p:cNvPr>
          <p:cNvGrpSpPr/>
          <p:nvPr/>
        </p:nvGrpSpPr>
        <p:grpSpPr>
          <a:xfrm>
            <a:off x="917168" y="931373"/>
            <a:ext cx="11640242" cy="896108"/>
            <a:chOff x="917168" y="931373"/>
            <a:chExt cx="11640242" cy="896108"/>
          </a:xfrm>
        </p:grpSpPr>
        <p:sp>
          <p:nvSpPr>
            <p:cNvPr id="484" name="-">
              <a:extLst>
                <a:ext uri="{FF2B5EF4-FFF2-40B4-BE49-F238E27FC236}">
                  <a16:creationId xmlns:a16="http://schemas.microsoft.com/office/drawing/2014/main" id="{EC353D42-6129-45FD-8F8D-70DDE9A67846}"/>
                </a:ext>
              </a:extLst>
            </p:cNvPr>
            <p:cNvSpPr/>
            <p:nvPr/>
          </p:nvSpPr>
          <p:spPr>
            <a:xfrm>
              <a:off x="917168" y="1291757"/>
              <a:ext cx="3221082" cy="247546"/>
            </a:xfrm>
            <a:custGeom>
              <a:avLst/>
              <a:gdLst>
                <a:gd name="connsiteX0" fmla="*/ 1756666 w 1756665"/>
                <a:gd name="connsiteY0" fmla="*/ 135004 h 135003"/>
                <a:gd name="connsiteX1" fmla="*/ 0 w 1756665"/>
                <a:gd name="connsiteY1" fmla="*/ 135004 h 135003"/>
                <a:gd name="connsiteX2" fmla="*/ 309795 w 1756665"/>
                <a:gd name="connsiteY2" fmla="*/ 61475 h 135003"/>
                <a:gd name="connsiteX3" fmla="*/ 615408 w 1756665"/>
                <a:gd name="connsiteY3" fmla="*/ 22098 h 135003"/>
                <a:gd name="connsiteX4" fmla="*/ 820660 w 1756665"/>
                <a:gd name="connsiteY4" fmla="*/ 4674 h 135003"/>
                <a:gd name="connsiteX5" fmla="*/ 964929 w 1756665"/>
                <a:gd name="connsiteY5" fmla="*/ 16173 h 135003"/>
                <a:gd name="connsiteX6" fmla="*/ 1139515 w 1756665"/>
                <a:gd name="connsiteY6" fmla="*/ 28370 h 135003"/>
                <a:gd name="connsiteX7" fmla="*/ 1286224 w 1756665"/>
                <a:gd name="connsiteY7" fmla="*/ 61127 h 135003"/>
                <a:gd name="connsiteX8" fmla="*/ 1475794 w 1756665"/>
                <a:gd name="connsiteY8" fmla="*/ 84126 h 135003"/>
                <a:gd name="connsiteX9" fmla="*/ 1756666 w 1756665"/>
                <a:gd name="connsiteY9" fmla="*/ 135004 h 135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6665" h="135003">
                  <a:moveTo>
                    <a:pt x="1756666" y="135004"/>
                  </a:moveTo>
                  <a:lnTo>
                    <a:pt x="0" y="135004"/>
                  </a:lnTo>
                  <a:cubicBezTo>
                    <a:pt x="0" y="135004"/>
                    <a:pt x="188177" y="111656"/>
                    <a:pt x="309795" y="61475"/>
                  </a:cubicBezTo>
                  <a:cubicBezTo>
                    <a:pt x="431413" y="11295"/>
                    <a:pt x="528986" y="-14841"/>
                    <a:pt x="615408" y="22098"/>
                  </a:cubicBezTo>
                  <a:cubicBezTo>
                    <a:pt x="701830" y="59036"/>
                    <a:pt x="752359" y="-19371"/>
                    <a:pt x="820660" y="4674"/>
                  </a:cubicBezTo>
                  <a:cubicBezTo>
                    <a:pt x="888961" y="28719"/>
                    <a:pt x="896628" y="26279"/>
                    <a:pt x="964929" y="16173"/>
                  </a:cubicBezTo>
                  <a:cubicBezTo>
                    <a:pt x="1033230" y="6068"/>
                    <a:pt x="1081320" y="-7174"/>
                    <a:pt x="1139515" y="28370"/>
                  </a:cubicBezTo>
                  <a:cubicBezTo>
                    <a:pt x="1197711" y="64263"/>
                    <a:pt x="1217922" y="71233"/>
                    <a:pt x="1286224" y="61127"/>
                  </a:cubicBezTo>
                  <a:cubicBezTo>
                    <a:pt x="1354525" y="51369"/>
                    <a:pt x="1415160" y="48930"/>
                    <a:pt x="1475794" y="84126"/>
                  </a:cubicBezTo>
                  <a:cubicBezTo>
                    <a:pt x="1536777" y="120019"/>
                    <a:pt x="1756666" y="135004"/>
                    <a:pt x="1756666" y="135004"/>
                  </a:cubicBezTo>
                  <a:close/>
                </a:path>
              </a:pathLst>
            </a:custGeom>
            <a:solidFill>
              <a:srgbClr val="FFF7F0">
                <a:alpha val="50000"/>
              </a:srgbClr>
            </a:solidFill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5" name="-">
              <a:extLst>
                <a:ext uri="{FF2B5EF4-FFF2-40B4-BE49-F238E27FC236}">
                  <a16:creationId xmlns:a16="http://schemas.microsoft.com/office/drawing/2014/main" id="{E493536E-F7AF-4EF9-987B-6D95694AF3CD}"/>
                </a:ext>
              </a:extLst>
            </p:cNvPr>
            <p:cNvSpPr/>
            <p:nvPr/>
          </p:nvSpPr>
          <p:spPr>
            <a:xfrm>
              <a:off x="9336328" y="931373"/>
              <a:ext cx="3221082" cy="247546"/>
            </a:xfrm>
            <a:custGeom>
              <a:avLst/>
              <a:gdLst>
                <a:gd name="connsiteX0" fmla="*/ 1756666 w 1756665"/>
                <a:gd name="connsiteY0" fmla="*/ 135004 h 135003"/>
                <a:gd name="connsiteX1" fmla="*/ 0 w 1756665"/>
                <a:gd name="connsiteY1" fmla="*/ 135004 h 135003"/>
                <a:gd name="connsiteX2" fmla="*/ 309795 w 1756665"/>
                <a:gd name="connsiteY2" fmla="*/ 61475 h 135003"/>
                <a:gd name="connsiteX3" fmla="*/ 615408 w 1756665"/>
                <a:gd name="connsiteY3" fmla="*/ 22098 h 135003"/>
                <a:gd name="connsiteX4" fmla="*/ 820660 w 1756665"/>
                <a:gd name="connsiteY4" fmla="*/ 4674 h 135003"/>
                <a:gd name="connsiteX5" fmla="*/ 964930 w 1756665"/>
                <a:gd name="connsiteY5" fmla="*/ 16173 h 135003"/>
                <a:gd name="connsiteX6" fmla="*/ 1139515 w 1756665"/>
                <a:gd name="connsiteY6" fmla="*/ 28370 h 135003"/>
                <a:gd name="connsiteX7" fmla="*/ 1286224 w 1756665"/>
                <a:gd name="connsiteY7" fmla="*/ 61127 h 135003"/>
                <a:gd name="connsiteX8" fmla="*/ 1475794 w 1756665"/>
                <a:gd name="connsiteY8" fmla="*/ 84126 h 135003"/>
                <a:gd name="connsiteX9" fmla="*/ 1756666 w 1756665"/>
                <a:gd name="connsiteY9" fmla="*/ 135004 h 135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6665" h="135003">
                  <a:moveTo>
                    <a:pt x="1756666" y="135004"/>
                  </a:moveTo>
                  <a:lnTo>
                    <a:pt x="0" y="135004"/>
                  </a:lnTo>
                  <a:cubicBezTo>
                    <a:pt x="0" y="135004"/>
                    <a:pt x="188177" y="111656"/>
                    <a:pt x="309795" y="61475"/>
                  </a:cubicBezTo>
                  <a:cubicBezTo>
                    <a:pt x="431413" y="11295"/>
                    <a:pt x="528986" y="-14841"/>
                    <a:pt x="615408" y="22098"/>
                  </a:cubicBezTo>
                  <a:cubicBezTo>
                    <a:pt x="701830" y="59036"/>
                    <a:pt x="752359" y="-19371"/>
                    <a:pt x="820660" y="4674"/>
                  </a:cubicBezTo>
                  <a:cubicBezTo>
                    <a:pt x="888962" y="28719"/>
                    <a:pt x="896628" y="26279"/>
                    <a:pt x="964930" y="16173"/>
                  </a:cubicBezTo>
                  <a:cubicBezTo>
                    <a:pt x="1033230" y="6068"/>
                    <a:pt x="1081320" y="-7174"/>
                    <a:pt x="1139515" y="28370"/>
                  </a:cubicBezTo>
                  <a:cubicBezTo>
                    <a:pt x="1197711" y="64263"/>
                    <a:pt x="1217922" y="71233"/>
                    <a:pt x="1286224" y="61127"/>
                  </a:cubicBezTo>
                  <a:cubicBezTo>
                    <a:pt x="1354525" y="51369"/>
                    <a:pt x="1415160" y="48930"/>
                    <a:pt x="1475794" y="84126"/>
                  </a:cubicBezTo>
                  <a:cubicBezTo>
                    <a:pt x="1536777" y="119671"/>
                    <a:pt x="1756666" y="135004"/>
                    <a:pt x="1756666" y="135004"/>
                  </a:cubicBezTo>
                  <a:close/>
                </a:path>
              </a:pathLst>
            </a:custGeom>
            <a:solidFill>
              <a:srgbClr val="FFF7F0">
                <a:alpha val="50000"/>
              </a:srgbClr>
            </a:solidFill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6" name="-">
              <a:extLst>
                <a:ext uri="{FF2B5EF4-FFF2-40B4-BE49-F238E27FC236}">
                  <a16:creationId xmlns:a16="http://schemas.microsoft.com/office/drawing/2014/main" id="{E25DAC80-FDE9-4D31-B78D-A73DC48E58F6}"/>
                </a:ext>
              </a:extLst>
            </p:cNvPr>
            <p:cNvSpPr/>
            <p:nvPr/>
          </p:nvSpPr>
          <p:spPr>
            <a:xfrm>
              <a:off x="6593201" y="1728729"/>
              <a:ext cx="1540572" cy="98752"/>
            </a:xfrm>
            <a:custGeom>
              <a:avLst/>
              <a:gdLst>
                <a:gd name="connsiteX0" fmla="*/ 0 w 840174"/>
                <a:gd name="connsiteY0" fmla="*/ 53856 h 53856"/>
                <a:gd name="connsiteX1" fmla="*/ 840175 w 840174"/>
                <a:gd name="connsiteY1" fmla="*/ 53856 h 53856"/>
                <a:gd name="connsiteX2" fmla="*/ 705663 w 840174"/>
                <a:gd name="connsiteY2" fmla="*/ 35387 h 53856"/>
                <a:gd name="connsiteX3" fmla="*/ 527243 w 840174"/>
                <a:gd name="connsiteY3" fmla="*/ 25978 h 53856"/>
                <a:gd name="connsiteX4" fmla="*/ 387853 w 840174"/>
                <a:gd name="connsiteY4" fmla="*/ 191 h 53856"/>
                <a:gd name="connsiteX5" fmla="*/ 213267 w 840174"/>
                <a:gd name="connsiteY5" fmla="*/ 35387 h 53856"/>
                <a:gd name="connsiteX6" fmla="*/ 0 w 840174"/>
                <a:gd name="connsiteY6" fmla="*/ 53856 h 5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40174" h="53856">
                  <a:moveTo>
                    <a:pt x="0" y="53856"/>
                  </a:moveTo>
                  <a:lnTo>
                    <a:pt x="840175" y="53856"/>
                  </a:lnTo>
                  <a:cubicBezTo>
                    <a:pt x="840175" y="53856"/>
                    <a:pt x="747829" y="47584"/>
                    <a:pt x="705663" y="35387"/>
                  </a:cubicBezTo>
                  <a:cubicBezTo>
                    <a:pt x="663498" y="22842"/>
                    <a:pt x="583697" y="32599"/>
                    <a:pt x="527243" y="25978"/>
                  </a:cubicBezTo>
                  <a:cubicBezTo>
                    <a:pt x="471139" y="19357"/>
                    <a:pt x="461730" y="-2248"/>
                    <a:pt x="387853" y="191"/>
                  </a:cubicBezTo>
                  <a:cubicBezTo>
                    <a:pt x="313976" y="2630"/>
                    <a:pt x="273205" y="40963"/>
                    <a:pt x="213267" y="35387"/>
                  </a:cubicBezTo>
                  <a:cubicBezTo>
                    <a:pt x="154026" y="29463"/>
                    <a:pt x="0" y="53856"/>
                    <a:pt x="0" y="53856"/>
                  </a:cubicBezTo>
                  <a:close/>
                </a:path>
              </a:pathLst>
            </a:custGeom>
            <a:solidFill>
              <a:srgbClr val="FFF7F0">
                <a:alpha val="50000"/>
              </a:srgbClr>
            </a:solidFill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" name="-">
            <a:extLst>
              <a:ext uri="{FF2B5EF4-FFF2-40B4-BE49-F238E27FC236}">
                <a16:creationId xmlns:a16="http://schemas.microsoft.com/office/drawing/2014/main" id="{AA7B6CB5-7981-4BD6-9A90-1E15756F7846}"/>
              </a:ext>
            </a:extLst>
          </p:cNvPr>
          <p:cNvGrpSpPr/>
          <p:nvPr/>
        </p:nvGrpSpPr>
        <p:grpSpPr>
          <a:xfrm>
            <a:off x="-2140976" y="1324607"/>
            <a:ext cx="15375703" cy="5400502"/>
            <a:chOff x="1088405" y="973640"/>
            <a:chExt cx="8385368" cy="2945244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B27CB8F-42FD-43EB-8DFB-60114A1684E3}"/>
                </a:ext>
              </a:extLst>
            </p:cNvPr>
            <p:cNvSpPr/>
            <p:nvPr/>
          </p:nvSpPr>
          <p:spPr>
            <a:xfrm>
              <a:off x="4104809" y="973640"/>
              <a:ext cx="2546311" cy="1939266"/>
            </a:xfrm>
            <a:custGeom>
              <a:avLst/>
              <a:gdLst>
                <a:gd name="connsiteX0" fmla="*/ 0 w 2546311"/>
                <a:gd name="connsiteY0" fmla="*/ 1021382 h 1939266"/>
                <a:gd name="connsiteX1" fmla="*/ 283659 w 2546311"/>
                <a:gd name="connsiteY1" fmla="*/ 713330 h 1939266"/>
                <a:gd name="connsiteX2" fmla="*/ 333143 w 2546311"/>
                <a:gd name="connsiteY2" fmla="*/ 711587 h 1939266"/>
                <a:gd name="connsiteX3" fmla="*/ 638408 w 2546311"/>
                <a:gd name="connsiteY3" fmla="*/ 687542 h 1939266"/>
                <a:gd name="connsiteX4" fmla="*/ 1124879 w 2546311"/>
                <a:gd name="connsiteY4" fmla="*/ 0 h 1939266"/>
                <a:gd name="connsiteX5" fmla="*/ 1278209 w 2546311"/>
                <a:gd name="connsiteY5" fmla="*/ 81195 h 1939266"/>
                <a:gd name="connsiteX6" fmla="*/ 2546312 w 2546311"/>
                <a:gd name="connsiteY6" fmla="*/ 1490082 h 1939266"/>
                <a:gd name="connsiteX7" fmla="*/ 527244 w 2546311"/>
                <a:gd name="connsiteY7" fmla="*/ 1939267 h 1939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46311" h="1939266">
                  <a:moveTo>
                    <a:pt x="0" y="1021382"/>
                  </a:moveTo>
                  <a:lnTo>
                    <a:pt x="283659" y="713330"/>
                  </a:lnTo>
                  <a:lnTo>
                    <a:pt x="333143" y="711587"/>
                  </a:lnTo>
                  <a:lnTo>
                    <a:pt x="638408" y="687542"/>
                  </a:lnTo>
                  <a:lnTo>
                    <a:pt x="1124879" y="0"/>
                  </a:lnTo>
                  <a:lnTo>
                    <a:pt x="1278209" y="81195"/>
                  </a:lnTo>
                  <a:lnTo>
                    <a:pt x="2546312" y="1490082"/>
                  </a:lnTo>
                  <a:lnTo>
                    <a:pt x="527244" y="1939267"/>
                  </a:lnTo>
                  <a:close/>
                </a:path>
              </a:pathLst>
            </a:custGeom>
            <a:gradFill>
              <a:gsLst>
                <a:gs pos="0">
                  <a:srgbClr val="9EC3F9"/>
                </a:gs>
                <a:gs pos="100000">
                  <a:srgbClr val="E2EDDF"/>
                </a:gs>
              </a:gsLst>
              <a:lin ang="16200000" scaled="0"/>
            </a:gradFill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06E3B9A-58B5-4CA4-8FD3-8CC501B1D68D}"/>
                </a:ext>
              </a:extLst>
            </p:cNvPr>
            <p:cNvSpPr/>
            <p:nvPr/>
          </p:nvSpPr>
          <p:spPr>
            <a:xfrm>
              <a:off x="6927462" y="1126970"/>
              <a:ext cx="2546311" cy="1939266"/>
            </a:xfrm>
            <a:custGeom>
              <a:avLst/>
              <a:gdLst>
                <a:gd name="connsiteX0" fmla="*/ 2546312 w 2546311"/>
                <a:gd name="connsiteY0" fmla="*/ 1021382 h 1939266"/>
                <a:gd name="connsiteX1" fmla="*/ 2262652 w 2546311"/>
                <a:gd name="connsiteY1" fmla="*/ 713330 h 1939266"/>
                <a:gd name="connsiteX2" fmla="*/ 2213169 w 2546311"/>
                <a:gd name="connsiteY2" fmla="*/ 711239 h 1939266"/>
                <a:gd name="connsiteX3" fmla="*/ 1907904 w 2546311"/>
                <a:gd name="connsiteY3" fmla="*/ 687542 h 1939266"/>
                <a:gd name="connsiteX4" fmla="*/ 1421432 w 2546311"/>
                <a:gd name="connsiteY4" fmla="*/ 0 h 1939266"/>
                <a:gd name="connsiteX5" fmla="*/ 1268103 w 2546311"/>
                <a:gd name="connsiteY5" fmla="*/ 80846 h 1939266"/>
                <a:gd name="connsiteX6" fmla="*/ 0 w 2546311"/>
                <a:gd name="connsiteY6" fmla="*/ 1490082 h 1939266"/>
                <a:gd name="connsiteX7" fmla="*/ 2019068 w 2546311"/>
                <a:gd name="connsiteY7" fmla="*/ 1939267 h 1939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46311" h="1939266">
                  <a:moveTo>
                    <a:pt x="2546312" y="1021382"/>
                  </a:moveTo>
                  <a:lnTo>
                    <a:pt x="2262652" y="713330"/>
                  </a:lnTo>
                  <a:lnTo>
                    <a:pt x="2213169" y="711239"/>
                  </a:lnTo>
                  <a:lnTo>
                    <a:pt x="1907904" y="687542"/>
                  </a:lnTo>
                  <a:lnTo>
                    <a:pt x="1421432" y="0"/>
                  </a:lnTo>
                  <a:lnTo>
                    <a:pt x="1268103" y="80846"/>
                  </a:lnTo>
                  <a:lnTo>
                    <a:pt x="0" y="1490082"/>
                  </a:lnTo>
                  <a:lnTo>
                    <a:pt x="2019068" y="1939267"/>
                  </a:lnTo>
                  <a:close/>
                </a:path>
              </a:pathLst>
            </a:custGeom>
            <a:gradFill>
              <a:gsLst>
                <a:gs pos="0">
                  <a:srgbClr val="9EC3F9"/>
                </a:gs>
                <a:gs pos="100000">
                  <a:srgbClr val="E2EDDF"/>
                </a:gs>
              </a:gsLst>
              <a:lin ang="16200000" scaled="0"/>
            </a:gradFill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C0D8B7B-9A3C-4432-B6C9-F3BD0F7B4B97}"/>
                </a:ext>
              </a:extLst>
            </p:cNvPr>
            <p:cNvSpPr/>
            <p:nvPr/>
          </p:nvSpPr>
          <p:spPr>
            <a:xfrm>
              <a:off x="1088405" y="1072259"/>
              <a:ext cx="2546311" cy="1939266"/>
            </a:xfrm>
            <a:custGeom>
              <a:avLst/>
              <a:gdLst>
                <a:gd name="connsiteX0" fmla="*/ 0 w 2546311"/>
                <a:gd name="connsiteY0" fmla="*/ 1021382 h 1939266"/>
                <a:gd name="connsiteX1" fmla="*/ 283659 w 2546311"/>
                <a:gd name="connsiteY1" fmla="*/ 713330 h 1939266"/>
                <a:gd name="connsiteX2" fmla="*/ 333143 w 2546311"/>
                <a:gd name="connsiteY2" fmla="*/ 711239 h 1939266"/>
                <a:gd name="connsiteX3" fmla="*/ 638059 w 2546311"/>
                <a:gd name="connsiteY3" fmla="*/ 687542 h 1939266"/>
                <a:gd name="connsiteX4" fmla="*/ 1124531 w 2546311"/>
                <a:gd name="connsiteY4" fmla="*/ 0 h 1939266"/>
                <a:gd name="connsiteX5" fmla="*/ 1278209 w 2546311"/>
                <a:gd name="connsiteY5" fmla="*/ 80846 h 1939266"/>
                <a:gd name="connsiteX6" fmla="*/ 2546311 w 2546311"/>
                <a:gd name="connsiteY6" fmla="*/ 1490082 h 1939266"/>
                <a:gd name="connsiteX7" fmla="*/ 526895 w 2546311"/>
                <a:gd name="connsiteY7" fmla="*/ 1939267 h 1939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46311" h="1939266">
                  <a:moveTo>
                    <a:pt x="0" y="1021382"/>
                  </a:moveTo>
                  <a:lnTo>
                    <a:pt x="283659" y="713330"/>
                  </a:lnTo>
                  <a:lnTo>
                    <a:pt x="333143" y="711239"/>
                  </a:lnTo>
                  <a:lnTo>
                    <a:pt x="638059" y="687542"/>
                  </a:lnTo>
                  <a:lnTo>
                    <a:pt x="1124531" y="0"/>
                  </a:lnTo>
                  <a:lnTo>
                    <a:pt x="1278209" y="80846"/>
                  </a:lnTo>
                  <a:lnTo>
                    <a:pt x="2546311" y="1490082"/>
                  </a:lnTo>
                  <a:lnTo>
                    <a:pt x="526895" y="1939267"/>
                  </a:lnTo>
                  <a:close/>
                </a:path>
              </a:pathLst>
            </a:custGeom>
            <a:gradFill>
              <a:gsLst>
                <a:gs pos="0">
                  <a:srgbClr val="9EC3F9"/>
                </a:gs>
                <a:gs pos="100000">
                  <a:srgbClr val="E2EDDF"/>
                </a:gs>
              </a:gsLst>
              <a:lin ang="16200000" scaled="0"/>
            </a:gradFill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403C04C-15CE-4D38-B8D3-761195EB105D}"/>
                </a:ext>
              </a:extLst>
            </p:cNvPr>
            <p:cNvSpPr/>
            <p:nvPr/>
          </p:nvSpPr>
          <p:spPr>
            <a:xfrm>
              <a:off x="4478960" y="1104667"/>
              <a:ext cx="4567233" cy="2814217"/>
            </a:xfrm>
            <a:custGeom>
              <a:avLst/>
              <a:gdLst>
                <a:gd name="connsiteX0" fmla="*/ 471948 w 4567233"/>
                <a:gd name="connsiteY0" fmla="*/ 1434326 h 2814217"/>
                <a:gd name="connsiteX1" fmla="*/ 954238 w 4567233"/>
                <a:gd name="connsiteY1" fmla="*/ 1084108 h 2814217"/>
                <a:gd name="connsiteX2" fmla="*/ 1148339 w 4567233"/>
                <a:gd name="connsiteY2" fmla="*/ 1118607 h 2814217"/>
                <a:gd name="connsiteX3" fmla="*/ 1362652 w 4567233"/>
                <a:gd name="connsiteY3" fmla="*/ 1091774 h 2814217"/>
                <a:gd name="connsiteX4" fmla="*/ 2781296 w 4567233"/>
                <a:gd name="connsiteY4" fmla="*/ 45302 h 2814217"/>
                <a:gd name="connsiteX5" fmla="*/ 3250344 w 4567233"/>
                <a:gd name="connsiteY5" fmla="*/ 0 h 2814217"/>
                <a:gd name="connsiteX6" fmla="*/ 4567234 w 4567233"/>
                <a:gd name="connsiteY6" fmla="*/ 2754003 h 2814217"/>
                <a:gd name="connsiteX7" fmla="*/ 809 w 4567233"/>
                <a:gd name="connsiteY7" fmla="*/ 2811502 h 2814217"/>
                <a:gd name="connsiteX8" fmla="*/ 471948 w 4567233"/>
                <a:gd name="connsiteY8" fmla="*/ 1434326 h 2814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67233" h="2814217">
                  <a:moveTo>
                    <a:pt x="471948" y="1434326"/>
                  </a:moveTo>
                  <a:lnTo>
                    <a:pt x="954238" y="1084108"/>
                  </a:lnTo>
                  <a:lnTo>
                    <a:pt x="1148339" y="1118607"/>
                  </a:lnTo>
                  <a:lnTo>
                    <a:pt x="1362652" y="1091774"/>
                  </a:lnTo>
                  <a:lnTo>
                    <a:pt x="2781296" y="45302"/>
                  </a:lnTo>
                  <a:lnTo>
                    <a:pt x="3250344" y="0"/>
                  </a:lnTo>
                  <a:lnTo>
                    <a:pt x="4567234" y="2754003"/>
                  </a:lnTo>
                  <a:cubicBezTo>
                    <a:pt x="4567234" y="2754003"/>
                    <a:pt x="-70280" y="2829274"/>
                    <a:pt x="809" y="2811502"/>
                  </a:cubicBezTo>
                  <a:cubicBezTo>
                    <a:pt x="71898" y="2794078"/>
                    <a:pt x="471948" y="1434326"/>
                    <a:pt x="471948" y="1434326"/>
                  </a:cubicBezTo>
                  <a:close/>
                </a:path>
              </a:pathLst>
            </a:custGeom>
            <a:gradFill>
              <a:gsLst>
                <a:gs pos="57500">
                  <a:srgbClr val="D6E6E4"/>
                </a:gs>
                <a:gs pos="0">
                  <a:srgbClr val="9EC3F9"/>
                </a:gs>
                <a:gs pos="100000">
                  <a:srgbClr val="FFFFD4"/>
                </a:gs>
              </a:gsLst>
              <a:lin ang="5400000" scaled="1"/>
            </a:gradFill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" name="-">
            <a:extLst>
              <a:ext uri="{FF2B5EF4-FFF2-40B4-BE49-F238E27FC236}">
                <a16:creationId xmlns:a16="http://schemas.microsoft.com/office/drawing/2014/main" id="{AA7B6CB5-7981-4BD6-9A90-1E15756F7846}"/>
              </a:ext>
            </a:extLst>
          </p:cNvPr>
          <p:cNvGrpSpPr/>
          <p:nvPr/>
        </p:nvGrpSpPr>
        <p:grpSpPr>
          <a:xfrm>
            <a:off x="3099274" y="2133552"/>
            <a:ext cx="13122670" cy="2775076"/>
            <a:chOff x="3946253" y="1414810"/>
            <a:chExt cx="7156643" cy="1513429"/>
          </a:xfrm>
          <a:effectLst>
            <a:outerShdw blurRad="635000" dist="127000" dir="18900000" algn="bl" rotWithShape="0">
              <a:prstClr val="black">
                <a:alpha val="10000"/>
              </a:prstClr>
            </a:outerShdw>
          </a:effectLst>
        </p:grpSpPr>
        <p:grpSp>
          <p:nvGrpSpPr>
            <p:cNvPr id="19" name="Graphic 3">
              <a:extLst>
                <a:ext uri="{FF2B5EF4-FFF2-40B4-BE49-F238E27FC236}">
                  <a16:creationId xmlns:a16="http://schemas.microsoft.com/office/drawing/2014/main" id="{AA7B6CB5-7981-4BD6-9A90-1E15756F7846}"/>
                </a:ext>
              </a:extLst>
            </p:cNvPr>
            <p:cNvGrpSpPr/>
            <p:nvPr/>
          </p:nvGrpSpPr>
          <p:grpSpPr>
            <a:xfrm>
              <a:off x="3946253" y="1539913"/>
              <a:ext cx="5747059" cy="1388326"/>
              <a:chOff x="3946253" y="1539913"/>
              <a:chExt cx="5747059" cy="1388326"/>
            </a:xfrm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4FBAC21-165B-4E7D-A122-A2A594276446}"/>
                  </a:ext>
                </a:extLst>
              </p:cNvPr>
              <p:cNvSpPr/>
              <p:nvPr/>
            </p:nvSpPr>
            <p:spPr>
              <a:xfrm>
                <a:off x="3946253" y="1539913"/>
                <a:ext cx="5747059" cy="1388326"/>
              </a:xfrm>
              <a:custGeom>
                <a:avLst/>
                <a:gdLst>
                  <a:gd name="connsiteX0" fmla="*/ 5747060 w 5747059"/>
                  <a:gd name="connsiteY0" fmla="*/ 1388327 h 1388326"/>
                  <a:gd name="connsiteX1" fmla="*/ 0 w 5747059"/>
                  <a:gd name="connsiteY1" fmla="*/ 1388327 h 1388326"/>
                  <a:gd name="connsiteX2" fmla="*/ 582651 w 5747059"/>
                  <a:gd name="connsiteY2" fmla="*/ 748526 h 1388326"/>
                  <a:gd name="connsiteX3" fmla="*/ 1661532 w 5747059"/>
                  <a:gd name="connsiteY3" fmla="*/ 332446 h 1388326"/>
                  <a:gd name="connsiteX4" fmla="*/ 2268925 w 5747059"/>
                  <a:gd name="connsiteY4" fmla="*/ 0 h 1388326"/>
                  <a:gd name="connsiteX5" fmla="*/ 2433057 w 5747059"/>
                  <a:gd name="connsiteY5" fmla="*/ 17772 h 1388326"/>
                  <a:gd name="connsiteX6" fmla="*/ 2650506 w 5747059"/>
                  <a:gd name="connsiteY6" fmla="*/ 52968 h 1388326"/>
                  <a:gd name="connsiteX7" fmla="*/ 4523911 w 5747059"/>
                  <a:gd name="connsiteY7" fmla="*/ 1107804 h 1388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47059" h="1388326">
                    <a:moveTo>
                      <a:pt x="5747060" y="1388327"/>
                    </a:moveTo>
                    <a:lnTo>
                      <a:pt x="0" y="1388327"/>
                    </a:lnTo>
                    <a:lnTo>
                      <a:pt x="582651" y="748526"/>
                    </a:lnTo>
                    <a:lnTo>
                      <a:pt x="1661532" y="332446"/>
                    </a:lnTo>
                    <a:lnTo>
                      <a:pt x="2268925" y="0"/>
                    </a:lnTo>
                    <a:lnTo>
                      <a:pt x="2433057" y="17772"/>
                    </a:lnTo>
                    <a:lnTo>
                      <a:pt x="2650506" y="52968"/>
                    </a:lnTo>
                    <a:lnTo>
                      <a:pt x="4523911" y="1107804"/>
                    </a:lnTo>
                    <a:close/>
                  </a:path>
                </a:pathLst>
              </a:custGeom>
              <a:solidFill>
                <a:srgbClr val="BBD2F1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DC194D85-2E1F-4CEF-BED2-373247B70E0C}"/>
                  </a:ext>
                </a:extLst>
              </p:cNvPr>
              <p:cNvSpPr/>
              <p:nvPr/>
            </p:nvSpPr>
            <p:spPr>
              <a:xfrm>
                <a:off x="4506253" y="1576852"/>
                <a:ext cx="2067157" cy="1279950"/>
              </a:xfrm>
              <a:custGeom>
                <a:avLst/>
                <a:gdLst>
                  <a:gd name="connsiteX0" fmla="*/ 2067157 w 2067157"/>
                  <a:gd name="connsiteY0" fmla="*/ 12197 h 1279950"/>
                  <a:gd name="connsiteX1" fmla="*/ 1401917 w 2067157"/>
                  <a:gd name="connsiteY1" fmla="*/ 586833 h 1279950"/>
                  <a:gd name="connsiteX2" fmla="*/ 1983523 w 2067157"/>
                  <a:gd name="connsiteY2" fmla="*/ 245327 h 1279950"/>
                  <a:gd name="connsiteX3" fmla="*/ 676043 w 2067157"/>
                  <a:gd name="connsiteY3" fmla="*/ 1279951 h 1279950"/>
                  <a:gd name="connsiteX4" fmla="*/ 0 w 2067157"/>
                  <a:gd name="connsiteY4" fmla="*/ 1279951 h 1279950"/>
                  <a:gd name="connsiteX5" fmla="*/ 1992584 w 2067157"/>
                  <a:gd name="connsiteY5" fmla="*/ 0 h 127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67157" h="1279950">
                    <a:moveTo>
                      <a:pt x="2067157" y="12197"/>
                    </a:moveTo>
                    <a:lnTo>
                      <a:pt x="1401917" y="586833"/>
                    </a:lnTo>
                    <a:lnTo>
                      <a:pt x="1983523" y="245327"/>
                    </a:lnTo>
                    <a:lnTo>
                      <a:pt x="676043" y="1279951"/>
                    </a:lnTo>
                    <a:lnTo>
                      <a:pt x="0" y="1279951"/>
                    </a:lnTo>
                    <a:lnTo>
                      <a:pt x="1992584" y="0"/>
                    </a:lnTo>
                    <a:close/>
                  </a:path>
                </a:pathLst>
              </a:custGeom>
              <a:solidFill>
                <a:srgbClr val="9B8BD6">
                  <a:alpha val="30000"/>
                </a:srgbClr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BCE8DE7D-6F01-40CA-BEE3-E717A31D6F38}"/>
                  </a:ext>
                </a:extLst>
              </p:cNvPr>
              <p:cNvSpPr/>
              <p:nvPr/>
            </p:nvSpPr>
            <p:spPr>
              <a:xfrm>
                <a:off x="4688506" y="1589048"/>
                <a:ext cx="4196343" cy="1261830"/>
              </a:xfrm>
              <a:custGeom>
                <a:avLst/>
                <a:gdLst>
                  <a:gd name="connsiteX0" fmla="*/ 1884905 w 4196343"/>
                  <a:gd name="connsiteY0" fmla="*/ 0 h 1261830"/>
                  <a:gd name="connsiteX1" fmla="*/ 2427481 w 4196343"/>
                  <a:gd name="connsiteY1" fmla="*/ 402838 h 1261830"/>
                  <a:gd name="connsiteX2" fmla="*/ 2238956 w 4196343"/>
                  <a:gd name="connsiteY2" fmla="*/ 654089 h 1261830"/>
                  <a:gd name="connsiteX3" fmla="*/ 0 w 4196343"/>
                  <a:gd name="connsiteY3" fmla="*/ 1261830 h 1261830"/>
                  <a:gd name="connsiteX4" fmla="*/ 4196344 w 4196343"/>
                  <a:gd name="connsiteY4" fmla="*/ 1261830 h 1261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6343" h="1261830">
                    <a:moveTo>
                      <a:pt x="1884905" y="0"/>
                    </a:moveTo>
                    <a:lnTo>
                      <a:pt x="2427481" y="402838"/>
                    </a:lnTo>
                    <a:lnTo>
                      <a:pt x="2238956" y="654089"/>
                    </a:lnTo>
                    <a:lnTo>
                      <a:pt x="0" y="1261830"/>
                    </a:lnTo>
                    <a:lnTo>
                      <a:pt x="4196344" y="1261830"/>
                    </a:lnTo>
                    <a:close/>
                  </a:path>
                </a:pathLst>
              </a:custGeom>
              <a:solidFill>
                <a:srgbClr val="9B8BD6">
                  <a:alpha val="30000"/>
                </a:srgbClr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3" name="Graphic 3">
              <a:extLst>
                <a:ext uri="{FF2B5EF4-FFF2-40B4-BE49-F238E27FC236}">
                  <a16:creationId xmlns:a16="http://schemas.microsoft.com/office/drawing/2014/main" id="{AA7B6CB5-7981-4BD6-9A90-1E15756F7846}"/>
                </a:ext>
              </a:extLst>
            </p:cNvPr>
            <p:cNvGrpSpPr/>
            <p:nvPr/>
          </p:nvGrpSpPr>
          <p:grpSpPr>
            <a:xfrm>
              <a:off x="4618114" y="1414810"/>
              <a:ext cx="6484782" cy="1462900"/>
              <a:chOff x="4618114" y="1414810"/>
              <a:chExt cx="6484782" cy="1462900"/>
            </a:xfrm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0D95A04-3B90-4104-9895-56F931FA2389}"/>
                  </a:ext>
                </a:extLst>
              </p:cNvPr>
              <p:cNvSpPr/>
              <p:nvPr/>
            </p:nvSpPr>
            <p:spPr>
              <a:xfrm>
                <a:off x="4618114" y="1414810"/>
                <a:ext cx="6484782" cy="1441992"/>
              </a:xfrm>
              <a:custGeom>
                <a:avLst/>
                <a:gdLst>
                  <a:gd name="connsiteX0" fmla="*/ 0 w 6484782"/>
                  <a:gd name="connsiteY0" fmla="*/ 1441992 h 1441992"/>
                  <a:gd name="connsiteX1" fmla="*/ 2801396 w 6484782"/>
                  <a:gd name="connsiteY1" fmla="*/ 811251 h 1441992"/>
                  <a:gd name="connsiteX2" fmla="*/ 4080649 w 6484782"/>
                  <a:gd name="connsiteY2" fmla="*/ 0 h 1441992"/>
                  <a:gd name="connsiteX3" fmla="*/ 4293917 w 6484782"/>
                  <a:gd name="connsiteY3" fmla="*/ 36938 h 1441992"/>
                  <a:gd name="connsiteX4" fmla="*/ 4451776 w 6484782"/>
                  <a:gd name="connsiteY4" fmla="*/ 0 h 1441992"/>
                  <a:gd name="connsiteX5" fmla="*/ 5494415 w 6484782"/>
                  <a:gd name="connsiteY5" fmla="*/ 628999 h 1441992"/>
                  <a:gd name="connsiteX6" fmla="*/ 6484783 w 6484782"/>
                  <a:gd name="connsiteY6" fmla="*/ 1441992 h 1441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84782" h="1441992">
                    <a:moveTo>
                      <a:pt x="0" y="1441992"/>
                    </a:moveTo>
                    <a:lnTo>
                      <a:pt x="2801396" y="811251"/>
                    </a:lnTo>
                    <a:lnTo>
                      <a:pt x="4080649" y="0"/>
                    </a:lnTo>
                    <a:lnTo>
                      <a:pt x="4293917" y="36938"/>
                    </a:lnTo>
                    <a:lnTo>
                      <a:pt x="4451776" y="0"/>
                    </a:lnTo>
                    <a:lnTo>
                      <a:pt x="5494415" y="628999"/>
                    </a:lnTo>
                    <a:lnTo>
                      <a:pt x="6484783" y="1441992"/>
                    </a:lnTo>
                    <a:close/>
                  </a:path>
                </a:pathLst>
              </a:custGeom>
              <a:solidFill>
                <a:srgbClr val="BBD2F1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1C6DAB73-397A-4A62-B6FB-74BD3C609D3F}"/>
                  </a:ext>
                </a:extLst>
              </p:cNvPr>
              <p:cNvSpPr/>
              <p:nvPr/>
            </p:nvSpPr>
            <p:spPr>
              <a:xfrm>
                <a:off x="7489205" y="1451749"/>
                <a:ext cx="1422826" cy="1425962"/>
              </a:xfrm>
              <a:custGeom>
                <a:avLst/>
                <a:gdLst>
                  <a:gd name="connsiteX0" fmla="*/ 1422826 w 1422826"/>
                  <a:gd name="connsiteY0" fmla="*/ 0 h 1425962"/>
                  <a:gd name="connsiteX1" fmla="*/ 0 w 1422826"/>
                  <a:gd name="connsiteY1" fmla="*/ 1425962 h 1425962"/>
                  <a:gd name="connsiteX2" fmla="*/ 1060759 w 1422826"/>
                  <a:gd name="connsiteY2" fmla="*/ 1425962 h 1425962"/>
                  <a:gd name="connsiteX3" fmla="*/ 1324904 w 1422826"/>
                  <a:gd name="connsiteY3" fmla="*/ 719602 h 1425962"/>
                  <a:gd name="connsiteX4" fmla="*/ 763162 w 1422826"/>
                  <a:gd name="connsiteY4" fmla="*/ 1195968 h 1425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2826" h="1425962">
                    <a:moveTo>
                      <a:pt x="1422826" y="0"/>
                    </a:moveTo>
                    <a:lnTo>
                      <a:pt x="0" y="1425962"/>
                    </a:lnTo>
                    <a:lnTo>
                      <a:pt x="1060759" y="1425962"/>
                    </a:lnTo>
                    <a:lnTo>
                      <a:pt x="1324904" y="719602"/>
                    </a:lnTo>
                    <a:lnTo>
                      <a:pt x="763162" y="1195968"/>
                    </a:lnTo>
                    <a:close/>
                  </a:path>
                </a:pathLst>
              </a:custGeom>
              <a:solidFill>
                <a:srgbClr val="9B8BD6">
                  <a:alpha val="30000"/>
                </a:srgbClr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CEE714E8-914D-404E-AA91-DA6C098E615B}"/>
                  </a:ext>
                </a:extLst>
              </p:cNvPr>
              <p:cNvSpPr/>
              <p:nvPr/>
            </p:nvSpPr>
            <p:spPr>
              <a:xfrm>
                <a:off x="8561464" y="1767468"/>
                <a:ext cx="416079" cy="1104319"/>
              </a:xfrm>
              <a:custGeom>
                <a:avLst/>
                <a:gdLst>
                  <a:gd name="connsiteX0" fmla="*/ 0 w 416079"/>
                  <a:gd name="connsiteY0" fmla="*/ 1079926 h 1104319"/>
                  <a:gd name="connsiteX1" fmla="*/ 416080 w 416079"/>
                  <a:gd name="connsiteY1" fmla="*/ 0 h 1104319"/>
                  <a:gd name="connsiteX2" fmla="*/ 136602 w 416079"/>
                  <a:gd name="connsiteY2" fmla="*/ 1104319 h 1104319"/>
                  <a:gd name="connsiteX3" fmla="*/ 0 w 416079"/>
                  <a:gd name="connsiteY3" fmla="*/ 1079926 h 110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6079" h="1104319">
                    <a:moveTo>
                      <a:pt x="0" y="1079926"/>
                    </a:moveTo>
                    <a:lnTo>
                      <a:pt x="416080" y="0"/>
                    </a:lnTo>
                    <a:lnTo>
                      <a:pt x="136602" y="1104319"/>
                    </a:lnTo>
                    <a:lnTo>
                      <a:pt x="0" y="1079926"/>
                    </a:lnTo>
                  </a:path>
                </a:pathLst>
              </a:custGeom>
              <a:solidFill>
                <a:srgbClr val="9B8BD6">
                  <a:alpha val="30000"/>
                </a:srgbClr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CC41E147-41B5-447E-A6EF-11BDB482F69C}"/>
                  </a:ext>
                </a:extLst>
              </p:cNvPr>
              <p:cNvSpPr/>
              <p:nvPr/>
            </p:nvSpPr>
            <p:spPr>
              <a:xfrm>
                <a:off x="9069890" y="1414810"/>
                <a:ext cx="2033007" cy="1441992"/>
              </a:xfrm>
              <a:custGeom>
                <a:avLst/>
                <a:gdLst>
                  <a:gd name="connsiteX0" fmla="*/ 2033007 w 2033007"/>
                  <a:gd name="connsiteY0" fmla="*/ 1441992 h 1441992"/>
                  <a:gd name="connsiteX1" fmla="*/ 1678608 w 2033007"/>
                  <a:gd name="connsiteY1" fmla="*/ 1441992 h 1441992"/>
                  <a:gd name="connsiteX2" fmla="*/ 1246498 w 2033007"/>
                  <a:gd name="connsiteY2" fmla="*/ 925203 h 1441992"/>
                  <a:gd name="connsiteX3" fmla="*/ 758980 w 2033007"/>
                  <a:gd name="connsiteY3" fmla="*/ 573242 h 1441992"/>
                  <a:gd name="connsiteX4" fmla="*/ 785116 w 2033007"/>
                  <a:gd name="connsiteY4" fmla="*/ 784070 h 1441992"/>
                  <a:gd name="connsiteX5" fmla="*/ 0 w 2033007"/>
                  <a:gd name="connsiteY5" fmla="*/ 0 h 1441992"/>
                  <a:gd name="connsiteX6" fmla="*/ 1042640 w 2033007"/>
                  <a:gd name="connsiteY6" fmla="*/ 628999 h 1441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33007" h="1441992">
                    <a:moveTo>
                      <a:pt x="2033007" y="1441992"/>
                    </a:moveTo>
                    <a:lnTo>
                      <a:pt x="1678608" y="1441992"/>
                    </a:lnTo>
                    <a:lnTo>
                      <a:pt x="1246498" y="925203"/>
                    </a:lnTo>
                    <a:lnTo>
                      <a:pt x="758980" y="573242"/>
                    </a:lnTo>
                    <a:lnTo>
                      <a:pt x="785116" y="784070"/>
                    </a:lnTo>
                    <a:lnTo>
                      <a:pt x="0" y="0"/>
                    </a:lnTo>
                    <a:lnTo>
                      <a:pt x="1042640" y="628999"/>
                    </a:lnTo>
                    <a:close/>
                  </a:path>
                </a:pathLst>
              </a:custGeom>
              <a:solidFill>
                <a:srgbClr val="9B8BD6">
                  <a:alpha val="30000"/>
                </a:srgbClr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1065B42B-3A9C-4479-A54C-6719880BE442}"/>
                  </a:ext>
                </a:extLst>
              </p:cNvPr>
              <p:cNvSpPr/>
              <p:nvPr/>
            </p:nvSpPr>
            <p:spPr>
              <a:xfrm>
                <a:off x="8125521" y="1626335"/>
                <a:ext cx="689284" cy="1233603"/>
              </a:xfrm>
              <a:custGeom>
                <a:avLst/>
                <a:gdLst>
                  <a:gd name="connsiteX0" fmla="*/ 689285 w 689284"/>
                  <a:gd name="connsiteY0" fmla="*/ 0 h 1233603"/>
                  <a:gd name="connsiteX1" fmla="*/ 0 w 689284"/>
                  <a:gd name="connsiteY1" fmla="*/ 1233604 h 1233603"/>
                  <a:gd name="connsiteX2" fmla="*/ 348824 w 689284"/>
                  <a:gd name="connsiteY2" fmla="*/ 401444 h 1233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89284" h="1233603">
                    <a:moveTo>
                      <a:pt x="689285" y="0"/>
                    </a:moveTo>
                    <a:lnTo>
                      <a:pt x="0" y="1233604"/>
                    </a:lnTo>
                    <a:lnTo>
                      <a:pt x="348824" y="401444"/>
                    </a:lnTo>
                    <a:close/>
                  </a:path>
                </a:pathLst>
              </a:custGeom>
              <a:solidFill>
                <a:srgbClr val="9B8BD6">
                  <a:alpha val="30000"/>
                </a:srgbClr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39BDD25-5EB1-453B-8A53-A6CA381EF9CE}"/>
                  </a:ext>
                </a:extLst>
              </p:cNvPr>
              <p:cNvSpPr/>
              <p:nvPr/>
            </p:nvSpPr>
            <p:spPr>
              <a:xfrm>
                <a:off x="9069890" y="1414810"/>
                <a:ext cx="1246497" cy="1432234"/>
              </a:xfrm>
              <a:custGeom>
                <a:avLst/>
                <a:gdLst>
                  <a:gd name="connsiteX0" fmla="*/ 1030094 w 1246497"/>
                  <a:gd name="connsiteY0" fmla="*/ 1428750 h 1432234"/>
                  <a:gd name="connsiteX1" fmla="*/ 0 w 1246497"/>
                  <a:gd name="connsiteY1" fmla="*/ 0 h 1432234"/>
                  <a:gd name="connsiteX2" fmla="*/ 1246498 w 1246497"/>
                  <a:gd name="connsiteY2" fmla="*/ 1432235 h 143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46497" h="1432234">
                    <a:moveTo>
                      <a:pt x="1030094" y="1428750"/>
                    </a:moveTo>
                    <a:lnTo>
                      <a:pt x="0" y="0"/>
                    </a:lnTo>
                    <a:lnTo>
                      <a:pt x="1246498" y="1432235"/>
                    </a:lnTo>
                    <a:close/>
                  </a:path>
                </a:pathLst>
              </a:custGeom>
              <a:solidFill>
                <a:srgbClr val="9B8BD6">
                  <a:alpha val="30000"/>
                </a:srgbClr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3F91A861-D732-4AE8-8037-A857696EA20E}"/>
                  </a:ext>
                </a:extLst>
              </p:cNvPr>
              <p:cNvSpPr/>
              <p:nvPr/>
            </p:nvSpPr>
            <p:spPr>
              <a:xfrm>
                <a:off x="4618114" y="1414810"/>
                <a:ext cx="4080648" cy="1441992"/>
              </a:xfrm>
              <a:custGeom>
                <a:avLst/>
                <a:gdLst>
                  <a:gd name="connsiteX0" fmla="*/ 4080649 w 4080648"/>
                  <a:gd name="connsiteY0" fmla="*/ 0 h 1441992"/>
                  <a:gd name="connsiteX1" fmla="*/ 2907681 w 4080648"/>
                  <a:gd name="connsiteY1" fmla="*/ 904643 h 1441992"/>
                  <a:gd name="connsiteX2" fmla="*/ 0 w 4080648"/>
                  <a:gd name="connsiteY2" fmla="*/ 1441992 h 1441992"/>
                  <a:gd name="connsiteX3" fmla="*/ 2747033 w 4080648"/>
                  <a:gd name="connsiteY3" fmla="*/ 779540 h 1441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80648" h="1441992">
                    <a:moveTo>
                      <a:pt x="4080649" y="0"/>
                    </a:moveTo>
                    <a:lnTo>
                      <a:pt x="2907681" y="904643"/>
                    </a:lnTo>
                    <a:lnTo>
                      <a:pt x="0" y="1441992"/>
                    </a:lnTo>
                    <a:lnTo>
                      <a:pt x="2747033" y="779540"/>
                    </a:lnTo>
                    <a:close/>
                  </a:path>
                </a:pathLst>
              </a:custGeom>
              <a:solidFill>
                <a:srgbClr val="BBD2F1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50" name="-">
            <a:extLst>
              <a:ext uri="{FF2B5EF4-FFF2-40B4-BE49-F238E27FC236}">
                <a16:creationId xmlns:a16="http://schemas.microsoft.com/office/drawing/2014/main" id="{11935CB4-F110-4D6C-BFEC-7B7941E12521}"/>
              </a:ext>
            </a:extLst>
          </p:cNvPr>
          <p:cNvSpPr/>
          <p:nvPr/>
        </p:nvSpPr>
        <p:spPr>
          <a:xfrm>
            <a:off x="4427548" y="888743"/>
            <a:ext cx="1280187" cy="1280033"/>
          </a:xfrm>
          <a:custGeom>
            <a:avLst/>
            <a:gdLst>
              <a:gd name="connsiteX0" fmla="*/ 697038 w 698169"/>
              <a:gd name="connsiteY0" fmla="*/ 320642 h 698085"/>
              <a:gd name="connsiteX1" fmla="*/ 320684 w 698169"/>
              <a:gd name="connsiteY1" fmla="*/ 696996 h 698085"/>
              <a:gd name="connsiteX2" fmla="*/ 1132 w 698169"/>
              <a:gd name="connsiteY2" fmla="*/ 377444 h 698085"/>
              <a:gd name="connsiteX3" fmla="*/ 377486 w 698169"/>
              <a:gd name="connsiteY3" fmla="*/ 1090 h 698085"/>
              <a:gd name="connsiteX4" fmla="*/ 697038 w 698169"/>
              <a:gd name="connsiteY4" fmla="*/ 320642 h 698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169" h="698085">
                <a:moveTo>
                  <a:pt x="697038" y="320642"/>
                </a:moveTo>
                <a:cubicBezTo>
                  <a:pt x="714113" y="535652"/>
                  <a:pt x="535693" y="713723"/>
                  <a:pt x="320684" y="696996"/>
                </a:cubicBezTo>
                <a:cubicBezTo>
                  <a:pt x="151325" y="683754"/>
                  <a:pt x="14374" y="546454"/>
                  <a:pt x="1132" y="377444"/>
                </a:cubicBezTo>
                <a:cubicBezTo>
                  <a:pt x="-15943" y="162434"/>
                  <a:pt x="162476" y="-15637"/>
                  <a:pt x="377486" y="1090"/>
                </a:cubicBezTo>
                <a:cubicBezTo>
                  <a:pt x="546497" y="14332"/>
                  <a:pt x="683447" y="151283"/>
                  <a:pt x="697038" y="320642"/>
                </a:cubicBezTo>
                <a:close/>
              </a:path>
            </a:pathLst>
          </a:custGeom>
          <a:solidFill>
            <a:srgbClr val="FFFFFF"/>
          </a:solidFill>
          <a:ln w="3483" cap="flat">
            <a:noFill/>
            <a:prstDash val="solid"/>
            <a:miter/>
          </a:ln>
          <a:effectLst>
            <a:glow rad="635000">
              <a:schemeClr val="bg1">
                <a:alpha val="25000"/>
              </a:schemeClr>
            </a:glow>
          </a:effectLst>
        </p:spPr>
        <p:txBody>
          <a:bodyPr rtlCol="0" anchor="ctr"/>
          <a:lstStyle/>
          <a:p>
            <a:endParaRPr lang="en-US"/>
          </a:p>
        </p:txBody>
      </p:sp>
      <p:grpSp>
        <p:nvGrpSpPr>
          <p:cNvPr id="31" name="-">
            <a:extLst>
              <a:ext uri="{FF2B5EF4-FFF2-40B4-BE49-F238E27FC236}">
                <a16:creationId xmlns:a16="http://schemas.microsoft.com/office/drawing/2014/main" id="{AA7B6CB5-7981-4BD6-9A90-1E15756F7846}"/>
              </a:ext>
            </a:extLst>
          </p:cNvPr>
          <p:cNvGrpSpPr/>
          <p:nvPr/>
        </p:nvGrpSpPr>
        <p:grpSpPr>
          <a:xfrm>
            <a:off x="-1301362" y="-240886"/>
            <a:ext cx="10260053" cy="6843443"/>
            <a:chOff x="1546301" y="119875"/>
            <a:chExt cx="5595472" cy="3732173"/>
          </a:xfrm>
          <a:effectLst>
            <a:outerShdw blurRad="635000" dist="127000" dir="18900000" algn="bl" rotWithShape="0">
              <a:prstClr val="black">
                <a:alpha val="10000"/>
              </a:prstClr>
            </a:outerShdw>
          </a:effectLst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96A908A-B78E-4388-8B02-228213162B0E}"/>
                </a:ext>
              </a:extLst>
            </p:cNvPr>
            <p:cNvSpPr/>
            <p:nvPr/>
          </p:nvSpPr>
          <p:spPr>
            <a:xfrm>
              <a:off x="1546301" y="119875"/>
              <a:ext cx="5595472" cy="3693841"/>
            </a:xfrm>
            <a:custGeom>
              <a:avLst/>
              <a:gdLst>
                <a:gd name="connsiteX0" fmla="*/ 5595473 w 5595472"/>
                <a:gd name="connsiteY0" fmla="*/ 3693842 h 3693841"/>
                <a:gd name="connsiteX1" fmla="*/ 1079578 w 5595472"/>
                <a:gd name="connsiteY1" fmla="*/ 3639480 h 3693841"/>
                <a:gd name="connsiteX2" fmla="*/ 1080623 w 5595472"/>
                <a:gd name="connsiteY2" fmla="*/ 3296231 h 3693841"/>
                <a:gd name="connsiteX3" fmla="*/ 0 w 5595472"/>
                <a:gd name="connsiteY3" fmla="*/ 2719504 h 3693841"/>
                <a:gd name="connsiteX4" fmla="*/ 1086547 w 5595472"/>
                <a:gd name="connsiteY4" fmla="*/ 759677 h 3693841"/>
                <a:gd name="connsiteX5" fmla="*/ 1682092 w 5595472"/>
                <a:gd name="connsiteY5" fmla="*/ 17075 h 3693841"/>
                <a:gd name="connsiteX6" fmla="*/ 1691849 w 5595472"/>
                <a:gd name="connsiteY6" fmla="*/ 5227 h 3693841"/>
                <a:gd name="connsiteX7" fmla="*/ 1695682 w 5595472"/>
                <a:gd name="connsiteY7" fmla="*/ 0 h 3693841"/>
                <a:gd name="connsiteX8" fmla="*/ 1824270 w 5595472"/>
                <a:gd name="connsiteY8" fmla="*/ 100709 h 3693841"/>
                <a:gd name="connsiteX9" fmla="*/ 2146958 w 5595472"/>
                <a:gd name="connsiteY9" fmla="*/ 899067 h 3693841"/>
                <a:gd name="connsiteX10" fmla="*/ 2150095 w 5595472"/>
                <a:gd name="connsiteY10" fmla="*/ 898022 h 3693841"/>
                <a:gd name="connsiteX11" fmla="*/ 2286349 w 5595472"/>
                <a:gd name="connsiteY11" fmla="*/ 852720 h 3693841"/>
                <a:gd name="connsiteX12" fmla="*/ 2296454 w 5595472"/>
                <a:gd name="connsiteY12" fmla="*/ 849235 h 3693841"/>
                <a:gd name="connsiteX13" fmla="*/ 2346286 w 5595472"/>
                <a:gd name="connsiteY13" fmla="*/ 953429 h 3693841"/>
                <a:gd name="connsiteX14" fmla="*/ 2402043 w 5595472"/>
                <a:gd name="connsiteY14" fmla="*/ 953429 h 3693841"/>
                <a:gd name="connsiteX15" fmla="*/ 2956816 w 5595472"/>
                <a:gd name="connsiteY15" fmla="*/ 2078657 h 3693841"/>
                <a:gd name="connsiteX16" fmla="*/ 3225490 w 5595472"/>
                <a:gd name="connsiteY16" fmla="*/ 2414588 h 3693841"/>
                <a:gd name="connsiteX17" fmla="*/ 3275323 w 5595472"/>
                <a:gd name="connsiteY17" fmla="*/ 2414588 h 3693841"/>
                <a:gd name="connsiteX18" fmla="*/ 4267433 w 5595472"/>
                <a:gd name="connsiteY18" fmla="*/ 1920101 h 3693841"/>
                <a:gd name="connsiteX19" fmla="*/ 5563065 w 5595472"/>
                <a:gd name="connsiteY19" fmla="*/ 3371502 h 369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95472" h="3693841">
                  <a:moveTo>
                    <a:pt x="5595473" y="3693842"/>
                  </a:moveTo>
                  <a:lnTo>
                    <a:pt x="1079578" y="3639480"/>
                  </a:lnTo>
                  <a:lnTo>
                    <a:pt x="1080623" y="3296231"/>
                  </a:lnTo>
                  <a:lnTo>
                    <a:pt x="0" y="2719504"/>
                  </a:lnTo>
                  <a:lnTo>
                    <a:pt x="1086547" y="759677"/>
                  </a:lnTo>
                  <a:lnTo>
                    <a:pt x="1682092" y="17075"/>
                  </a:lnTo>
                  <a:lnTo>
                    <a:pt x="1691849" y="5227"/>
                  </a:lnTo>
                  <a:lnTo>
                    <a:pt x="1695682" y="0"/>
                  </a:lnTo>
                  <a:lnTo>
                    <a:pt x="1824270" y="100709"/>
                  </a:lnTo>
                  <a:lnTo>
                    <a:pt x="2146958" y="899067"/>
                  </a:lnTo>
                  <a:lnTo>
                    <a:pt x="2150095" y="898022"/>
                  </a:lnTo>
                  <a:lnTo>
                    <a:pt x="2286349" y="852720"/>
                  </a:lnTo>
                  <a:lnTo>
                    <a:pt x="2296454" y="849235"/>
                  </a:lnTo>
                  <a:lnTo>
                    <a:pt x="2346286" y="953429"/>
                  </a:lnTo>
                  <a:lnTo>
                    <a:pt x="2402043" y="953429"/>
                  </a:lnTo>
                  <a:lnTo>
                    <a:pt x="2956816" y="2078657"/>
                  </a:lnTo>
                  <a:lnTo>
                    <a:pt x="3225490" y="2414588"/>
                  </a:lnTo>
                  <a:lnTo>
                    <a:pt x="3275323" y="2414588"/>
                  </a:lnTo>
                  <a:lnTo>
                    <a:pt x="4267433" y="1920101"/>
                  </a:lnTo>
                  <a:lnTo>
                    <a:pt x="5563065" y="3371502"/>
                  </a:lnTo>
                  <a:close/>
                </a:path>
              </a:pathLst>
            </a:custGeom>
            <a:solidFill>
              <a:srgbClr val="BBD2F1"/>
            </a:solidFill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BC0E2E8-1CBB-4BFE-880D-C0EB12D8C7DF}"/>
                </a:ext>
              </a:extLst>
            </p:cNvPr>
            <p:cNvSpPr/>
            <p:nvPr/>
          </p:nvSpPr>
          <p:spPr>
            <a:xfrm>
              <a:off x="2164149" y="125102"/>
              <a:ext cx="1782104" cy="3291003"/>
            </a:xfrm>
            <a:custGeom>
              <a:avLst/>
              <a:gdLst>
                <a:gd name="connsiteX0" fmla="*/ 1713455 w 1782104"/>
                <a:gd name="connsiteY0" fmla="*/ 2179715 h 3291003"/>
                <a:gd name="connsiteX1" fmla="*/ 1684880 w 1782104"/>
                <a:gd name="connsiteY1" fmla="*/ 1991538 h 3291003"/>
                <a:gd name="connsiteX2" fmla="*/ 1782104 w 1782104"/>
                <a:gd name="connsiteY2" fmla="*/ 2067506 h 3291003"/>
                <a:gd name="connsiteX3" fmla="*/ 1588003 w 1782104"/>
                <a:gd name="connsiteY3" fmla="*/ 1139515 h 3291003"/>
                <a:gd name="connsiteX4" fmla="*/ 1637138 w 1782104"/>
                <a:gd name="connsiteY4" fmla="*/ 1101531 h 3291003"/>
                <a:gd name="connsiteX5" fmla="*/ 1721470 w 1782104"/>
                <a:gd name="connsiteY5" fmla="*/ 1181681 h 3291003"/>
                <a:gd name="connsiteX6" fmla="*/ 1668850 w 1782104"/>
                <a:gd name="connsiteY6" fmla="*/ 847493 h 3291003"/>
                <a:gd name="connsiteX7" fmla="*/ 1668153 w 1782104"/>
                <a:gd name="connsiteY7" fmla="*/ 843311 h 3291003"/>
                <a:gd name="connsiteX8" fmla="*/ 1532247 w 1782104"/>
                <a:gd name="connsiteY8" fmla="*/ 892795 h 3291003"/>
                <a:gd name="connsiteX9" fmla="*/ 1529459 w 1782104"/>
                <a:gd name="connsiteY9" fmla="*/ 893840 h 3291003"/>
                <a:gd name="connsiteX10" fmla="*/ 1023473 w 1782104"/>
                <a:gd name="connsiteY10" fmla="*/ 1636093 h 3291003"/>
                <a:gd name="connsiteX11" fmla="*/ 952035 w 1782104"/>
                <a:gd name="connsiteY11" fmla="*/ 972595 h 3291003"/>
                <a:gd name="connsiteX12" fmla="*/ 997337 w 1782104"/>
                <a:gd name="connsiteY12" fmla="*/ 931824 h 3291003"/>
                <a:gd name="connsiteX13" fmla="*/ 1029745 w 1782104"/>
                <a:gd name="connsiteY13" fmla="*/ 863174 h 3291003"/>
                <a:gd name="connsiteX14" fmla="*/ 1073653 w 1782104"/>
                <a:gd name="connsiteY14" fmla="*/ 972595 h 3291003"/>
                <a:gd name="connsiteX15" fmla="*/ 1029745 w 1782104"/>
                <a:gd name="connsiteY15" fmla="*/ 568364 h 3291003"/>
                <a:gd name="connsiteX16" fmla="*/ 1073653 w 1782104"/>
                <a:gd name="connsiteY16" fmla="*/ 498320 h 3291003"/>
                <a:gd name="connsiteX17" fmla="*/ 1134637 w 1782104"/>
                <a:gd name="connsiteY17" fmla="*/ 548849 h 3291003"/>
                <a:gd name="connsiteX18" fmla="*/ 1074002 w 1782104"/>
                <a:gd name="connsiteY18" fmla="*/ 0 h 3291003"/>
                <a:gd name="connsiteX19" fmla="*/ 1064244 w 1782104"/>
                <a:gd name="connsiteY19" fmla="*/ 11848 h 3291003"/>
                <a:gd name="connsiteX20" fmla="*/ 468351 w 1782104"/>
                <a:gd name="connsiteY20" fmla="*/ 754450 h 3291003"/>
                <a:gd name="connsiteX21" fmla="*/ 0 w 1782104"/>
                <a:gd name="connsiteY21" fmla="*/ 1583822 h 3291003"/>
                <a:gd name="connsiteX22" fmla="*/ 463821 w 1782104"/>
                <a:gd name="connsiteY22" fmla="*/ 2699989 h 3291003"/>
                <a:gd name="connsiteX23" fmla="*/ 462427 w 1782104"/>
                <a:gd name="connsiteY23" fmla="*/ 3291004 h 3291003"/>
                <a:gd name="connsiteX24" fmla="*/ 1483809 w 1782104"/>
                <a:gd name="connsiteY24" fmla="*/ 2788850 h 3291003"/>
                <a:gd name="connsiteX25" fmla="*/ 1548626 w 1782104"/>
                <a:gd name="connsiteY25" fmla="*/ 2831016 h 3291003"/>
                <a:gd name="connsiteX26" fmla="*/ 1438507 w 1782104"/>
                <a:gd name="connsiteY26" fmla="*/ 1671289 h 3291003"/>
                <a:gd name="connsiteX27" fmla="*/ 1483809 w 1782104"/>
                <a:gd name="connsiteY27" fmla="*/ 1658744 h 3291003"/>
                <a:gd name="connsiteX28" fmla="*/ 1713455 w 1782104"/>
                <a:gd name="connsiteY28" fmla="*/ 2179715 h 3291003"/>
                <a:gd name="connsiteX29" fmla="*/ 836690 w 1782104"/>
                <a:gd name="connsiteY29" fmla="*/ 1909646 h 3291003"/>
                <a:gd name="connsiteX30" fmla="*/ 541531 w 1782104"/>
                <a:gd name="connsiteY30" fmla="*/ 2342105 h 3291003"/>
                <a:gd name="connsiteX31" fmla="*/ 565924 w 1782104"/>
                <a:gd name="connsiteY31" fmla="*/ 1029745 h 3291003"/>
                <a:gd name="connsiteX32" fmla="*/ 618893 w 1782104"/>
                <a:gd name="connsiteY32" fmla="*/ 1009185 h 3291003"/>
                <a:gd name="connsiteX33" fmla="*/ 678482 w 1782104"/>
                <a:gd name="connsiteY33" fmla="*/ 1217922 h 3291003"/>
                <a:gd name="connsiteX34" fmla="*/ 849584 w 1782104"/>
                <a:gd name="connsiteY34" fmla="*/ 1064245 h 3291003"/>
                <a:gd name="connsiteX35" fmla="*/ 836690 w 1782104"/>
                <a:gd name="connsiteY35" fmla="*/ 1909646 h 3291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82104" h="3291003">
                  <a:moveTo>
                    <a:pt x="1713455" y="2179715"/>
                  </a:moveTo>
                  <a:lnTo>
                    <a:pt x="1684880" y="1991538"/>
                  </a:lnTo>
                  <a:lnTo>
                    <a:pt x="1782104" y="2067506"/>
                  </a:lnTo>
                  <a:lnTo>
                    <a:pt x="1588003" y="1139515"/>
                  </a:lnTo>
                  <a:lnTo>
                    <a:pt x="1637138" y="1101531"/>
                  </a:lnTo>
                  <a:lnTo>
                    <a:pt x="1721470" y="1181681"/>
                  </a:lnTo>
                  <a:lnTo>
                    <a:pt x="1668850" y="847493"/>
                  </a:lnTo>
                  <a:lnTo>
                    <a:pt x="1668153" y="843311"/>
                  </a:lnTo>
                  <a:lnTo>
                    <a:pt x="1532247" y="892795"/>
                  </a:lnTo>
                  <a:lnTo>
                    <a:pt x="1529459" y="893840"/>
                  </a:lnTo>
                  <a:lnTo>
                    <a:pt x="1023473" y="1636093"/>
                  </a:lnTo>
                  <a:lnTo>
                    <a:pt x="952035" y="972595"/>
                  </a:lnTo>
                  <a:lnTo>
                    <a:pt x="997337" y="931824"/>
                  </a:lnTo>
                  <a:lnTo>
                    <a:pt x="1029745" y="863174"/>
                  </a:lnTo>
                  <a:lnTo>
                    <a:pt x="1073653" y="972595"/>
                  </a:lnTo>
                  <a:lnTo>
                    <a:pt x="1029745" y="568364"/>
                  </a:lnTo>
                  <a:lnTo>
                    <a:pt x="1073653" y="498320"/>
                  </a:lnTo>
                  <a:lnTo>
                    <a:pt x="1134637" y="548849"/>
                  </a:lnTo>
                  <a:lnTo>
                    <a:pt x="1074002" y="0"/>
                  </a:lnTo>
                  <a:lnTo>
                    <a:pt x="1064244" y="11848"/>
                  </a:lnTo>
                  <a:lnTo>
                    <a:pt x="468351" y="754450"/>
                  </a:lnTo>
                  <a:lnTo>
                    <a:pt x="0" y="1583822"/>
                  </a:lnTo>
                  <a:lnTo>
                    <a:pt x="463821" y="2699989"/>
                  </a:lnTo>
                  <a:lnTo>
                    <a:pt x="462427" y="3291004"/>
                  </a:lnTo>
                  <a:lnTo>
                    <a:pt x="1483809" y="2788850"/>
                  </a:lnTo>
                  <a:lnTo>
                    <a:pt x="1548626" y="2831016"/>
                  </a:lnTo>
                  <a:lnTo>
                    <a:pt x="1438507" y="1671289"/>
                  </a:lnTo>
                  <a:lnTo>
                    <a:pt x="1483809" y="1658744"/>
                  </a:lnTo>
                  <a:lnTo>
                    <a:pt x="1713455" y="2179715"/>
                  </a:lnTo>
                  <a:close/>
                  <a:moveTo>
                    <a:pt x="836690" y="1909646"/>
                  </a:moveTo>
                  <a:lnTo>
                    <a:pt x="541531" y="2342105"/>
                  </a:lnTo>
                  <a:lnTo>
                    <a:pt x="565924" y="1029745"/>
                  </a:lnTo>
                  <a:lnTo>
                    <a:pt x="618893" y="1009185"/>
                  </a:lnTo>
                  <a:lnTo>
                    <a:pt x="678482" y="1217922"/>
                  </a:lnTo>
                  <a:lnTo>
                    <a:pt x="849584" y="1064245"/>
                  </a:lnTo>
                  <a:cubicBezTo>
                    <a:pt x="845750" y="1285527"/>
                    <a:pt x="838781" y="1702303"/>
                    <a:pt x="836690" y="1909646"/>
                  </a:cubicBezTo>
                  <a:close/>
                </a:path>
              </a:pathLst>
            </a:custGeom>
            <a:solidFill>
              <a:srgbClr val="9B8BD6">
                <a:alpha val="50000"/>
              </a:srgbClr>
            </a:solidFill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D26E9B6-BFB5-454E-B1E3-D88263DF4331}"/>
                </a:ext>
              </a:extLst>
            </p:cNvPr>
            <p:cNvSpPr/>
            <p:nvPr/>
          </p:nvSpPr>
          <p:spPr>
            <a:xfrm>
              <a:off x="3861922" y="2041021"/>
              <a:ext cx="3161022" cy="1808239"/>
            </a:xfrm>
            <a:custGeom>
              <a:avLst/>
              <a:gdLst>
                <a:gd name="connsiteX0" fmla="*/ 361369 w 3161022"/>
                <a:gd name="connsiteY0" fmla="*/ 1617275 h 1808239"/>
                <a:gd name="connsiteX1" fmla="*/ 361369 w 3161022"/>
                <a:gd name="connsiteY1" fmla="*/ 1569534 h 1808239"/>
                <a:gd name="connsiteX2" fmla="*/ 199328 w 3161022"/>
                <a:gd name="connsiteY2" fmla="*/ 1569534 h 1808239"/>
                <a:gd name="connsiteX3" fmla="*/ 0 w 3161022"/>
                <a:gd name="connsiteY3" fmla="*/ 1474052 h 1808239"/>
                <a:gd name="connsiteX4" fmla="*/ 57150 w 3161022"/>
                <a:gd name="connsiteY4" fmla="*/ 1395296 h 1808239"/>
                <a:gd name="connsiteX5" fmla="*/ 58195 w 3161022"/>
                <a:gd name="connsiteY5" fmla="*/ 1298420 h 1808239"/>
                <a:gd name="connsiteX6" fmla="*/ 157859 w 3161022"/>
                <a:gd name="connsiteY6" fmla="*/ 377399 h 1808239"/>
                <a:gd name="connsiteX7" fmla="*/ 317810 w 3161022"/>
                <a:gd name="connsiteY7" fmla="*/ 983050 h 1808239"/>
                <a:gd name="connsiteX8" fmla="*/ 419216 w 3161022"/>
                <a:gd name="connsiteY8" fmla="*/ 940536 h 1808239"/>
                <a:gd name="connsiteX9" fmla="*/ 581606 w 3161022"/>
                <a:gd name="connsiteY9" fmla="*/ 737026 h 1808239"/>
                <a:gd name="connsiteX10" fmla="*/ 628999 w 3161022"/>
                <a:gd name="connsiteY10" fmla="*/ 683709 h 1808239"/>
                <a:gd name="connsiteX11" fmla="*/ 538743 w 3161022"/>
                <a:gd name="connsiteY11" fmla="*/ 471487 h 1808239"/>
                <a:gd name="connsiteX12" fmla="*/ 678482 w 3161022"/>
                <a:gd name="connsiteY12" fmla="*/ 627953 h 1808239"/>
                <a:gd name="connsiteX13" fmla="*/ 729011 w 3161022"/>
                <a:gd name="connsiteY13" fmla="*/ 571151 h 1808239"/>
                <a:gd name="connsiteX14" fmla="*/ 959702 w 3161022"/>
                <a:gd name="connsiteY14" fmla="*/ 492744 h 1808239"/>
                <a:gd name="connsiteX15" fmla="*/ 1115122 w 3161022"/>
                <a:gd name="connsiteY15" fmla="*/ 413989 h 1808239"/>
                <a:gd name="connsiteX16" fmla="*/ 1935782 w 3161022"/>
                <a:gd name="connsiteY16" fmla="*/ 0 h 1808239"/>
                <a:gd name="connsiteX17" fmla="*/ 1978644 w 3161022"/>
                <a:gd name="connsiteY17" fmla="*/ 627605 h 1808239"/>
                <a:gd name="connsiteX18" fmla="*/ 1915222 w 3161022"/>
                <a:gd name="connsiteY18" fmla="*/ 627605 h 1808239"/>
                <a:gd name="connsiteX19" fmla="*/ 1930555 w 3161022"/>
                <a:gd name="connsiteY19" fmla="*/ 775010 h 1808239"/>
                <a:gd name="connsiteX20" fmla="*/ 1844133 w 3161022"/>
                <a:gd name="connsiteY20" fmla="*/ 923809 h 1808239"/>
                <a:gd name="connsiteX21" fmla="*/ 2020113 w 3161022"/>
                <a:gd name="connsiteY21" fmla="*/ 1378569 h 1808239"/>
                <a:gd name="connsiteX22" fmla="*/ 1794649 w 3161022"/>
                <a:gd name="connsiteY22" fmla="*/ 1562565 h 1808239"/>
                <a:gd name="connsiteX23" fmla="*/ 2956118 w 3161022"/>
                <a:gd name="connsiteY23" fmla="*/ 1715545 h 1808239"/>
                <a:gd name="connsiteX24" fmla="*/ 3161022 w 3161022"/>
                <a:gd name="connsiteY24" fmla="*/ 1808240 h 1808239"/>
                <a:gd name="connsiteX25" fmla="*/ 57150 w 3161022"/>
                <a:gd name="connsiteY25" fmla="*/ 1791164 h 1808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161022" h="1808239">
                  <a:moveTo>
                    <a:pt x="361369" y="1617275"/>
                  </a:moveTo>
                  <a:lnTo>
                    <a:pt x="361369" y="1569534"/>
                  </a:lnTo>
                  <a:lnTo>
                    <a:pt x="199328" y="1569534"/>
                  </a:lnTo>
                  <a:lnTo>
                    <a:pt x="0" y="1474052"/>
                  </a:lnTo>
                  <a:lnTo>
                    <a:pt x="57150" y="1395296"/>
                  </a:lnTo>
                  <a:lnTo>
                    <a:pt x="58195" y="1298420"/>
                  </a:lnTo>
                  <a:lnTo>
                    <a:pt x="157859" y="377399"/>
                  </a:lnTo>
                  <a:lnTo>
                    <a:pt x="317810" y="983050"/>
                  </a:lnTo>
                  <a:lnTo>
                    <a:pt x="419216" y="940536"/>
                  </a:lnTo>
                  <a:lnTo>
                    <a:pt x="581606" y="737026"/>
                  </a:lnTo>
                  <a:lnTo>
                    <a:pt x="628999" y="683709"/>
                  </a:lnTo>
                  <a:lnTo>
                    <a:pt x="538743" y="471487"/>
                  </a:lnTo>
                  <a:lnTo>
                    <a:pt x="678482" y="627953"/>
                  </a:lnTo>
                  <a:lnTo>
                    <a:pt x="729011" y="571151"/>
                  </a:lnTo>
                  <a:lnTo>
                    <a:pt x="959702" y="492744"/>
                  </a:lnTo>
                  <a:lnTo>
                    <a:pt x="1115122" y="413989"/>
                  </a:lnTo>
                  <a:lnTo>
                    <a:pt x="1935782" y="0"/>
                  </a:lnTo>
                  <a:lnTo>
                    <a:pt x="1978644" y="627605"/>
                  </a:lnTo>
                  <a:lnTo>
                    <a:pt x="1915222" y="627605"/>
                  </a:lnTo>
                  <a:lnTo>
                    <a:pt x="1930555" y="775010"/>
                  </a:lnTo>
                  <a:lnTo>
                    <a:pt x="1844133" y="923809"/>
                  </a:lnTo>
                  <a:lnTo>
                    <a:pt x="2020113" y="1378569"/>
                  </a:lnTo>
                  <a:lnTo>
                    <a:pt x="1794649" y="1562565"/>
                  </a:lnTo>
                  <a:lnTo>
                    <a:pt x="2956118" y="1715545"/>
                  </a:lnTo>
                  <a:lnTo>
                    <a:pt x="3161022" y="1808240"/>
                  </a:lnTo>
                  <a:lnTo>
                    <a:pt x="57150" y="1791164"/>
                  </a:lnTo>
                  <a:close/>
                </a:path>
              </a:pathLst>
            </a:custGeom>
            <a:solidFill>
              <a:srgbClr val="9B8BD6">
                <a:alpha val="30000"/>
              </a:srgbClr>
            </a:solidFill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59BE801-E812-4C8A-8445-8CA4999CEA12}"/>
                </a:ext>
              </a:extLst>
            </p:cNvPr>
            <p:cNvSpPr/>
            <p:nvPr/>
          </p:nvSpPr>
          <p:spPr>
            <a:xfrm>
              <a:off x="4519844" y="2512160"/>
              <a:ext cx="1320722" cy="469396"/>
            </a:xfrm>
            <a:custGeom>
              <a:avLst/>
              <a:gdLst>
                <a:gd name="connsiteX0" fmla="*/ 1257300 w 1320722"/>
                <a:gd name="connsiteY0" fmla="*/ 156465 h 469396"/>
                <a:gd name="connsiteX1" fmla="*/ 98270 w 1320722"/>
                <a:gd name="connsiteY1" fmla="*/ 469396 h 469396"/>
                <a:gd name="connsiteX2" fmla="*/ 0 w 1320722"/>
                <a:gd name="connsiteY2" fmla="*/ 452670 h 469396"/>
                <a:gd name="connsiteX3" fmla="*/ 1272633 w 1320722"/>
                <a:gd name="connsiteY3" fmla="*/ 24393 h 469396"/>
                <a:gd name="connsiteX4" fmla="*/ 1309920 w 1320722"/>
                <a:gd name="connsiteY4" fmla="*/ 0 h 469396"/>
                <a:gd name="connsiteX5" fmla="*/ 1320722 w 1320722"/>
                <a:gd name="connsiteY5" fmla="*/ 156465 h 469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20722" h="469396">
                  <a:moveTo>
                    <a:pt x="1257300" y="156465"/>
                  </a:moveTo>
                  <a:lnTo>
                    <a:pt x="98270" y="469396"/>
                  </a:lnTo>
                  <a:lnTo>
                    <a:pt x="0" y="452670"/>
                  </a:lnTo>
                  <a:lnTo>
                    <a:pt x="1272633" y="24393"/>
                  </a:lnTo>
                  <a:lnTo>
                    <a:pt x="1309920" y="0"/>
                  </a:lnTo>
                  <a:lnTo>
                    <a:pt x="1320722" y="156465"/>
                  </a:lnTo>
                  <a:close/>
                </a:path>
              </a:pathLst>
            </a:custGeom>
            <a:solidFill>
              <a:srgbClr val="9B8BD6">
                <a:alpha val="30000"/>
              </a:srgbClr>
            </a:solidFill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EA4B7C4-446B-45C2-B6A7-72F833366D5A}"/>
                </a:ext>
              </a:extLst>
            </p:cNvPr>
            <p:cNvSpPr/>
            <p:nvPr/>
          </p:nvSpPr>
          <p:spPr>
            <a:xfrm>
              <a:off x="4908394" y="2996890"/>
              <a:ext cx="973640" cy="422700"/>
            </a:xfrm>
            <a:custGeom>
              <a:avLst/>
              <a:gdLst>
                <a:gd name="connsiteX0" fmla="*/ 775358 w 973640"/>
                <a:gd name="connsiteY0" fmla="*/ 0 h 422700"/>
                <a:gd name="connsiteX1" fmla="*/ 0 w 973640"/>
                <a:gd name="connsiteY1" fmla="*/ 419913 h 422700"/>
                <a:gd name="connsiteX2" fmla="*/ 973641 w 973640"/>
                <a:gd name="connsiteY2" fmla="*/ 422701 h 42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3640" h="422700">
                  <a:moveTo>
                    <a:pt x="775358" y="0"/>
                  </a:moveTo>
                  <a:lnTo>
                    <a:pt x="0" y="419913"/>
                  </a:lnTo>
                  <a:lnTo>
                    <a:pt x="973641" y="422701"/>
                  </a:lnTo>
                  <a:close/>
                </a:path>
              </a:pathLst>
            </a:custGeom>
            <a:solidFill>
              <a:srgbClr val="9B8BD6">
                <a:alpha val="30000"/>
              </a:srgbClr>
            </a:solidFill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C6B2C56-2051-416A-B5E7-F0FDB01A55C4}"/>
                </a:ext>
              </a:extLst>
            </p:cNvPr>
            <p:cNvSpPr/>
            <p:nvPr/>
          </p:nvSpPr>
          <p:spPr>
            <a:xfrm>
              <a:off x="4123627" y="3524830"/>
              <a:ext cx="1606820" cy="327218"/>
            </a:xfrm>
            <a:custGeom>
              <a:avLst/>
              <a:gdLst>
                <a:gd name="connsiteX0" fmla="*/ 1492870 w 1606820"/>
                <a:gd name="connsiteY0" fmla="*/ 99664 h 327218"/>
                <a:gd name="connsiteX1" fmla="*/ 1280648 w 1606820"/>
                <a:gd name="connsiteY1" fmla="*/ 304568 h 327218"/>
                <a:gd name="connsiteX2" fmla="*/ 0 w 1606820"/>
                <a:gd name="connsiteY2" fmla="*/ 327219 h 327218"/>
                <a:gd name="connsiteX3" fmla="*/ 219888 w 1606820"/>
                <a:gd name="connsiteY3" fmla="*/ 159950 h 327218"/>
                <a:gd name="connsiteX4" fmla="*/ 1244406 w 1606820"/>
                <a:gd name="connsiteY4" fmla="*/ 96876 h 327218"/>
                <a:gd name="connsiteX5" fmla="*/ 1244406 w 1606820"/>
                <a:gd name="connsiteY5" fmla="*/ 65862 h 327218"/>
                <a:gd name="connsiteX6" fmla="*/ 1606821 w 1606820"/>
                <a:gd name="connsiteY6" fmla="*/ 0 h 327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06820" h="327218">
                  <a:moveTo>
                    <a:pt x="1492870" y="99664"/>
                  </a:moveTo>
                  <a:lnTo>
                    <a:pt x="1280648" y="304568"/>
                  </a:lnTo>
                  <a:lnTo>
                    <a:pt x="0" y="327219"/>
                  </a:lnTo>
                  <a:lnTo>
                    <a:pt x="219888" y="159950"/>
                  </a:lnTo>
                  <a:lnTo>
                    <a:pt x="1244406" y="96876"/>
                  </a:lnTo>
                  <a:lnTo>
                    <a:pt x="1244406" y="65862"/>
                  </a:lnTo>
                  <a:lnTo>
                    <a:pt x="1606821" y="0"/>
                  </a:lnTo>
                  <a:close/>
                </a:path>
              </a:pathLst>
            </a:custGeom>
            <a:solidFill>
              <a:srgbClr val="9B8BD6">
                <a:alpha val="30000"/>
              </a:srgbClr>
            </a:solidFill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64891262-6A6C-4420-9E2A-F04CEE816EDB}"/>
                </a:ext>
              </a:extLst>
            </p:cNvPr>
            <p:cNvSpPr/>
            <p:nvPr/>
          </p:nvSpPr>
          <p:spPr>
            <a:xfrm>
              <a:off x="2418187" y="1181680"/>
              <a:ext cx="1458370" cy="1979689"/>
            </a:xfrm>
            <a:custGeom>
              <a:avLst/>
              <a:gdLst>
                <a:gd name="connsiteX0" fmla="*/ 1136727 w 1458370"/>
                <a:gd name="connsiteY0" fmla="*/ 116739 h 1979689"/>
                <a:gd name="connsiteX1" fmla="*/ 1382751 w 1458370"/>
                <a:gd name="connsiteY1" fmla="*/ 44953 h 1979689"/>
                <a:gd name="connsiteX2" fmla="*/ 1458370 w 1458370"/>
                <a:gd name="connsiteY2" fmla="*/ 116739 h 1979689"/>
                <a:gd name="connsiteX3" fmla="*/ 1443735 w 1458370"/>
                <a:gd name="connsiteY3" fmla="*/ 0 h 1979689"/>
                <a:gd name="connsiteX4" fmla="*/ 1109198 w 1458370"/>
                <a:gd name="connsiteY4" fmla="*/ 80846 h 1979689"/>
                <a:gd name="connsiteX5" fmla="*/ 778146 w 1458370"/>
                <a:gd name="connsiteY5" fmla="*/ 566970 h 1979689"/>
                <a:gd name="connsiteX6" fmla="*/ 441519 w 1458370"/>
                <a:gd name="connsiteY6" fmla="*/ 1095259 h 1979689"/>
                <a:gd name="connsiteX7" fmla="*/ 311886 w 1458370"/>
                <a:gd name="connsiteY7" fmla="*/ 1486945 h 1979689"/>
                <a:gd name="connsiteX8" fmla="*/ 99664 w 1458370"/>
                <a:gd name="connsiteY8" fmla="*/ 1285875 h 1979689"/>
                <a:gd name="connsiteX9" fmla="*/ 0 w 1458370"/>
                <a:gd name="connsiteY9" fmla="*/ 1979690 h 1979689"/>
                <a:gd name="connsiteX10" fmla="*/ 479154 w 1458370"/>
                <a:gd name="connsiteY10" fmla="*/ 1745166 h 1979689"/>
                <a:gd name="connsiteX11" fmla="*/ 1230119 w 1458370"/>
                <a:gd name="connsiteY11" fmla="*/ 1732621 h 1979689"/>
                <a:gd name="connsiteX12" fmla="*/ 1294935 w 1458370"/>
                <a:gd name="connsiteY12" fmla="*/ 1767468 h 1979689"/>
                <a:gd name="connsiteX13" fmla="*/ 1280648 w 1458370"/>
                <a:gd name="connsiteY13" fmla="*/ 1676168 h 1979689"/>
                <a:gd name="connsiteX14" fmla="*/ 484381 w 1458370"/>
                <a:gd name="connsiteY14" fmla="*/ 1563959 h 1979689"/>
                <a:gd name="connsiteX15" fmla="*/ 525850 w 1458370"/>
                <a:gd name="connsiteY15" fmla="*/ 1353479 h 1979689"/>
                <a:gd name="connsiteX16" fmla="*/ 649907 w 1458370"/>
                <a:gd name="connsiteY16" fmla="*/ 1274724 h 1979689"/>
                <a:gd name="connsiteX17" fmla="*/ 687542 w 1458370"/>
                <a:gd name="connsiteY17" fmla="*/ 1175060 h 1979689"/>
                <a:gd name="connsiteX18" fmla="*/ 550243 w 1458370"/>
                <a:gd name="connsiteY18" fmla="*/ 1218619 h 1979689"/>
                <a:gd name="connsiteX19" fmla="*/ 767692 w 1458370"/>
                <a:gd name="connsiteY19" fmla="*/ 672558 h 1979689"/>
                <a:gd name="connsiteX20" fmla="*/ 1184817 w 1458370"/>
                <a:gd name="connsiteY20" fmla="*/ 619241 h 1979689"/>
                <a:gd name="connsiteX21" fmla="*/ 1230119 w 1458370"/>
                <a:gd name="connsiteY21" fmla="*/ 602514 h 1979689"/>
                <a:gd name="connsiteX22" fmla="*/ 1454537 w 1458370"/>
                <a:gd name="connsiteY22" fmla="*/ 1111986 h 1979689"/>
                <a:gd name="connsiteX23" fmla="*/ 1430841 w 1458370"/>
                <a:gd name="connsiteY23" fmla="*/ 934960 h 1979689"/>
                <a:gd name="connsiteX24" fmla="*/ 1387978 w 1458370"/>
                <a:gd name="connsiteY24" fmla="*/ 916839 h 1979689"/>
                <a:gd name="connsiteX25" fmla="*/ 1248240 w 1458370"/>
                <a:gd name="connsiteY25" fmla="*/ 519577 h 1979689"/>
                <a:gd name="connsiteX26" fmla="*/ 940187 w 1458370"/>
                <a:gd name="connsiteY26" fmla="*/ 494138 h 197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58370" h="1979689">
                  <a:moveTo>
                    <a:pt x="1136727" y="116739"/>
                  </a:moveTo>
                  <a:lnTo>
                    <a:pt x="1382751" y="44953"/>
                  </a:lnTo>
                  <a:lnTo>
                    <a:pt x="1458370" y="116739"/>
                  </a:lnTo>
                  <a:lnTo>
                    <a:pt x="1443735" y="0"/>
                  </a:lnTo>
                  <a:lnTo>
                    <a:pt x="1109198" y="80846"/>
                  </a:lnTo>
                  <a:lnTo>
                    <a:pt x="778146" y="566970"/>
                  </a:lnTo>
                  <a:lnTo>
                    <a:pt x="441519" y="1095259"/>
                  </a:lnTo>
                  <a:lnTo>
                    <a:pt x="311886" y="1486945"/>
                  </a:lnTo>
                  <a:lnTo>
                    <a:pt x="99664" y="1285875"/>
                  </a:lnTo>
                  <a:lnTo>
                    <a:pt x="0" y="1979690"/>
                  </a:lnTo>
                  <a:lnTo>
                    <a:pt x="479154" y="1745166"/>
                  </a:lnTo>
                  <a:lnTo>
                    <a:pt x="1230119" y="1732621"/>
                  </a:lnTo>
                  <a:lnTo>
                    <a:pt x="1294935" y="1767468"/>
                  </a:lnTo>
                  <a:lnTo>
                    <a:pt x="1280648" y="1676168"/>
                  </a:lnTo>
                  <a:lnTo>
                    <a:pt x="484381" y="1563959"/>
                  </a:lnTo>
                  <a:lnTo>
                    <a:pt x="525850" y="1353479"/>
                  </a:lnTo>
                  <a:lnTo>
                    <a:pt x="649907" y="1274724"/>
                  </a:lnTo>
                  <a:lnTo>
                    <a:pt x="687542" y="1175060"/>
                  </a:lnTo>
                  <a:lnTo>
                    <a:pt x="550243" y="1218619"/>
                  </a:lnTo>
                  <a:lnTo>
                    <a:pt x="767692" y="672558"/>
                  </a:lnTo>
                  <a:lnTo>
                    <a:pt x="1184817" y="619241"/>
                  </a:lnTo>
                  <a:lnTo>
                    <a:pt x="1230119" y="602514"/>
                  </a:lnTo>
                  <a:lnTo>
                    <a:pt x="1454537" y="1111986"/>
                  </a:lnTo>
                  <a:lnTo>
                    <a:pt x="1430841" y="934960"/>
                  </a:lnTo>
                  <a:lnTo>
                    <a:pt x="1387978" y="916839"/>
                  </a:lnTo>
                  <a:lnTo>
                    <a:pt x="1248240" y="519577"/>
                  </a:lnTo>
                  <a:lnTo>
                    <a:pt x="940187" y="494138"/>
                  </a:lnTo>
                  <a:close/>
                </a:path>
              </a:pathLst>
            </a:custGeom>
            <a:solidFill>
              <a:srgbClr val="9B8BD6">
                <a:alpha val="30000"/>
              </a:srgbClr>
            </a:solidFill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0F6C902-1086-405B-893A-DA8E5CDCB9EF}"/>
                </a:ext>
              </a:extLst>
            </p:cNvPr>
            <p:cNvSpPr/>
            <p:nvPr/>
          </p:nvSpPr>
          <p:spPr>
            <a:xfrm>
              <a:off x="2846812" y="577772"/>
              <a:ext cx="451972" cy="115345"/>
            </a:xfrm>
            <a:custGeom>
              <a:avLst/>
              <a:gdLst>
                <a:gd name="connsiteX0" fmla="*/ 390990 w 451972"/>
                <a:gd name="connsiteY0" fmla="*/ 45302 h 115345"/>
                <a:gd name="connsiteX1" fmla="*/ 0 w 451972"/>
                <a:gd name="connsiteY1" fmla="*/ 115345 h 115345"/>
                <a:gd name="connsiteX2" fmla="*/ 439776 w 451972"/>
                <a:gd name="connsiteY2" fmla="*/ 0 h 115345"/>
                <a:gd name="connsiteX3" fmla="*/ 451973 w 451972"/>
                <a:gd name="connsiteY3" fmla="*/ 95831 h 115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1972" h="115345">
                  <a:moveTo>
                    <a:pt x="390990" y="45302"/>
                  </a:moveTo>
                  <a:lnTo>
                    <a:pt x="0" y="115345"/>
                  </a:lnTo>
                  <a:lnTo>
                    <a:pt x="439776" y="0"/>
                  </a:lnTo>
                  <a:lnTo>
                    <a:pt x="451973" y="95831"/>
                  </a:lnTo>
                  <a:close/>
                </a:path>
              </a:pathLst>
            </a:custGeom>
            <a:solidFill>
              <a:srgbClr val="9B8BD6">
                <a:alpha val="30000"/>
              </a:srgbClr>
            </a:solidFill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CF0C5F9-EAB8-4E1F-8964-38EEADAD2907}"/>
                </a:ext>
              </a:extLst>
            </p:cNvPr>
            <p:cNvSpPr/>
            <p:nvPr/>
          </p:nvSpPr>
          <p:spPr>
            <a:xfrm>
              <a:off x="2584062" y="826584"/>
              <a:ext cx="652346" cy="258220"/>
            </a:xfrm>
            <a:custGeom>
              <a:avLst/>
              <a:gdLst>
                <a:gd name="connsiteX0" fmla="*/ 609832 w 652346"/>
                <a:gd name="connsiteY0" fmla="*/ 161344 h 258220"/>
                <a:gd name="connsiteX1" fmla="*/ 0 w 652346"/>
                <a:gd name="connsiteY1" fmla="*/ 258220 h 258220"/>
                <a:gd name="connsiteX2" fmla="*/ 0 w 652346"/>
                <a:gd name="connsiteY2" fmla="*/ 190965 h 258220"/>
                <a:gd name="connsiteX3" fmla="*/ 609832 w 652346"/>
                <a:gd name="connsiteY3" fmla="*/ 0 h 258220"/>
                <a:gd name="connsiteX4" fmla="*/ 652346 w 652346"/>
                <a:gd name="connsiteY4" fmla="*/ 258220 h 258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2346" h="258220">
                  <a:moveTo>
                    <a:pt x="609832" y="161344"/>
                  </a:moveTo>
                  <a:lnTo>
                    <a:pt x="0" y="258220"/>
                  </a:lnTo>
                  <a:lnTo>
                    <a:pt x="0" y="190965"/>
                  </a:lnTo>
                  <a:lnTo>
                    <a:pt x="609832" y="0"/>
                  </a:lnTo>
                  <a:lnTo>
                    <a:pt x="652346" y="258220"/>
                  </a:lnTo>
                  <a:close/>
                </a:path>
              </a:pathLst>
            </a:custGeom>
            <a:solidFill>
              <a:srgbClr val="9B8BD6">
                <a:alpha val="30000"/>
              </a:srgbClr>
            </a:solidFill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9163557-E198-41D0-AC53-7ED82A179BC5}"/>
                </a:ext>
              </a:extLst>
            </p:cNvPr>
            <p:cNvSpPr/>
            <p:nvPr/>
          </p:nvSpPr>
          <p:spPr>
            <a:xfrm>
              <a:off x="2813010" y="1129757"/>
              <a:ext cx="255084" cy="729707"/>
            </a:xfrm>
            <a:custGeom>
              <a:avLst/>
              <a:gdLst>
                <a:gd name="connsiteX0" fmla="*/ 189919 w 255084"/>
                <a:gd name="connsiteY0" fmla="*/ 729708 h 729707"/>
                <a:gd name="connsiteX1" fmla="*/ 255084 w 255084"/>
                <a:gd name="connsiteY1" fmla="*/ 0 h 729707"/>
                <a:gd name="connsiteX2" fmla="*/ 0 w 255084"/>
                <a:gd name="connsiteY2" fmla="*/ 40772 h 729707"/>
                <a:gd name="connsiteX3" fmla="*/ 200722 w 255084"/>
                <a:gd name="connsiteY3" fmla="*/ 51923 h 729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5084" h="729707">
                  <a:moveTo>
                    <a:pt x="189919" y="729708"/>
                  </a:moveTo>
                  <a:lnTo>
                    <a:pt x="255084" y="0"/>
                  </a:lnTo>
                  <a:lnTo>
                    <a:pt x="0" y="40772"/>
                  </a:lnTo>
                  <a:lnTo>
                    <a:pt x="200722" y="51923"/>
                  </a:lnTo>
                  <a:close/>
                </a:path>
              </a:pathLst>
            </a:custGeom>
            <a:solidFill>
              <a:srgbClr val="9B8BD6">
                <a:alpha val="30000"/>
              </a:srgbClr>
            </a:solidFill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0AC4BAE-AD4A-4346-AB12-9030675E00E9}"/>
                </a:ext>
              </a:extLst>
            </p:cNvPr>
            <p:cNvSpPr/>
            <p:nvPr/>
          </p:nvSpPr>
          <p:spPr>
            <a:xfrm>
              <a:off x="3861922" y="2279727"/>
              <a:ext cx="1157635" cy="1330828"/>
            </a:xfrm>
            <a:custGeom>
              <a:avLst/>
              <a:gdLst>
                <a:gd name="connsiteX0" fmla="*/ 1109895 w 1157635"/>
                <a:gd name="connsiteY0" fmla="*/ 294810 h 1330828"/>
                <a:gd name="connsiteX1" fmla="*/ 554076 w 1157635"/>
                <a:gd name="connsiteY1" fmla="*/ 659664 h 1330828"/>
                <a:gd name="connsiteX2" fmla="*/ 657922 w 1157635"/>
                <a:gd name="connsiteY2" fmla="*/ 685103 h 1330828"/>
                <a:gd name="connsiteX3" fmla="*/ 964580 w 1157635"/>
                <a:gd name="connsiteY3" fmla="*/ 769086 h 1330828"/>
                <a:gd name="connsiteX4" fmla="*/ 756192 w 1157635"/>
                <a:gd name="connsiteY4" fmla="*/ 1177848 h 1330828"/>
                <a:gd name="connsiteX5" fmla="*/ 361369 w 1157635"/>
                <a:gd name="connsiteY5" fmla="*/ 1323859 h 1330828"/>
                <a:gd name="connsiteX6" fmla="*/ 317113 w 1157635"/>
                <a:gd name="connsiteY6" fmla="*/ 1330828 h 1330828"/>
                <a:gd name="connsiteX7" fmla="*/ 199328 w 1157635"/>
                <a:gd name="connsiteY7" fmla="*/ 1330828 h 1330828"/>
                <a:gd name="connsiteX8" fmla="*/ 0 w 1157635"/>
                <a:gd name="connsiteY8" fmla="*/ 1235346 h 1330828"/>
                <a:gd name="connsiteX9" fmla="*/ 57150 w 1157635"/>
                <a:gd name="connsiteY9" fmla="*/ 1156590 h 1330828"/>
                <a:gd name="connsiteX10" fmla="*/ 276690 w 1157635"/>
                <a:gd name="connsiteY10" fmla="*/ 880598 h 1330828"/>
                <a:gd name="connsiteX11" fmla="*/ 155420 w 1157635"/>
                <a:gd name="connsiteY11" fmla="*/ 120572 h 1330828"/>
                <a:gd name="connsiteX12" fmla="*/ 200722 w 1157635"/>
                <a:gd name="connsiteY12" fmla="*/ 63074 h 1330828"/>
                <a:gd name="connsiteX13" fmla="*/ 435595 w 1157635"/>
                <a:gd name="connsiteY13" fmla="*/ 681270 h 1330828"/>
                <a:gd name="connsiteX14" fmla="*/ 581606 w 1157635"/>
                <a:gd name="connsiteY14" fmla="*/ 498320 h 1330828"/>
                <a:gd name="connsiteX15" fmla="*/ 628999 w 1157635"/>
                <a:gd name="connsiteY15" fmla="*/ 445003 h 1330828"/>
                <a:gd name="connsiteX16" fmla="*/ 532122 w 1157635"/>
                <a:gd name="connsiteY16" fmla="*/ 216055 h 1330828"/>
                <a:gd name="connsiteX17" fmla="*/ 559303 w 1157635"/>
                <a:gd name="connsiteY17" fmla="*/ 232782 h 1330828"/>
                <a:gd name="connsiteX18" fmla="*/ 426186 w 1157635"/>
                <a:gd name="connsiteY18" fmla="*/ 0 h 1330828"/>
                <a:gd name="connsiteX19" fmla="*/ 693466 w 1157635"/>
                <a:gd name="connsiteY19" fmla="*/ 372869 h 1330828"/>
                <a:gd name="connsiteX20" fmla="*/ 729011 w 1157635"/>
                <a:gd name="connsiteY20" fmla="*/ 332446 h 1330828"/>
                <a:gd name="connsiteX21" fmla="*/ 959702 w 1157635"/>
                <a:gd name="connsiteY21" fmla="*/ 254039 h 1330828"/>
                <a:gd name="connsiteX22" fmla="*/ 1115122 w 1157635"/>
                <a:gd name="connsiteY22" fmla="*/ 175283 h 1330828"/>
                <a:gd name="connsiteX23" fmla="*/ 1157636 w 1157635"/>
                <a:gd name="connsiteY23" fmla="*/ 176677 h 1330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57635" h="1330828">
                  <a:moveTo>
                    <a:pt x="1109895" y="294810"/>
                  </a:moveTo>
                  <a:lnTo>
                    <a:pt x="554076" y="659664"/>
                  </a:lnTo>
                  <a:lnTo>
                    <a:pt x="657922" y="685103"/>
                  </a:lnTo>
                  <a:lnTo>
                    <a:pt x="964580" y="769086"/>
                  </a:lnTo>
                  <a:lnTo>
                    <a:pt x="756192" y="1177848"/>
                  </a:lnTo>
                  <a:lnTo>
                    <a:pt x="361369" y="1323859"/>
                  </a:lnTo>
                  <a:lnTo>
                    <a:pt x="317113" y="1330828"/>
                  </a:lnTo>
                  <a:lnTo>
                    <a:pt x="199328" y="1330828"/>
                  </a:lnTo>
                  <a:lnTo>
                    <a:pt x="0" y="1235346"/>
                  </a:lnTo>
                  <a:lnTo>
                    <a:pt x="57150" y="1156590"/>
                  </a:lnTo>
                  <a:lnTo>
                    <a:pt x="276690" y="880598"/>
                  </a:lnTo>
                  <a:lnTo>
                    <a:pt x="155420" y="120572"/>
                  </a:lnTo>
                  <a:lnTo>
                    <a:pt x="200722" y="63074"/>
                  </a:lnTo>
                  <a:lnTo>
                    <a:pt x="435595" y="681270"/>
                  </a:lnTo>
                  <a:lnTo>
                    <a:pt x="581606" y="498320"/>
                  </a:lnTo>
                  <a:lnTo>
                    <a:pt x="628999" y="445003"/>
                  </a:lnTo>
                  <a:lnTo>
                    <a:pt x="532122" y="216055"/>
                  </a:lnTo>
                  <a:lnTo>
                    <a:pt x="559303" y="232782"/>
                  </a:lnTo>
                  <a:lnTo>
                    <a:pt x="426186" y="0"/>
                  </a:lnTo>
                  <a:lnTo>
                    <a:pt x="693466" y="372869"/>
                  </a:lnTo>
                  <a:lnTo>
                    <a:pt x="729011" y="332446"/>
                  </a:lnTo>
                  <a:lnTo>
                    <a:pt x="959702" y="254039"/>
                  </a:lnTo>
                  <a:lnTo>
                    <a:pt x="1115122" y="175283"/>
                  </a:lnTo>
                  <a:lnTo>
                    <a:pt x="1157636" y="176677"/>
                  </a:lnTo>
                  <a:close/>
                </a:path>
              </a:pathLst>
            </a:custGeom>
            <a:solidFill>
              <a:srgbClr val="9B8BD6">
                <a:alpha val="50000"/>
              </a:srgbClr>
            </a:solidFill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3" name="-">
            <a:extLst>
              <a:ext uri="{FF2B5EF4-FFF2-40B4-BE49-F238E27FC236}">
                <a16:creationId xmlns:a16="http://schemas.microsoft.com/office/drawing/2014/main" id="{AA7B6CB5-7981-4BD6-9A90-1E15756F7846}"/>
              </a:ext>
            </a:extLst>
          </p:cNvPr>
          <p:cNvGrpSpPr/>
          <p:nvPr/>
        </p:nvGrpSpPr>
        <p:grpSpPr>
          <a:xfrm>
            <a:off x="3173395" y="468379"/>
            <a:ext cx="3448557" cy="3146321"/>
            <a:chOff x="3986676" y="506683"/>
            <a:chExt cx="1880722" cy="1715893"/>
          </a:xfrm>
          <a:gradFill flip="none" rotWithShape="1">
            <a:gsLst>
              <a:gs pos="1000">
                <a:srgbClr val="FFFFFA">
                  <a:alpha val="0"/>
                </a:srgbClr>
              </a:gs>
              <a:gs pos="100000">
                <a:schemeClr val="bg1">
                  <a:alpha val="50000"/>
                </a:schemeClr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D2C7C6D-9721-44DB-8FF5-6F96A67CE690}"/>
                </a:ext>
              </a:extLst>
            </p:cNvPr>
            <p:cNvSpPr/>
            <p:nvPr/>
          </p:nvSpPr>
          <p:spPr>
            <a:xfrm rot="-2700000">
              <a:off x="4398653" y="852487"/>
              <a:ext cx="1132534" cy="1132534"/>
            </a:xfrm>
            <a:custGeom>
              <a:avLst/>
              <a:gdLst>
                <a:gd name="connsiteX0" fmla="*/ 1132535 w 1132534"/>
                <a:gd name="connsiteY0" fmla="*/ 566268 h 1132534"/>
                <a:gd name="connsiteX1" fmla="*/ 566268 w 1132534"/>
                <a:gd name="connsiteY1" fmla="*/ 1132535 h 1132534"/>
                <a:gd name="connsiteX2" fmla="*/ 0 w 1132534"/>
                <a:gd name="connsiteY2" fmla="*/ 566267 h 1132534"/>
                <a:gd name="connsiteX3" fmla="*/ 566268 w 1132534"/>
                <a:gd name="connsiteY3" fmla="*/ 0 h 1132534"/>
                <a:gd name="connsiteX4" fmla="*/ 1132535 w 1132534"/>
                <a:gd name="connsiteY4" fmla="*/ 566268 h 113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534" h="1132534">
                  <a:moveTo>
                    <a:pt x="1132535" y="566268"/>
                  </a:moveTo>
                  <a:cubicBezTo>
                    <a:pt x="1132535" y="879008"/>
                    <a:pt x="879008" y="1132535"/>
                    <a:pt x="566268" y="1132535"/>
                  </a:cubicBezTo>
                  <a:cubicBezTo>
                    <a:pt x="253527" y="1132535"/>
                    <a:pt x="0" y="879008"/>
                    <a:pt x="0" y="566267"/>
                  </a:cubicBezTo>
                  <a:cubicBezTo>
                    <a:pt x="0" y="253527"/>
                    <a:pt x="253527" y="0"/>
                    <a:pt x="566268" y="0"/>
                  </a:cubicBezTo>
                  <a:cubicBezTo>
                    <a:pt x="879008" y="0"/>
                    <a:pt x="1132535" y="253527"/>
                    <a:pt x="1132535" y="566268"/>
                  </a:cubicBezTo>
                  <a:close/>
                </a:path>
              </a:pathLst>
            </a:custGeom>
            <a:grpFill/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A4DACE5-81F3-4D2C-9C85-E707DD7EC074}"/>
                </a:ext>
              </a:extLst>
            </p:cNvPr>
            <p:cNvSpPr/>
            <p:nvPr/>
          </p:nvSpPr>
          <p:spPr>
            <a:xfrm rot="-4595431">
              <a:off x="4246186" y="725681"/>
              <a:ext cx="524087" cy="524087"/>
            </a:xfrm>
            <a:custGeom>
              <a:avLst/>
              <a:gdLst>
                <a:gd name="connsiteX0" fmla="*/ 524087 w 524087"/>
                <a:gd name="connsiteY0" fmla="*/ 262044 h 524087"/>
                <a:gd name="connsiteX1" fmla="*/ 262043 w 524087"/>
                <a:gd name="connsiteY1" fmla="*/ 524087 h 524087"/>
                <a:gd name="connsiteX2" fmla="*/ 0 w 524087"/>
                <a:gd name="connsiteY2" fmla="*/ 262044 h 524087"/>
                <a:gd name="connsiteX3" fmla="*/ 262043 w 524087"/>
                <a:gd name="connsiteY3" fmla="*/ 0 h 524087"/>
                <a:gd name="connsiteX4" fmla="*/ 524087 w 524087"/>
                <a:gd name="connsiteY4" fmla="*/ 262044 h 52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4087" h="524087">
                  <a:moveTo>
                    <a:pt x="524087" y="262044"/>
                  </a:moveTo>
                  <a:cubicBezTo>
                    <a:pt x="524087" y="406766"/>
                    <a:pt x="406766" y="524087"/>
                    <a:pt x="262043" y="524087"/>
                  </a:cubicBezTo>
                  <a:cubicBezTo>
                    <a:pt x="117321" y="524087"/>
                    <a:pt x="0" y="406766"/>
                    <a:pt x="0" y="262044"/>
                  </a:cubicBezTo>
                  <a:cubicBezTo>
                    <a:pt x="0" y="117321"/>
                    <a:pt x="117321" y="0"/>
                    <a:pt x="262043" y="0"/>
                  </a:cubicBezTo>
                  <a:cubicBezTo>
                    <a:pt x="406766" y="0"/>
                    <a:pt x="524087" y="117321"/>
                    <a:pt x="524087" y="262044"/>
                  </a:cubicBezTo>
                  <a:close/>
                </a:path>
              </a:pathLst>
            </a:custGeom>
            <a:grpFill/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9D2E0AF-05FE-4BF2-B99F-A0F201A48758}"/>
                </a:ext>
              </a:extLst>
            </p:cNvPr>
            <p:cNvSpPr/>
            <p:nvPr/>
          </p:nvSpPr>
          <p:spPr>
            <a:xfrm>
              <a:off x="5579558" y="1934736"/>
              <a:ext cx="287840" cy="287840"/>
            </a:xfrm>
            <a:custGeom>
              <a:avLst/>
              <a:gdLst>
                <a:gd name="connsiteX0" fmla="*/ 287841 w 287840"/>
                <a:gd name="connsiteY0" fmla="*/ 143920 h 287840"/>
                <a:gd name="connsiteX1" fmla="*/ 143920 w 287840"/>
                <a:gd name="connsiteY1" fmla="*/ 287841 h 287840"/>
                <a:gd name="connsiteX2" fmla="*/ 0 w 287840"/>
                <a:gd name="connsiteY2" fmla="*/ 143920 h 287840"/>
                <a:gd name="connsiteX3" fmla="*/ 143920 w 287840"/>
                <a:gd name="connsiteY3" fmla="*/ 0 h 287840"/>
                <a:gd name="connsiteX4" fmla="*/ 287841 w 287840"/>
                <a:gd name="connsiteY4" fmla="*/ 143920 h 287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840" h="287840">
                  <a:moveTo>
                    <a:pt x="287841" y="143920"/>
                  </a:moveTo>
                  <a:cubicBezTo>
                    <a:pt x="287841" y="223406"/>
                    <a:pt x="223406" y="287841"/>
                    <a:pt x="143920" y="287841"/>
                  </a:cubicBezTo>
                  <a:cubicBezTo>
                    <a:pt x="64435" y="287841"/>
                    <a:pt x="0" y="223405"/>
                    <a:pt x="0" y="143920"/>
                  </a:cubicBezTo>
                  <a:cubicBezTo>
                    <a:pt x="0" y="64435"/>
                    <a:pt x="64435" y="0"/>
                    <a:pt x="143920" y="0"/>
                  </a:cubicBezTo>
                  <a:cubicBezTo>
                    <a:pt x="223405" y="0"/>
                    <a:pt x="287841" y="64435"/>
                    <a:pt x="287841" y="143920"/>
                  </a:cubicBezTo>
                  <a:close/>
                </a:path>
              </a:pathLst>
            </a:custGeom>
            <a:grpFill/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DCCFAB7E-E32A-41FA-8AF1-3799E7688D15}"/>
                </a:ext>
              </a:extLst>
            </p:cNvPr>
            <p:cNvSpPr/>
            <p:nvPr/>
          </p:nvSpPr>
          <p:spPr>
            <a:xfrm>
              <a:off x="3986676" y="506683"/>
              <a:ext cx="203509" cy="203509"/>
            </a:xfrm>
            <a:custGeom>
              <a:avLst/>
              <a:gdLst>
                <a:gd name="connsiteX0" fmla="*/ 203510 w 203509"/>
                <a:gd name="connsiteY0" fmla="*/ 101755 h 203509"/>
                <a:gd name="connsiteX1" fmla="*/ 101755 w 203509"/>
                <a:gd name="connsiteY1" fmla="*/ 203510 h 203509"/>
                <a:gd name="connsiteX2" fmla="*/ 0 w 203509"/>
                <a:gd name="connsiteY2" fmla="*/ 101755 h 203509"/>
                <a:gd name="connsiteX3" fmla="*/ 101755 w 203509"/>
                <a:gd name="connsiteY3" fmla="*/ 0 h 203509"/>
                <a:gd name="connsiteX4" fmla="*/ 203510 w 203509"/>
                <a:gd name="connsiteY4" fmla="*/ 101755 h 203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509" h="203509">
                  <a:moveTo>
                    <a:pt x="203510" y="101755"/>
                  </a:moveTo>
                  <a:cubicBezTo>
                    <a:pt x="203510" y="157953"/>
                    <a:pt x="157952" y="203510"/>
                    <a:pt x="101755" y="203510"/>
                  </a:cubicBezTo>
                  <a:cubicBezTo>
                    <a:pt x="45557" y="203510"/>
                    <a:pt x="0" y="157953"/>
                    <a:pt x="0" y="101755"/>
                  </a:cubicBezTo>
                  <a:cubicBezTo>
                    <a:pt x="0" y="45557"/>
                    <a:pt x="45557" y="0"/>
                    <a:pt x="101755" y="0"/>
                  </a:cubicBezTo>
                  <a:cubicBezTo>
                    <a:pt x="157952" y="0"/>
                    <a:pt x="203510" y="45557"/>
                    <a:pt x="203510" y="101755"/>
                  </a:cubicBezTo>
                  <a:close/>
                </a:path>
              </a:pathLst>
            </a:custGeom>
            <a:grpFill/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B2E382-DA53-45AE-AF2F-A4409C5520AC}"/>
                </a:ext>
              </a:extLst>
            </p:cNvPr>
            <p:cNvSpPr/>
            <p:nvPr/>
          </p:nvSpPr>
          <p:spPr>
            <a:xfrm>
              <a:off x="4077628" y="556515"/>
              <a:ext cx="390641" cy="338021"/>
            </a:xfrm>
            <a:custGeom>
              <a:avLst/>
              <a:gdLst>
                <a:gd name="connsiteX0" fmla="*/ 292720 w 390641"/>
                <a:gd name="connsiteY0" fmla="*/ 0 h 338021"/>
                <a:gd name="connsiteX1" fmla="*/ 97573 w 390641"/>
                <a:gd name="connsiteY1" fmla="*/ 0 h 338021"/>
                <a:gd name="connsiteX2" fmla="*/ 0 w 390641"/>
                <a:gd name="connsiteY2" fmla="*/ 169011 h 338021"/>
                <a:gd name="connsiteX3" fmla="*/ 97573 w 390641"/>
                <a:gd name="connsiteY3" fmla="*/ 338021 h 338021"/>
                <a:gd name="connsiteX4" fmla="*/ 292720 w 390641"/>
                <a:gd name="connsiteY4" fmla="*/ 338021 h 338021"/>
                <a:gd name="connsiteX5" fmla="*/ 390641 w 390641"/>
                <a:gd name="connsiteY5" fmla="*/ 169011 h 338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0641" h="338021">
                  <a:moveTo>
                    <a:pt x="292720" y="0"/>
                  </a:moveTo>
                  <a:lnTo>
                    <a:pt x="97573" y="0"/>
                  </a:lnTo>
                  <a:lnTo>
                    <a:pt x="0" y="169011"/>
                  </a:lnTo>
                  <a:lnTo>
                    <a:pt x="97573" y="338021"/>
                  </a:lnTo>
                  <a:lnTo>
                    <a:pt x="292720" y="338021"/>
                  </a:lnTo>
                  <a:lnTo>
                    <a:pt x="390641" y="169011"/>
                  </a:lnTo>
                  <a:close/>
                </a:path>
              </a:pathLst>
            </a:custGeom>
            <a:grpFill/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6FE6F70-2FD1-49AC-8E3C-4E436254CFD0}"/>
                </a:ext>
              </a:extLst>
            </p:cNvPr>
            <p:cNvSpPr/>
            <p:nvPr/>
          </p:nvSpPr>
          <p:spPr>
            <a:xfrm>
              <a:off x="5461077" y="1675122"/>
              <a:ext cx="390641" cy="338021"/>
            </a:xfrm>
            <a:custGeom>
              <a:avLst/>
              <a:gdLst>
                <a:gd name="connsiteX0" fmla="*/ 292720 w 390641"/>
                <a:gd name="connsiteY0" fmla="*/ 0 h 338021"/>
                <a:gd name="connsiteX1" fmla="*/ 97573 w 390641"/>
                <a:gd name="connsiteY1" fmla="*/ 0 h 338021"/>
                <a:gd name="connsiteX2" fmla="*/ 0 w 390641"/>
                <a:gd name="connsiteY2" fmla="*/ 169011 h 338021"/>
                <a:gd name="connsiteX3" fmla="*/ 97573 w 390641"/>
                <a:gd name="connsiteY3" fmla="*/ 338021 h 338021"/>
                <a:gd name="connsiteX4" fmla="*/ 292720 w 390641"/>
                <a:gd name="connsiteY4" fmla="*/ 338021 h 338021"/>
                <a:gd name="connsiteX5" fmla="*/ 390641 w 390641"/>
                <a:gd name="connsiteY5" fmla="*/ 169011 h 338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0641" h="338021">
                  <a:moveTo>
                    <a:pt x="292720" y="0"/>
                  </a:moveTo>
                  <a:lnTo>
                    <a:pt x="97573" y="0"/>
                  </a:lnTo>
                  <a:lnTo>
                    <a:pt x="0" y="169011"/>
                  </a:lnTo>
                  <a:lnTo>
                    <a:pt x="97573" y="338021"/>
                  </a:lnTo>
                  <a:lnTo>
                    <a:pt x="292720" y="338021"/>
                  </a:lnTo>
                  <a:lnTo>
                    <a:pt x="390641" y="169011"/>
                  </a:lnTo>
                  <a:close/>
                </a:path>
              </a:pathLst>
            </a:custGeom>
            <a:grpFill/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1" name="-">
            <a:extLst>
              <a:ext uri="{FF2B5EF4-FFF2-40B4-BE49-F238E27FC236}">
                <a16:creationId xmlns:a16="http://schemas.microsoft.com/office/drawing/2014/main" id="{AA7B6CB5-7981-4BD6-9A90-1E15756F7846}"/>
              </a:ext>
            </a:extLst>
          </p:cNvPr>
          <p:cNvGrpSpPr/>
          <p:nvPr/>
        </p:nvGrpSpPr>
        <p:grpSpPr>
          <a:xfrm>
            <a:off x="4208539" y="2653681"/>
            <a:ext cx="8776989" cy="2671562"/>
            <a:chOff x="4551207" y="1698470"/>
            <a:chExt cx="4786661" cy="1456976"/>
          </a:xfrm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3E2649DA-6EC4-4DCF-AA92-8C3B46AAE1B5}"/>
                </a:ext>
              </a:extLst>
            </p:cNvPr>
            <p:cNvSpPr/>
            <p:nvPr/>
          </p:nvSpPr>
          <p:spPr>
            <a:xfrm>
              <a:off x="4551207" y="2097823"/>
              <a:ext cx="622725" cy="1057623"/>
            </a:xfrm>
            <a:custGeom>
              <a:avLst/>
              <a:gdLst>
                <a:gd name="connsiteX0" fmla="*/ 46696 w 622725"/>
                <a:gd name="connsiteY0" fmla="*/ 783722 h 1057623"/>
                <a:gd name="connsiteX1" fmla="*/ 9409 w 622725"/>
                <a:gd name="connsiteY1" fmla="*/ 835296 h 1057623"/>
                <a:gd name="connsiteX2" fmla="*/ 35545 w 622725"/>
                <a:gd name="connsiteY2" fmla="*/ 842963 h 1057623"/>
                <a:gd name="connsiteX3" fmla="*/ 44953 w 622725"/>
                <a:gd name="connsiteY3" fmla="*/ 834948 h 1057623"/>
                <a:gd name="connsiteX4" fmla="*/ 36241 w 622725"/>
                <a:gd name="connsiteY4" fmla="*/ 849584 h 1057623"/>
                <a:gd name="connsiteX5" fmla="*/ 79801 w 622725"/>
                <a:gd name="connsiteY5" fmla="*/ 840872 h 1057623"/>
                <a:gd name="connsiteX6" fmla="*/ 71438 w 622725"/>
                <a:gd name="connsiteY6" fmla="*/ 857947 h 1057623"/>
                <a:gd name="connsiteX7" fmla="*/ 126497 w 622725"/>
                <a:gd name="connsiteY7" fmla="*/ 800797 h 1057623"/>
                <a:gd name="connsiteX8" fmla="*/ 117436 w 622725"/>
                <a:gd name="connsiteY8" fmla="*/ 1057275 h 1057623"/>
                <a:gd name="connsiteX9" fmla="*/ 174935 w 622725"/>
                <a:gd name="connsiteY9" fmla="*/ 1057275 h 1057623"/>
                <a:gd name="connsiteX10" fmla="*/ 167268 w 622725"/>
                <a:gd name="connsiteY10" fmla="*/ 835296 h 1057623"/>
                <a:gd name="connsiteX11" fmla="*/ 192707 w 622725"/>
                <a:gd name="connsiteY11" fmla="*/ 842614 h 1057623"/>
                <a:gd name="connsiteX12" fmla="*/ 197586 w 622725"/>
                <a:gd name="connsiteY12" fmla="*/ 838432 h 1057623"/>
                <a:gd name="connsiteX13" fmla="*/ 198631 w 622725"/>
                <a:gd name="connsiteY13" fmla="*/ 840523 h 1057623"/>
                <a:gd name="connsiteX14" fmla="*/ 193404 w 622725"/>
                <a:gd name="connsiteY14" fmla="*/ 849584 h 1057623"/>
                <a:gd name="connsiteX15" fmla="*/ 204207 w 622725"/>
                <a:gd name="connsiteY15" fmla="*/ 850629 h 1057623"/>
                <a:gd name="connsiteX16" fmla="*/ 234872 w 622725"/>
                <a:gd name="connsiteY16" fmla="*/ 879553 h 1057623"/>
                <a:gd name="connsiteX17" fmla="*/ 242539 w 622725"/>
                <a:gd name="connsiteY17" fmla="*/ 861083 h 1057623"/>
                <a:gd name="connsiteX18" fmla="*/ 244978 w 622725"/>
                <a:gd name="connsiteY18" fmla="*/ 861083 h 1057623"/>
                <a:gd name="connsiteX19" fmla="*/ 244282 w 622725"/>
                <a:gd name="connsiteY19" fmla="*/ 882340 h 1057623"/>
                <a:gd name="connsiteX20" fmla="*/ 279129 w 622725"/>
                <a:gd name="connsiteY20" fmla="*/ 875022 h 1057623"/>
                <a:gd name="connsiteX21" fmla="*/ 261357 w 622725"/>
                <a:gd name="connsiteY21" fmla="*/ 853068 h 1057623"/>
                <a:gd name="connsiteX22" fmla="*/ 263796 w 622725"/>
                <a:gd name="connsiteY22" fmla="*/ 850629 h 1057623"/>
                <a:gd name="connsiteX23" fmla="*/ 282265 w 622725"/>
                <a:gd name="connsiteY23" fmla="*/ 849584 h 1057623"/>
                <a:gd name="connsiteX24" fmla="*/ 274947 w 622725"/>
                <a:gd name="connsiteY24" fmla="*/ 1057624 h 1057623"/>
                <a:gd name="connsiteX25" fmla="*/ 332446 w 622725"/>
                <a:gd name="connsiteY25" fmla="*/ 1057624 h 1057623"/>
                <a:gd name="connsiteX26" fmla="*/ 323037 w 622725"/>
                <a:gd name="connsiteY26" fmla="*/ 786510 h 1057623"/>
                <a:gd name="connsiteX27" fmla="*/ 351263 w 622725"/>
                <a:gd name="connsiteY27" fmla="*/ 839129 h 1057623"/>
                <a:gd name="connsiteX28" fmla="*/ 346036 w 622725"/>
                <a:gd name="connsiteY28" fmla="*/ 816827 h 1057623"/>
                <a:gd name="connsiteX29" fmla="*/ 357187 w 622725"/>
                <a:gd name="connsiteY29" fmla="*/ 842614 h 1057623"/>
                <a:gd name="connsiteX30" fmla="*/ 355097 w 622725"/>
                <a:gd name="connsiteY30" fmla="*/ 897673 h 1057623"/>
                <a:gd name="connsiteX31" fmla="*/ 412595 w 622725"/>
                <a:gd name="connsiteY31" fmla="*/ 897673 h 1057623"/>
                <a:gd name="connsiteX32" fmla="*/ 411898 w 622725"/>
                <a:gd name="connsiteY32" fmla="*/ 882340 h 1057623"/>
                <a:gd name="connsiteX33" fmla="*/ 430716 w 622725"/>
                <a:gd name="connsiteY33" fmla="*/ 877113 h 1057623"/>
                <a:gd name="connsiteX34" fmla="*/ 427231 w 622725"/>
                <a:gd name="connsiteY34" fmla="*/ 977126 h 1057623"/>
                <a:gd name="connsiteX35" fmla="*/ 484730 w 622725"/>
                <a:gd name="connsiteY35" fmla="*/ 977126 h 1057623"/>
                <a:gd name="connsiteX36" fmla="*/ 475321 w 622725"/>
                <a:gd name="connsiteY36" fmla="*/ 711587 h 1057623"/>
                <a:gd name="connsiteX37" fmla="*/ 476366 w 622725"/>
                <a:gd name="connsiteY37" fmla="*/ 709148 h 1057623"/>
                <a:gd name="connsiteX38" fmla="*/ 503199 w 622725"/>
                <a:gd name="connsiteY38" fmla="*/ 758283 h 1057623"/>
                <a:gd name="connsiteX39" fmla="*/ 497972 w 622725"/>
                <a:gd name="connsiteY39" fmla="*/ 735981 h 1057623"/>
                <a:gd name="connsiteX40" fmla="*/ 544319 w 622725"/>
                <a:gd name="connsiteY40" fmla="*/ 799055 h 1057623"/>
                <a:gd name="connsiteX41" fmla="*/ 552334 w 622725"/>
                <a:gd name="connsiteY41" fmla="*/ 779191 h 1057623"/>
                <a:gd name="connsiteX42" fmla="*/ 554076 w 622725"/>
                <a:gd name="connsiteY42" fmla="*/ 779191 h 1057623"/>
                <a:gd name="connsiteX43" fmla="*/ 553379 w 622725"/>
                <a:gd name="connsiteY43" fmla="*/ 801494 h 1057623"/>
                <a:gd name="connsiteX44" fmla="*/ 588227 w 622725"/>
                <a:gd name="connsiteY44" fmla="*/ 794176 h 1057623"/>
                <a:gd name="connsiteX45" fmla="*/ 568364 w 622725"/>
                <a:gd name="connsiteY45" fmla="*/ 769086 h 1057623"/>
                <a:gd name="connsiteX46" fmla="*/ 622726 w 622725"/>
                <a:gd name="connsiteY46" fmla="*/ 754798 h 1057623"/>
                <a:gd name="connsiteX47" fmla="*/ 549546 w 622725"/>
                <a:gd name="connsiteY47" fmla="*/ 660710 h 1057623"/>
                <a:gd name="connsiteX48" fmla="*/ 564530 w 622725"/>
                <a:gd name="connsiteY48" fmla="*/ 665588 h 1057623"/>
                <a:gd name="connsiteX49" fmla="*/ 573242 w 622725"/>
                <a:gd name="connsiteY49" fmla="*/ 636316 h 1057623"/>
                <a:gd name="connsiteX50" fmla="*/ 574288 w 622725"/>
                <a:gd name="connsiteY50" fmla="*/ 665588 h 1057623"/>
                <a:gd name="connsiteX51" fmla="*/ 610878 w 622725"/>
                <a:gd name="connsiteY51" fmla="*/ 647119 h 1057623"/>
                <a:gd name="connsiteX52" fmla="*/ 545713 w 622725"/>
                <a:gd name="connsiteY52" fmla="*/ 575682 h 1057623"/>
                <a:gd name="connsiteX53" fmla="*/ 550243 w 622725"/>
                <a:gd name="connsiteY53" fmla="*/ 577076 h 1057623"/>
                <a:gd name="connsiteX54" fmla="*/ 560000 w 622725"/>
                <a:gd name="connsiteY54" fmla="*/ 549198 h 1057623"/>
                <a:gd name="connsiteX55" fmla="*/ 560000 w 622725"/>
                <a:gd name="connsiteY55" fmla="*/ 578470 h 1057623"/>
                <a:gd name="connsiteX56" fmla="*/ 596939 w 622725"/>
                <a:gd name="connsiteY56" fmla="*/ 565576 h 1057623"/>
                <a:gd name="connsiteX57" fmla="*/ 520971 w 622725"/>
                <a:gd name="connsiteY57" fmla="*/ 461382 h 1057623"/>
                <a:gd name="connsiteX58" fmla="*/ 557212 w 622725"/>
                <a:gd name="connsiteY58" fmla="*/ 453715 h 1057623"/>
                <a:gd name="connsiteX59" fmla="*/ 511214 w 622725"/>
                <a:gd name="connsiteY59" fmla="*/ 393777 h 1057623"/>
                <a:gd name="connsiteX60" fmla="*/ 545016 w 622725"/>
                <a:gd name="connsiteY60" fmla="*/ 386111 h 1057623"/>
                <a:gd name="connsiteX61" fmla="*/ 507381 w 622725"/>
                <a:gd name="connsiteY61" fmla="*/ 330006 h 1057623"/>
                <a:gd name="connsiteX62" fmla="*/ 524456 w 622725"/>
                <a:gd name="connsiteY62" fmla="*/ 344991 h 1057623"/>
                <a:gd name="connsiteX63" fmla="*/ 540486 w 622725"/>
                <a:gd name="connsiteY63" fmla="*/ 337673 h 1057623"/>
                <a:gd name="connsiteX64" fmla="*/ 484730 w 622725"/>
                <a:gd name="connsiteY64" fmla="*/ 255433 h 1057623"/>
                <a:gd name="connsiteX65" fmla="*/ 502153 w 622725"/>
                <a:gd name="connsiteY65" fmla="*/ 249857 h 1057623"/>
                <a:gd name="connsiteX66" fmla="*/ 456154 w 622725"/>
                <a:gd name="connsiteY66" fmla="*/ 157859 h 1057623"/>
                <a:gd name="connsiteX67" fmla="*/ 456154 w 622725"/>
                <a:gd name="connsiteY67" fmla="*/ 157162 h 1057623"/>
                <a:gd name="connsiteX68" fmla="*/ 456154 w 622725"/>
                <a:gd name="connsiteY68" fmla="*/ 159253 h 1057623"/>
                <a:gd name="connsiteX69" fmla="*/ 456154 w 622725"/>
                <a:gd name="connsiteY69" fmla="*/ 155769 h 1057623"/>
                <a:gd name="connsiteX70" fmla="*/ 443261 w 622725"/>
                <a:gd name="connsiteY70" fmla="*/ 228949 h 1057623"/>
                <a:gd name="connsiteX71" fmla="*/ 412595 w 622725"/>
                <a:gd name="connsiteY71" fmla="*/ 176329 h 1057623"/>
                <a:gd name="connsiteX72" fmla="*/ 430019 w 622725"/>
                <a:gd name="connsiteY72" fmla="*/ 170753 h 1057623"/>
                <a:gd name="connsiteX73" fmla="*/ 384020 w 622725"/>
                <a:gd name="connsiteY73" fmla="*/ 78755 h 1057623"/>
                <a:gd name="connsiteX74" fmla="*/ 384020 w 622725"/>
                <a:gd name="connsiteY74" fmla="*/ 78059 h 1057623"/>
                <a:gd name="connsiteX75" fmla="*/ 384020 w 622725"/>
                <a:gd name="connsiteY75" fmla="*/ 80149 h 1057623"/>
                <a:gd name="connsiteX76" fmla="*/ 384020 w 622725"/>
                <a:gd name="connsiteY76" fmla="*/ 76665 h 1057623"/>
                <a:gd name="connsiteX77" fmla="*/ 348824 w 622725"/>
                <a:gd name="connsiteY77" fmla="*/ 222676 h 1057623"/>
                <a:gd name="connsiteX78" fmla="*/ 317810 w 622725"/>
                <a:gd name="connsiteY78" fmla="*/ 174238 h 1057623"/>
                <a:gd name="connsiteX79" fmla="*/ 334885 w 622725"/>
                <a:gd name="connsiteY79" fmla="*/ 189222 h 1057623"/>
                <a:gd name="connsiteX80" fmla="*/ 350915 w 622725"/>
                <a:gd name="connsiteY80" fmla="*/ 181904 h 1057623"/>
                <a:gd name="connsiteX81" fmla="*/ 295159 w 622725"/>
                <a:gd name="connsiteY81" fmla="*/ 99664 h 1057623"/>
                <a:gd name="connsiteX82" fmla="*/ 312583 w 622725"/>
                <a:gd name="connsiteY82" fmla="*/ 94088 h 1057623"/>
                <a:gd name="connsiteX83" fmla="*/ 266584 w 622725"/>
                <a:gd name="connsiteY83" fmla="*/ 2091 h 1057623"/>
                <a:gd name="connsiteX84" fmla="*/ 266584 w 622725"/>
                <a:gd name="connsiteY84" fmla="*/ 1394 h 1057623"/>
                <a:gd name="connsiteX85" fmla="*/ 266584 w 622725"/>
                <a:gd name="connsiteY85" fmla="*/ 3485 h 1057623"/>
                <a:gd name="connsiteX86" fmla="*/ 266584 w 622725"/>
                <a:gd name="connsiteY86" fmla="*/ 0 h 1057623"/>
                <a:gd name="connsiteX87" fmla="*/ 180162 w 622725"/>
                <a:gd name="connsiteY87" fmla="*/ 239751 h 1057623"/>
                <a:gd name="connsiteX88" fmla="*/ 206994 w 622725"/>
                <a:gd name="connsiteY88" fmla="*/ 249857 h 1057623"/>
                <a:gd name="connsiteX89" fmla="*/ 188525 w 622725"/>
                <a:gd name="connsiteY89" fmla="*/ 282962 h 1057623"/>
                <a:gd name="connsiteX90" fmla="*/ 207692 w 622725"/>
                <a:gd name="connsiteY90" fmla="*/ 282962 h 1057623"/>
                <a:gd name="connsiteX91" fmla="*/ 234524 w 622725"/>
                <a:gd name="connsiteY91" fmla="*/ 234524 h 1057623"/>
                <a:gd name="connsiteX92" fmla="*/ 226858 w 622725"/>
                <a:gd name="connsiteY92" fmla="*/ 272856 h 1057623"/>
                <a:gd name="connsiteX93" fmla="*/ 235221 w 622725"/>
                <a:gd name="connsiteY93" fmla="*/ 263099 h 1057623"/>
                <a:gd name="connsiteX94" fmla="*/ 189222 w 622725"/>
                <a:gd name="connsiteY94" fmla="*/ 363809 h 1057623"/>
                <a:gd name="connsiteX95" fmla="*/ 175632 w 622725"/>
                <a:gd name="connsiteY95" fmla="*/ 337324 h 1057623"/>
                <a:gd name="connsiteX96" fmla="*/ 193055 w 622725"/>
                <a:gd name="connsiteY96" fmla="*/ 331749 h 1057623"/>
                <a:gd name="connsiteX97" fmla="*/ 147057 w 622725"/>
                <a:gd name="connsiteY97" fmla="*/ 239751 h 1057623"/>
                <a:gd name="connsiteX98" fmla="*/ 147057 w 622725"/>
                <a:gd name="connsiteY98" fmla="*/ 239054 h 1057623"/>
                <a:gd name="connsiteX99" fmla="*/ 147057 w 622725"/>
                <a:gd name="connsiteY99" fmla="*/ 241145 h 1057623"/>
                <a:gd name="connsiteX100" fmla="*/ 147057 w 622725"/>
                <a:gd name="connsiteY100" fmla="*/ 237660 h 1057623"/>
                <a:gd name="connsiteX101" fmla="*/ 60635 w 622725"/>
                <a:gd name="connsiteY101" fmla="*/ 477412 h 1057623"/>
                <a:gd name="connsiteX102" fmla="*/ 87467 w 622725"/>
                <a:gd name="connsiteY102" fmla="*/ 487517 h 1057623"/>
                <a:gd name="connsiteX103" fmla="*/ 68998 w 622725"/>
                <a:gd name="connsiteY103" fmla="*/ 520623 h 1057623"/>
                <a:gd name="connsiteX104" fmla="*/ 88164 w 622725"/>
                <a:gd name="connsiteY104" fmla="*/ 520623 h 1057623"/>
                <a:gd name="connsiteX105" fmla="*/ 114997 w 622725"/>
                <a:gd name="connsiteY105" fmla="*/ 472184 h 1057623"/>
                <a:gd name="connsiteX106" fmla="*/ 107330 w 622725"/>
                <a:gd name="connsiteY106" fmla="*/ 510517 h 1057623"/>
                <a:gd name="connsiteX107" fmla="*/ 115694 w 622725"/>
                <a:gd name="connsiteY107" fmla="*/ 500760 h 1057623"/>
                <a:gd name="connsiteX108" fmla="*/ 3136 w 622725"/>
                <a:gd name="connsiteY108" fmla="*/ 688936 h 1057623"/>
                <a:gd name="connsiteX109" fmla="*/ 40075 w 622725"/>
                <a:gd name="connsiteY109" fmla="*/ 702178 h 1057623"/>
                <a:gd name="connsiteX110" fmla="*/ 40075 w 622725"/>
                <a:gd name="connsiteY110" fmla="*/ 672906 h 1057623"/>
                <a:gd name="connsiteX111" fmla="*/ 47741 w 622725"/>
                <a:gd name="connsiteY111" fmla="*/ 694512 h 1057623"/>
                <a:gd name="connsiteX112" fmla="*/ 0 w 622725"/>
                <a:gd name="connsiteY112" fmla="*/ 768737 h 1057623"/>
                <a:gd name="connsiteX113" fmla="*/ 46696 w 622725"/>
                <a:gd name="connsiteY113" fmla="*/ 783722 h 1057623"/>
                <a:gd name="connsiteX114" fmla="*/ 352309 w 622725"/>
                <a:gd name="connsiteY114" fmla="*/ 340461 h 1057623"/>
                <a:gd name="connsiteX115" fmla="*/ 351960 w 622725"/>
                <a:gd name="connsiteY115" fmla="*/ 339764 h 1057623"/>
                <a:gd name="connsiteX116" fmla="*/ 353006 w 622725"/>
                <a:gd name="connsiteY116" fmla="*/ 338370 h 1057623"/>
                <a:gd name="connsiteX117" fmla="*/ 352309 w 622725"/>
                <a:gd name="connsiteY117" fmla="*/ 340461 h 1057623"/>
                <a:gd name="connsiteX118" fmla="*/ 346036 w 622725"/>
                <a:gd name="connsiteY118" fmla="*/ 326870 h 1057623"/>
                <a:gd name="connsiteX119" fmla="*/ 352309 w 622725"/>
                <a:gd name="connsiteY119" fmla="*/ 310143 h 1057623"/>
                <a:gd name="connsiteX120" fmla="*/ 349521 w 622725"/>
                <a:gd name="connsiteY120" fmla="*/ 329658 h 1057623"/>
                <a:gd name="connsiteX121" fmla="*/ 346036 w 622725"/>
                <a:gd name="connsiteY121" fmla="*/ 326870 h 1057623"/>
                <a:gd name="connsiteX122" fmla="*/ 348475 w 622725"/>
                <a:gd name="connsiteY122" fmla="*/ 334188 h 1057623"/>
                <a:gd name="connsiteX123" fmla="*/ 347430 w 622725"/>
                <a:gd name="connsiteY123" fmla="*/ 332446 h 1057623"/>
                <a:gd name="connsiteX124" fmla="*/ 349173 w 622725"/>
                <a:gd name="connsiteY124" fmla="*/ 330703 h 1057623"/>
                <a:gd name="connsiteX125" fmla="*/ 348475 w 622725"/>
                <a:gd name="connsiteY125" fmla="*/ 334188 h 1057623"/>
                <a:gd name="connsiteX126" fmla="*/ 433852 w 622725"/>
                <a:gd name="connsiteY126" fmla="*/ 794873 h 1057623"/>
                <a:gd name="connsiteX127" fmla="*/ 416080 w 622725"/>
                <a:gd name="connsiteY127" fmla="*/ 770828 h 1057623"/>
                <a:gd name="connsiteX128" fmla="*/ 430019 w 622725"/>
                <a:gd name="connsiteY128" fmla="*/ 744692 h 1057623"/>
                <a:gd name="connsiteX129" fmla="*/ 435594 w 622725"/>
                <a:gd name="connsiteY129" fmla="*/ 742601 h 1057623"/>
                <a:gd name="connsiteX130" fmla="*/ 433852 w 622725"/>
                <a:gd name="connsiteY130" fmla="*/ 794873 h 1057623"/>
                <a:gd name="connsiteX131" fmla="*/ 342203 w 622725"/>
                <a:gd name="connsiteY131" fmla="*/ 238009 h 1057623"/>
                <a:gd name="connsiteX132" fmla="*/ 333840 w 622725"/>
                <a:gd name="connsiteY132" fmla="*/ 256478 h 1057623"/>
                <a:gd name="connsiteX133" fmla="*/ 321643 w 622725"/>
                <a:gd name="connsiteY133" fmla="*/ 237660 h 1057623"/>
                <a:gd name="connsiteX134" fmla="*/ 342203 w 622725"/>
                <a:gd name="connsiteY134" fmla="*/ 238009 h 1057623"/>
                <a:gd name="connsiteX135" fmla="*/ 437337 w 622725"/>
                <a:gd name="connsiteY135" fmla="*/ 252645 h 1057623"/>
                <a:gd name="connsiteX136" fmla="*/ 436988 w 622725"/>
                <a:gd name="connsiteY136" fmla="*/ 253342 h 1057623"/>
                <a:gd name="connsiteX137" fmla="*/ 435594 w 622725"/>
                <a:gd name="connsiteY137" fmla="*/ 250554 h 1057623"/>
                <a:gd name="connsiteX138" fmla="*/ 437337 w 622725"/>
                <a:gd name="connsiteY138" fmla="*/ 252645 h 1057623"/>
                <a:gd name="connsiteX139" fmla="*/ 416080 w 622725"/>
                <a:gd name="connsiteY139" fmla="*/ 850281 h 1057623"/>
                <a:gd name="connsiteX140" fmla="*/ 431761 w 622725"/>
                <a:gd name="connsiteY140" fmla="*/ 851326 h 1057623"/>
                <a:gd name="connsiteX141" fmla="*/ 431064 w 622725"/>
                <a:gd name="connsiteY141" fmla="*/ 869795 h 1057623"/>
                <a:gd name="connsiteX142" fmla="*/ 416080 w 622725"/>
                <a:gd name="connsiteY142" fmla="*/ 850281 h 1057623"/>
                <a:gd name="connsiteX143" fmla="*/ 165875 w 622725"/>
                <a:gd name="connsiteY143" fmla="*/ 786858 h 1057623"/>
                <a:gd name="connsiteX144" fmla="*/ 179814 w 622725"/>
                <a:gd name="connsiteY144" fmla="*/ 819615 h 1057623"/>
                <a:gd name="connsiteX145" fmla="*/ 167617 w 622725"/>
                <a:gd name="connsiteY145" fmla="*/ 834948 h 1057623"/>
                <a:gd name="connsiteX146" fmla="*/ 165875 w 622725"/>
                <a:gd name="connsiteY146" fmla="*/ 786858 h 1057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622725" h="1057623">
                  <a:moveTo>
                    <a:pt x="46696" y="783722"/>
                  </a:moveTo>
                  <a:cubicBezTo>
                    <a:pt x="25787" y="817524"/>
                    <a:pt x="9409" y="835296"/>
                    <a:pt x="9409" y="835296"/>
                  </a:cubicBezTo>
                  <a:cubicBezTo>
                    <a:pt x="18818" y="840175"/>
                    <a:pt x="27529" y="842614"/>
                    <a:pt x="35545" y="842963"/>
                  </a:cubicBezTo>
                  <a:cubicBezTo>
                    <a:pt x="38332" y="840872"/>
                    <a:pt x="41468" y="838432"/>
                    <a:pt x="44953" y="834948"/>
                  </a:cubicBezTo>
                  <a:cubicBezTo>
                    <a:pt x="39378" y="844705"/>
                    <a:pt x="36241" y="849584"/>
                    <a:pt x="36241" y="849584"/>
                  </a:cubicBezTo>
                  <a:cubicBezTo>
                    <a:pt x="53317" y="852720"/>
                    <a:pt x="67604" y="849235"/>
                    <a:pt x="79801" y="840872"/>
                  </a:cubicBezTo>
                  <a:cubicBezTo>
                    <a:pt x="74574" y="852023"/>
                    <a:pt x="71438" y="857947"/>
                    <a:pt x="71438" y="857947"/>
                  </a:cubicBezTo>
                  <a:cubicBezTo>
                    <a:pt x="101058" y="870492"/>
                    <a:pt x="117436" y="842614"/>
                    <a:pt x="126497" y="800797"/>
                  </a:cubicBezTo>
                  <a:lnTo>
                    <a:pt x="117436" y="1057275"/>
                  </a:lnTo>
                  <a:lnTo>
                    <a:pt x="174935" y="1057275"/>
                  </a:lnTo>
                  <a:lnTo>
                    <a:pt x="167268" y="835296"/>
                  </a:lnTo>
                  <a:cubicBezTo>
                    <a:pt x="176329" y="839826"/>
                    <a:pt x="184692" y="842266"/>
                    <a:pt x="192707" y="842614"/>
                  </a:cubicBezTo>
                  <a:cubicBezTo>
                    <a:pt x="194101" y="841569"/>
                    <a:pt x="195843" y="840175"/>
                    <a:pt x="197586" y="838432"/>
                  </a:cubicBezTo>
                  <a:cubicBezTo>
                    <a:pt x="197934" y="839129"/>
                    <a:pt x="198283" y="839826"/>
                    <a:pt x="198631" y="840523"/>
                  </a:cubicBezTo>
                  <a:cubicBezTo>
                    <a:pt x="195146" y="846447"/>
                    <a:pt x="193404" y="849584"/>
                    <a:pt x="193404" y="849584"/>
                  </a:cubicBezTo>
                  <a:cubicBezTo>
                    <a:pt x="197237" y="850281"/>
                    <a:pt x="200722" y="850629"/>
                    <a:pt x="204207" y="850629"/>
                  </a:cubicBezTo>
                  <a:cubicBezTo>
                    <a:pt x="212570" y="864568"/>
                    <a:pt x="222676" y="875022"/>
                    <a:pt x="234872" y="879553"/>
                  </a:cubicBezTo>
                  <a:lnTo>
                    <a:pt x="242539" y="861083"/>
                  </a:lnTo>
                  <a:cubicBezTo>
                    <a:pt x="243236" y="861083"/>
                    <a:pt x="243933" y="861083"/>
                    <a:pt x="244978" y="861083"/>
                  </a:cubicBezTo>
                  <a:lnTo>
                    <a:pt x="244282" y="882340"/>
                  </a:lnTo>
                  <a:cubicBezTo>
                    <a:pt x="254736" y="884083"/>
                    <a:pt x="266235" y="881643"/>
                    <a:pt x="279129" y="875022"/>
                  </a:cubicBezTo>
                  <a:cubicBezTo>
                    <a:pt x="279129" y="875022"/>
                    <a:pt x="272160" y="867356"/>
                    <a:pt x="261357" y="853068"/>
                  </a:cubicBezTo>
                  <a:cubicBezTo>
                    <a:pt x="262054" y="852371"/>
                    <a:pt x="262750" y="851675"/>
                    <a:pt x="263796" y="850629"/>
                  </a:cubicBezTo>
                  <a:cubicBezTo>
                    <a:pt x="269720" y="851326"/>
                    <a:pt x="275644" y="850978"/>
                    <a:pt x="282265" y="849584"/>
                  </a:cubicBezTo>
                  <a:lnTo>
                    <a:pt x="274947" y="1057624"/>
                  </a:lnTo>
                  <a:lnTo>
                    <a:pt x="332446" y="1057624"/>
                  </a:lnTo>
                  <a:lnTo>
                    <a:pt x="323037" y="786510"/>
                  </a:lnTo>
                  <a:cubicBezTo>
                    <a:pt x="330006" y="808115"/>
                    <a:pt x="339067" y="826236"/>
                    <a:pt x="351263" y="839129"/>
                  </a:cubicBezTo>
                  <a:cubicBezTo>
                    <a:pt x="349173" y="831114"/>
                    <a:pt x="347430" y="823796"/>
                    <a:pt x="346036" y="816827"/>
                  </a:cubicBezTo>
                  <a:cubicBezTo>
                    <a:pt x="349521" y="826236"/>
                    <a:pt x="353006" y="834948"/>
                    <a:pt x="357187" y="842614"/>
                  </a:cubicBezTo>
                  <a:lnTo>
                    <a:pt x="355097" y="897673"/>
                  </a:lnTo>
                  <a:lnTo>
                    <a:pt x="412595" y="897673"/>
                  </a:lnTo>
                  <a:lnTo>
                    <a:pt x="411898" y="882340"/>
                  </a:lnTo>
                  <a:cubicBezTo>
                    <a:pt x="417822" y="881643"/>
                    <a:pt x="424095" y="879901"/>
                    <a:pt x="430716" y="877113"/>
                  </a:cubicBezTo>
                  <a:lnTo>
                    <a:pt x="427231" y="977126"/>
                  </a:lnTo>
                  <a:lnTo>
                    <a:pt x="484730" y="977126"/>
                  </a:lnTo>
                  <a:lnTo>
                    <a:pt x="475321" y="711587"/>
                  </a:lnTo>
                  <a:lnTo>
                    <a:pt x="476366" y="709148"/>
                  </a:lnTo>
                  <a:cubicBezTo>
                    <a:pt x="482987" y="729011"/>
                    <a:pt x="492048" y="746086"/>
                    <a:pt x="503199" y="758283"/>
                  </a:cubicBezTo>
                  <a:cubicBezTo>
                    <a:pt x="501108" y="750268"/>
                    <a:pt x="499366" y="742950"/>
                    <a:pt x="497972" y="735981"/>
                  </a:cubicBezTo>
                  <a:cubicBezTo>
                    <a:pt x="508774" y="766995"/>
                    <a:pt x="523759" y="790691"/>
                    <a:pt x="544319" y="799055"/>
                  </a:cubicBezTo>
                  <a:lnTo>
                    <a:pt x="552334" y="779191"/>
                  </a:lnTo>
                  <a:lnTo>
                    <a:pt x="554076" y="779191"/>
                  </a:lnTo>
                  <a:lnTo>
                    <a:pt x="553379" y="801494"/>
                  </a:lnTo>
                  <a:cubicBezTo>
                    <a:pt x="563834" y="803236"/>
                    <a:pt x="575333" y="800797"/>
                    <a:pt x="588227" y="794176"/>
                  </a:cubicBezTo>
                  <a:cubicBezTo>
                    <a:pt x="588227" y="794176"/>
                    <a:pt x="580212" y="785464"/>
                    <a:pt x="568364" y="769086"/>
                  </a:cubicBezTo>
                  <a:cubicBezTo>
                    <a:pt x="584045" y="772571"/>
                    <a:pt x="602166" y="768737"/>
                    <a:pt x="622726" y="754798"/>
                  </a:cubicBezTo>
                  <a:cubicBezTo>
                    <a:pt x="622726" y="754798"/>
                    <a:pt x="587878" y="723435"/>
                    <a:pt x="549546" y="660710"/>
                  </a:cubicBezTo>
                  <a:cubicBezTo>
                    <a:pt x="554425" y="663149"/>
                    <a:pt x="559303" y="664891"/>
                    <a:pt x="564530" y="665588"/>
                  </a:cubicBezTo>
                  <a:lnTo>
                    <a:pt x="573242" y="636316"/>
                  </a:lnTo>
                  <a:lnTo>
                    <a:pt x="574288" y="665588"/>
                  </a:lnTo>
                  <a:cubicBezTo>
                    <a:pt x="585439" y="664194"/>
                    <a:pt x="597635" y="658271"/>
                    <a:pt x="610878" y="647119"/>
                  </a:cubicBezTo>
                  <a:cubicBezTo>
                    <a:pt x="610878" y="647119"/>
                    <a:pt x="580212" y="624468"/>
                    <a:pt x="545713" y="575682"/>
                  </a:cubicBezTo>
                  <a:cubicBezTo>
                    <a:pt x="547107" y="576379"/>
                    <a:pt x="548849" y="576727"/>
                    <a:pt x="550243" y="577076"/>
                  </a:cubicBezTo>
                  <a:lnTo>
                    <a:pt x="560000" y="549198"/>
                  </a:lnTo>
                  <a:lnTo>
                    <a:pt x="560000" y="578470"/>
                  </a:lnTo>
                  <a:cubicBezTo>
                    <a:pt x="571151" y="578818"/>
                    <a:pt x="583348" y="574636"/>
                    <a:pt x="596939" y="565576"/>
                  </a:cubicBezTo>
                  <a:cubicBezTo>
                    <a:pt x="596939" y="565576"/>
                    <a:pt x="558258" y="530728"/>
                    <a:pt x="520971" y="461382"/>
                  </a:cubicBezTo>
                  <a:cubicBezTo>
                    <a:pt x="531425" y="465215"/>
                    <a:pt x="543273" y="463473"/>
                    <a:pt x="557212" y="453715"/>
                  </a:cubicBezTo>
                  <a:cubicBezTo>
                    <a:pt x="557212" y="453715"/>
                    <a:pt x="534910" y="433852"/>
                    <a:pt x="511214" y="393777"/>
                  </a:cubicBezTo>
                  <a:cubicBezTo>
                    <a:pt x="520622" y="398308"/>
                    <a:pt x="531774" y="396565"/>
                    <a:pt x="545016" y="386111"/>
                  </a:cubicBezTo>
                  <a:cubicBezTo>
                    <a:pt x="545016" y="386111"/>
                    <a:pt x="527592" y="367293"/>
                    <a:pt x="507381" y="330006"/>
                  </a:cubicBezTo>
                  <a:cubicBezTo>
                    <a:pt x="513653" y="337673"/>
                    <a:pt x="520274" y="342551"/>
                    <a:pt x="524456" y="344991"/>
                  </a:cubicBezTo>
                  <a:cubicBezTo>
                    <a:pt x="529334" y="343945"/>
                    <a:pt x="534561" y="341506"/>
                    <a:pt x="540486" y="337673"/>
                  </a:cubicBezTo>
                  <a:cubicBezTo>
                    <a:pt x="540486" y="337673"/>
                    <a:pt x="510168" y="310143"/>
                    <a:pt x="484730" y="255433"/>
                  </a:cubicBezTo>
                  <a:cubicBezTo>
                    <a:pt x="489608" y="257524"/>
                    <a:pt x="495184" y="256130"/>
                    <a:pt x="502153" y="249857"/>
                  </a:cubicBezTo>
                  <a:cubicBezTo>
                    <a:pt x="502153" y="249857"/>
                    <a:pt x="467654" y="222676"/>
                    <a:pt x="456154" y="157859"/>
                  </a:cubicBezTo>
                  <a:lnTo>
                    <a:pt x="456154" y="157162"/>
                  </a:lnTo>
                  <a:lnTo>
                    <a:pt x="456154" y="159253"/>
                  </a:lnTo>
                  <a:cubicBezTo>
                    <a:pt x="456154" y="156814"/>
                    <a:pt x="456154" y="155769"/>
                    <a:pt x="456154" y="155769"/>
                  </a:cubicBezTo>
                  <a:cubicBezTo>
                    <a:pt x="453018" y="182601"/>
                    <a:pt x="448488" y="206646"/>
                    <a:pt x="443261" y="228949"/>
                  </a:cubicBezTo>
                  <a:cubicBezTo>
                    <a:pt x="433852" y="215706"/>
                    <a:pt x="422701" y="198283"/>
                    <a:pt x="412595" y="176329"/>
                  </a:cubicBezTo>
                  <a:cubicBezTo>
                    <a:pt x="417474" y="178420"/>
                    <a:pt x="423049" y="177026"/>
                    <a:pt x="430019" y="170753"/>
                  </a:cubicBezTo>
                  <a:cubicBezTo>
                    <a:pt x="430019" y="170753"/>
                    <a:pt x="395520" y="143572"/>
                    <a:pt x="384020" y="78755"/>
                  </a:cubicBezTo>
                  <a:lnTo>
                    <a:pt x="384020" y="78059"/>
                  </a:lnTo>
                  <a:lnTo>
                    <a:pt x="384020" y="80149"/>
                  </a:lnTo>
                  <a:cubicBezTo>
                    <a:pt x="384020" y="77710"/>
                    <a:pt x="384020" y="76665"/>
                    <a:pt x="384020" y="76665"/>
                  </a:cubicBezTo>
                  <a:cubicBezTo>
                    <a:pt x="377051" y="136602"/>
                    <a:pt x="363460" y="185389"/>
                    <a:pt x="348824" y="222676"/>
                  </a:cubicBezTo>
                  <a:cubicBezTo>
                    <a:pt x="341855" y="213964"/>
                    <a:pt x="330355" y="197934"/>
                    <a:pt x="317810" y="174238"/>
                  </a:cubicBezTo>
                  <a:cubicBezTo>
                    <a:pt x="324082" y="181904"/>
                    <a:pt x="330703" y="186783"/>
                    <a:pt x="334885" y="189222"/>
                  </a:cubicBezTo>
                  <a:cubicBezTo>
                    <a:pt x="339764" y="188177"/>
                    <a:pt x="344991" y="185737"/>
                    <a:pt x="350915" y="181904"/>
                  </a:cubicBezTo>
                  <a:cubicBezTo>
                    <a:pt x="350915" y="181904"/>
                    <a:pt x="320597" y="154375"/>
                    <a:pt x="295159" y="99664"/>
                  </a:cubicBezTo>
                  <a:cubicBezTo>
                    <a:pt x="300038" y="101755"/>
                    <a:pt x="305613" y="100361"/>
                    <a:pt x="312583" y="94088"/>
                  </a:cubicBezTo>
                  <a:cubicBezTo>
                    <a:pt x="312583" y="94088"/>
                    <a:pt x="278084" y="66907"/>
                    <a:pt x="266584" y="2091"/>
                  </a:cubicBezTo>
                  <a:lnTo>
                    <a:pt x="266584" y="1394"/>
                  </a:lnTo>
                  <a:lnTo>
                    <a:pt x="266584" y="3485"/>
                  </a:lnTo>
                  <a:cubicBezTo>
                    <a:pt x="266584" y="1045"/>
                    <a:pt x="266584" y="0"/>
                    <a:pt x="266584" y="0"/>
                  </a:cubicBezTo>
                  <a:cubicBezTo>
                    <a:pt x="248463" y="159950"/>
                    <a:pt x="180162" y="239751"/>
                    <a:pt x="180162" y="239751"/>
                  </a:cubicBezTo>
                  <a:cubicBezTo>
                    <a:pt x="190268" y="248812"/>
                    <a:pt x="199328" y="251599"/>
                    <a:pt x="206994" y="249857"/>
                  </a:cubicBezTo>
                  <a:cubicBezTo>
                    <a:pt x="196540" y="271114"/>
                    <a:pt x="188525" y="282962"/>
                    <a:pt x="188525" y="282962"/>
                  </a:cubicBezTo>
                  <a:cubicBezTo>
                    <a:pt x="195495" y="284356"/>
                    <a:pt x="201767" y="284356"/>
                    <a:pt x="207692" y="282962"/>
                  </a:cubicBezTo>
                  <a:cubicBezTo>
                    <a:pt x="215010" y="274947"/>
                    <a:pt x="227903" y="258220"/>
                    <a:pt x="234524" y="234524"/>
                  </a:cubicBezTo>
                  <a:cubicBezTo>
                    <a:pt x="234524" y="235918"/>
                    <a:pt x="233130" y="252645"/>
                    <a:pt x="226858" y="272856"/>
                  </a:cubicBezTo>
                  <a:cubicBezTo>
                    <a:pt x="229994" y="270069"/>
                    <a:pt x="232782" y="266932"/>
                    <a:pt x="235221" y="263099"/>
                  </a:cubicBezTo>
                  <a:cubicBezTo>
                    <a:pt x="221631" y="303174"/>
                    <a:pt x="205252" y="336627"/>
                    <a:pt x="189222" y="363809"/>
                  </a:cubicBezTo>
                  <a:cubicBezTo>
                    <a:pt x="184692" y="355794"/>
                    <a:pt x="179814" y="347082"/>
                    <a:pt x="175632" y="337324"/>
                  </a:cubicBezTo>
                  <a:cubicBezTo>
                    <a:pt x="180510" y="339415"/>
                    <a:pt x="186086" y="338021"/>
                    <a:pt x="193055" y="331749"/>
                  </a:cubicBezTo>
                  <a:cubicBezTo>
                    <a:pt x="193055" y="331749"/>
                    <a:pt x="158556" y="304568"/>
                    <a:pt x="147057" y="239751"/>
                  </a:cubicBezTo>
                  <a:lnTo>
                    <a:pt x="147057" y="239054"/>
                  </a:lnTo>
                  <a:lnTo>
                    <a:pt x="147057" y="241145"/>
                  </a:lnTo>
                  <a:cubicBezTo>
                    <a:pt x="147057" y="238706"/>
                    <a:pt x="147057" y="237660"/>
                    <a:pt x="147057" y="237660"/>
                  </a:cubicBezTo>
                  <a:cubicBezTo>
                    <a:pt x="128936" y="397611"/>
                    <a:pt x="60635" y="477412"/>
                    <a:pt x="60635" y="477412"/>
                  </a:cubicBezTo>
                  <a:cubicBezTo>
                    <a:pt x="70741" y="486472"/>
                    <a:pt x="79801" y="489260"/>
                    <a:pt x="87467" y="487517"/>
                  </a:cubicBezTo>
                  <a:cubicBezTo>
                    <a:pt x="77013" y="508774"/>
                    <a:pt x="68998" y="520623"/>
                    <a:pt x="68998" y="520623"/>
                  </a:cubicBezTo>
                  <a:cubicBezTo>
                    <a:pt x="75968" y="522016"/>
                    <a:pt x="82240" y="522016"/>
                    <a:pt x="88164" y="520623"/>
                  </a:cubicBezTo>
                  <a:cubicBezTo>
                    <a:pt x="95482" y="512608"/>
                    <a:pt x="108376" y="495881"/>
                    <a:pt x="114997" y="472184"/>
                  </a:cubicBezTo>
                  <a:cubicBezTo>
                    <a:pt x="114997" y="473578"/>
                    <a:pt x="113603" y="490305"/>
                    <a:pt x="107330" y="510517"/>
                  </a:cubicBezTo>
                  <a:cubicBezTo>
                    <a:pt x="110467" y="507729"/>
                    <a:pt x="113254" y="504593"/>
                    <a:pt x="115694" y="500760"/>
                  </a:cubicBezTo>
                  <a:cubicBezTo>
                    <a:pt x="72831" y="626211"/>
                    <a:pt x="3136" y="688936"/>
                    <a:pt x="3136" y="688936"/>
                  </a:cubicBezTo>
                  <a:cubicBezTo>
                    <a:pt x="16727" y="698345"/>
                    <a:pt x="28923" y="702178"/>
                    <a:pt x="40075" y="702178"/>
                  </a:cubicBezTo>
                  <a:lnTo>
                    <a:pt x="40075" y="672906"/>
                  </a:lnTo>
                  <a:lnTo>
                    <a:pt x="47741" y="694512"/>
                  </a:lnTo>
                  <a:cubicBezTo>
                    <a:pt x="21257" y="743995"/>
                    <a:pt x="0" y="768737"/>
                    <a:pt x="0" y="768737"/>
                  </a:cubicBezTo>
                  <a:cubicBezTo>
                    <a:pt x="17424" y="782328"/>
                    <a:pt x="33105" y="787207"/>
                    <a:pt x="46696" y="783722"/>
                  </a:cubicBezTo>
                  <a:close/>
                  <a:moveTo>
                    <a:pt x="352309" y="340461"/>
                  </a:moveTo>
                  <a:cubicBezTo>
                    <a:pt x="352309" y="340461"/>
                    <a:pt x="351960" y="340112"/>
                    <a:pt x="351960" y="339764"/>
                  </a:cubicBezTo>
                  <a:cubicBezTo>
                    <a:pt x="352309" y="339415"/>
                    <a:pt x="352657" y="339067"/>
                    <a:pt x="353006" y="338370"/>
                  </a:cubicBezTo>
                  <a:cubicBezTo>
                    <a:pt x="352657" y="339415"/>
                    <a:pt x="352309" y="340112"/>
                    <a:pt x="352309" y="340461"/>
                  </a:cubicBezTo>
                  <a:close/>
                  <a:moveTo>
                    <a:pt x="346036" y="326870"/>
                  </a:moveTo>
                  <a:cubicBezTo>
                    <a:pt x="348475" y="321643"/>
                    <a:pt x="350567" y="316416"/>
                    <a:pt x="352309" y="310143"/>
                  </a:cubicBezTo>
                  <a:cubicBezTo>
                    <a:pt x="352309" y="311189"/>
                    <a:pt x="351612" y="318855"/>
                    <a:pt x="349521" y="329658"/>
                  </a:cubicBezTo>
                  <a:cubicBezTo>
                    <a:pt x="348824" y="329309"/>
                    <a:pt x="347430" y="328264"/>
                    <a:pt x="346036" y="326870"/>
                  </a:cubicBezTo>
                  <a:close/>
                  <a:moveTo>
                    <a:pt x="348475" y="334188"/>
                  </a:moveTo>
                  <a:cubicBezTo>
                    <a:pt x="348127" y="333491"/>
                    <a:pt x="347779" y="333143"/>
                    <a:pt x="347430" y="332446"/>
                  </a:cubicBezTo>
                  <a:cubicBezTo>
                    <a:pt x="348127" y="332097"/>
                    <a:pt x="348475" y="331400"/>
                    <a:pt x="349173" y="330703"/>
                  </a:cubicBezTo>
                  <a:cubicBezTo>
                    <a:pt x="348824" y="332097"/>
                    <a:pt x="348475" y="333143"/>
                    <a:pt x="348475" y="334188"/>
                  </a:cubicBezTo>
                  <a:close/>
                  <a:moveTo>
                    <a:pt x="433852" y="794873"/>
                  </a:moveTo>
                  <a:cubicBezTo>
                    <a:pt x="428276" y="787903"/>
                    <a:pt x="422352" y="779888"/>
                    <a:pt x="416080" y="770828"/>
                  </a:cubicBezTo>
                  <a:cubicBezTo>
                    <a:pt x="421655" y="764556"/>
                    <a:pt x="426186" y="755495"/>
                    <a:pt x="430019" y="744692"/>
                  </a:cubicBezTo>
                  <a:cubicBezTo>
                    <a:pt x="431761" y="743995"/>
                    <a:pt x="433852" y="743298"/>
                    <a:pt x="435594" y="742601"/>
                  </a:cubicBezTo>
                  <a:lnTo>
                    <a:pt x="433852" y="794873"/>
                  </a:lnTo>
                  <a:close/>
                  <a:moveTo>
                    <a:pt x="342203" y="238009"/>
                  </a:moveTo>
                  <a:cubicBezTo>
                    <a:pt x="339415" y="244630"/>
                    <a:pt x="336628" y="250902"/>
                    <a:pt x="333840" y="256478"/>
                  </a:cubicBezTo>
                  <a:cubicBezTo>
                    <a:pt x="330006" y="250902"/>
                    <a:pt x="325824" y="244630"/>
                    <a:pt x="321643" y="237660"/>
                  </a:cubicBezTo>
                  <a:cubicBezTo>
                    <a:pt x="327567" y="240797"/>
                    <a:pt x="334536" y="240797"/>
                    <a:pt x="342203" y="238009"/>
                  </a:cubicBezTo>
                  <a:close/>
                  <a:moveTo>
                    <a:pt x="437337" y="252645"/>
                  </a:moveTo>
                  <a:cubicBezTo>
                    <a:pt x="437337" y="252993"/>
                    <a:pt x="437337" y="253342"/>
                    <a:pt x="436988" y="253342"/>
                  </a:cubicBezTo>
                  <a:cubicBezTo>
                    <a:pt x="436640" y="252296"/>
                    <a:pt x="435943" y="251599"/>
                    <a:pt x="435594" y="250554"/>
                  </a:cubicBezTo>
                  <a:cubicBezTo>
                    <a:pt x="436292" y="251599"/>
                    <a:pt x="436640" y="251948"/>
                    <a:pt x="437337" y="252645"/>
                  </a:cubicBezTo>
                  <a:close/>
                  <a:moveTo>
                    <a:pt x="416080" y="850281"/>
                  </a:moveTo>
                  <a:cubicBezTo>
                    <a:pt x="420959" y="851326"/>
                    <a:pt x="426186" y="851675"/>
                    <a:pt x="431761" y="851326"/>
                  </a:cubicBezTo>
                  <a:lnTo>
                    <a:pt x="431064" y="869795"/>
                  </a:lnTo>
                  <a:cubicBezTo>
                    <a:pt x="427928" y="865614"/>
                    <a:pt x="422701" y="858992"/>
                    <a:pt x="416080" y="850281"/>
                  </a:cubicBezTo>
                  <a:close/>
                  <a:moveTo>
                    <a:pt x="165875" y="786858"/>
                  </a:moveTo>
                  <a:cubicBezTo>
                    <a:pt x="169708" y="798706"/>
                    <a:pt x="174238" y="809857"/>
                    <a:pt x="179814" y="819615"/>
                  </a:cubicBezTo>
                  <a:cubicBezTo>
                    <a:pt x="173541" y="827630"/>
                    <a:pt x="169359" y="832857"/>
                    <a:pt x="167617" y="834948"/>
                  </a:cubicBezTo>
                  <a:lnTo>
                    <a:pt x="165875" y="786858"/>
                  </a:lnTo>
                  <a:close/>
                </a:path>
              </a:pathLst>
            </a:custGeom>
            <a:solidFill>
              <a:srgbClr val="1D1105"/>
            </a:solidFill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0165205-4EEE-4FA5-956A-A1B5090C3986}"/>
                </a:ext>
              </a:extLst>
            </p:cNvPr>
            <p:cNvSpPr/>
            <p:nvPr/>
          </p:nvSpPr>
          <p:spPr>
            <a:xfrm>
              <a:off x="8591781" y="1698470"/>
              <a:ext cx="746086" cy="1269496"/>
            </a:xfrm>
            <a:custGeom>
              <a:avLst/>
              <a:gdLst>
                <a:gd name="connsiteX0" fmla="*/ 55756 w 746086"/>
                <a:gd name="connsiteY0" fmla="*/ 939839 h 1269496"/>
                <a:gd name="connsiteX1" fmla="*/ 10803 w 746086"/>
                <a:gd name="connsiteY1" fmla="*/ 1001868 h 1269496"/>
                <a:gd name="connsiteX2" fmla="*/ 42166 w 746086"/>
                <a:gd name="connsiteY2" fmla="*/ 1011276 h 1269496"/>
                <a:gd name="connsiteX3" fmla="*/ 53317 w 746086"/>
                <a:gd name="connsiteY3" fmla="*/ 1001868 h 1269496"/>
                <a:gd name="connsiteX4" fmla="*/ 42863 w 746086"/>
                <a:gd name="connsiteY4" fmla="*/ 1019640 h 1269496"/>
                <a:gd name="connsiteX5" fmla="*/ 95134 w 746086"/>
                <a:gd name="connsiteY5" fmla="*/ 1009185 h 1269496"/>
                <a:gd name="connsiteX6" fmla="*/ 85029 w 746086"/>
                <a:gd name="connsiteY6" fmla="*/ 1029746 h 1269496"/>
                <a:gd name="connsiteX7" fmla="*/ 151239 w 746086"/>
                <a:gd name="connsiteY7" fmla="*/ 961096 h 1269496"/>
                <a:gd name="connsiteX8" fmla="*/ 140436 w 746086"/>
                <a:gd name="connsiteY8" fmla="*/ 1269148 h 1269496"/>
                <a:gd name="connsiteX9" fmla="*/ 209434 w 746086"/>
                <a:gd name="connsiteY9" fmla="*/ 1269148 h 1269496"/>
                <a:gd name="connsiteX10" fmla="*/ 200026 w 746086"/>
                <a:gd name="connsiteY10" fmla="*/ 1002564 h 1269496"/>
                <a:gd name="connsiteX11" fmla="*/ 230691 w 746086"/>
                <a:gd name="connsiteY11" fmla="*/ 1011625 h 1269496"/>
                <a:gd name="connsiteX12" fmla="*/ 236615 w 746086"/>
                <a:gd name="connsiteY12" fmla="*/ 1006746 h 1269496"/>
                <a:gd name="connsiteX13" fmla="*/ 238009 w 746086"/>
                <a:gd name="connsiteY13" fmla="*/ 1009185 h 1269496"/>
                <a:gd name="connsiteX14" fmla="*/ 231388 w 746086"/>
                <a:gd name="connsiteY14" fmla="*/ 1019988 h 1269496"/>
                <a:gd name="connsiteX15" fmla="*/ 244630 w 746086"/>
                <a:gd name="connsiteY15" fmla="*/ 1021034 h 1269496"/>
                <a:gd name="connsiteX16" fmla="*/ 281220 w 746086"/>
                <a:gd name="connsiteY16" fmla="*/ 1055881 h 1269496"/>
                <a:gd name="connsiteX17" fmla="*/ 290280 w 746086"/>
                <a:gd name="connsiteY17" fmla="*/ 1033579 h 1269496"/>
                <a:gd name="connsiteX18" fmla="*/ 293068 w 746086"/>
                <a:gd name="connsiteY18" fmla="*/ 1033579 h 1269496"/>
                <a:gd name="connsiteX19" fmla="*/ 292372 w 746086"/>
                <a:gd name="connsiteY19" fmla="*/ 1059017 h 1269496"/>
                <a:gd name="connsiteX20" fmla="*/ 334189 w 746086"/>
                <a:gd name="connsiteY20" fmla="*/ 1050306 h 1269496"/>
                <a:gd name="connsiteX21" fmla="*/ 312931 w 746086"/>
                <a:gd name="connsiteY21" fmla="*/ 1023821 h 1269496"/>
                <a:gd name="connsiteX22" fmla="*/ 315719 w 746086"/>
                <a:gd name="connsiteY22" fmla="*/ 1021034 h 1269496"/>
                <a:gd name="connsiteX23" fmla="*/ 338021 w 746086"/>
                <a:gd name="connsiteY23" fmla="*/ 1019988 h 1269496"/>
                <a:gd name="connsiteX24" fmla="*/ 329309 w 746086"/>
                <a:gd name="connsiteY24" fmla="*/ 1269497 h 1269496"/>
                <a:gd name="connsiteX25" fmla="*/ 398308 w 746086"/>
                <a:gd name="connsiteY25" fmla="*/ 1269497 h 1269496"/>
                <a:gd name="connsiteX26" fmla="*/ 386808 w 746086"/>
                <a:gd name="connsiteY26" fmla="*/ 944020 h 1269496"/>
                <a:gd name="connsiteX27" fmla="*/ 420610 w 746086"/>
                <a:gd name="connsiteY27" fmla="*/ 1007095 h 1269496"/>
                <a:gd name="connsiteX28" fmla="*/ 414338 w 746086"/>
                <a:gd name="connsiteY28" fmla="*/ 980610 h 1269496"/>
                <a:gd name="connsiteX29" fmla="*/ 427579 w 746086"/>
                <a:gd name="connsiteY29" fmla="*/ 1011625 h 1269496"/>
                <a:gd name="connsiteX30" fmla="*/ 425140 w 746086"/>
                <a:gd name="connsiteY30" fmla="*/ 1077487 h 1269496"/>
                <a:gd name="connsiteX31" fmla="*/ 494139 w 746086"/>
                <a:gd name="connsiteY31" fmla="*/ 1077487 h 1269496"/>
                <a:gd name="connsiteX32" fmla="*/ 493442 w 746086"/>
                <a:gd name="connsiteY32" fmla="*/ 1059017 h 1269496"/>
                <a:gd name="connsiteX33" fmla="*/ 516093 w 746086"/>
                <a:gd name="connsiteY33" fmla="*/ 1052745 h 1269496"/>
                <a:gd name="connsiteX34" fmla="*/ 511911 w 746086"/>
                <a:gd name="connsiteY34" fmla="*/ 1172969 h 1269496"/>
                <a:gd name="connsiteX35" fmla="*/ 580909 w 746086"/>
                <a:gd name="connsiteY35" fmla="*/ 1172969 h 1269496"/>
                <a:gd name="connsiteX36" fmla="*/ 569758 w 746086"/>
                <a:gd name="connsiteY36" fmla="*/ 854462 h 1269496"/>
                <a:gd name="connsiteX37" fmla="*/ 570803 w 746086"/>
                <a:gd name="connsiteY37" fmla="*/ 851674 h 1269496"/>
                <a:gd name="connsiteX38" fmla="*/ 603212 w 746086"/>
                <a:gd name="connsiteY38" fmla="*/ 910915 h 1269496"/>
                <a:gd name="connsiteX39" fmla="*/ 596939 w 746086"/>
                <a:gd name="connsiteY39" fmla="*/ 884431 h 1269496"/>
                <a:gd name="connsiteX40" fmla="*/ 652346 w 746086"/>
                <a:gd name="connsiteY40" fmla="*/ 960050 h 1269496"/>
                <a:gd name="connsiteX41" fmla="*/ 662104 w 746086"/>
                <a:gd name="connsiteY41" fmla="*/ 936354 h 1269496"/>
                <a:gd name="connsiteX42" fmla="*/ 664195 w 746086"/>
                <a:gd name="connsiteY42" fmla="*/ 936354 h 1269496"/>
                <a:gd name="connsiteX43" fmla="*/ 663149 w 746086"/>
                <a:gd name="connsiteY43" fmla="*/ 963187 h 1269496"/>
                <a:gd name="connsiteX44" fmla="*/ 704966 w 746086"/>
                <a:gd name="connsiteY44" fmla="*/ 954475 h 1269496"/>
                <a:gd name="connsiteX45" fmla="*/ 680922 w 746086"/>
                <a:gd name="connsiteY45" fmla="*/ 924506 h 1269496"/>
                <a:gd name="connsiteX46" fmla="*/ 746087 w 746086"/>
                <a:gd name="connsiteY46" fmla="*/ 907430 h 1269496"/>
                <a:gd name="connsiteX47" fmla="*/ 658271 w 746086"/>
                <a:gd name="connsiteY47" fmla="*/ 794525 h 1269496"/>
                <a:gd name="connsiteX48" fmla="*/ 676392 w 746086"/>
                <a:gd name="connsiteY48" fmla="*/ 800100 h 1269496"/>
                <a:gd name="connsiteX49" fmla="*/ 686846 w 746086"/>
                <a:gd name="connsiteY49" fmla="*/ 764904 h 1269496"/>
                <a:gd name="connsiteX50" fmla="*/ 687891 w 746086"/>
                <a:gd name="connsiteY50" fmla="*/ 799752 h 1269496"/>
                <a:gd name="connsiteX51" fmla="*/ 731799 w 746086"/>
                <a:gd name="connsiteY51" fmla="*/ 777798 h 1269496"/>
                <a:gd name="connsiteX52" fmla="*/ 653392 w 746086"/>
                <a:gd name="connsiteY52" fmla="*/ 692073 h 1269496"/>
                <a:gd name="connsiteX53" fmla="*/ 658968 w 746086"/>
                <a:gd name="connsiteY53" fmla="*/ 693815 h 1269496"/>
                <a:gd name="connsiteX54" fmla="*/ 670816 w 746086"/>
                <a:gd name="connsiteY54" fmla="*/ 660361 h 1269496"/>
                <a:gd name="connsiteX55" fmla="*/ 670816 w 746086"/>
                <a:gd name="connsiteY55" fmla="*/ 695557 h 1269496"/>
                <a:gd name="connsiteX56" fmla="*/ 715421 w 746086"/>
                <a:gd name="connsiteY56" fmla="*/ 679876 h 1269496"/>
                <a:gd name="connsiteX57" fmla="*/ 624120 w 746086"/>
                <a:gd name="connsiteY57" fmla="*/ 554773 h 1269496"/>
                <a:gd name="connsiteX58" fmla="*/ 667680 w 746086"/>
                <a:gd name="connsiteY58" fmla="*/ 545713 h 1269496"/>
                <a:gd name="connsiteX59" fmla="*/ 612272 w 746086"/>
                <a:gd name="connsiteY59" fmla="*/ 473578 h 1269496"/>
                <a:gd name="connsiteX60" fmla="*/ 652695 w 746086"/>
                <a:gd name="connsiteY60" fmla="*/ 464518 h 1269496"/>
                <a:gd name="connsiteX61" fmla="*/ 607742 w 746086"/>
                <a:gd name="connsiteY61" fmla="*/ 396914 h 1269496"/>
                <a:gd name="connsiteX62" fmla="*/ 628302 w 746086"/>
                <a:gd name="connsiteY62" fmla="*/ 415034 h 1269496"/>
                <a:gd name="connsiteX63" fmla="*/ 647468 w 746086"/>
                <a:gd name="connsiteY63" fmla="*/ 406323 h 1269496"/>
                <a:gd name="connsiteX64" fmla="*/ 580561 w 746086"/>
                <a:gd name="connsiteY64" fmla="*/ 307704 h 1269496"/>
                <a:gd name="connsiteX65" fmla="*/ 601469 w 746086"/>
                <a:gd name="connsiteY65" fmla="*/ 300735 h 1269496"/>
                <a:gd name="connsiteX66" fmla="*/ 546061 w 746086"/>
                <a:gd name="connsiteY66" fmla="*/ 190268 h 1269496"/>
                <a:gd name="connsiteX67" fmla="*/ 546061 w 746086"/>
                <a:gd name="connsiteY67" fmla="*/ 189222 h 1269496"/>
                <a:gd name="connsiteX68" fmla="*/ 546061 w 746086"/>
                <a:gd name="connsiteY68" fmla="*/ 191662 h 1269496"/>
                <a:gd name="connsiteX69" fmla="*/ 546061 w 746086"/>
                <a:gd name="connsiteY69" fmla="*/ 187480 h 1269496"/>
                <a:gd name="connsiteX70" fmla="*/ 530729 w 746086"/>
                <a:gd name="connsiteY70" fmla="*/ 275296 h 1269496"/>
                <a:gd name="connsiteX71" fmla="*/ 494139 w 746086"/>
                <a:gd name="connsiteY71" fmla="*/ 212222 h 1269496"/>
                <a:gd name="connsiteX72" fmla="*/ 515047 w 746086"/>
                <a:gd name="connsiteY72" fmla="*/ 205252 h 1269496"/>
                <a:gd name="connsiteX73" fmla="*/ 459640 w 746086"/>
                <a:gd name="connsiteY73" fmla="*/ 94785 h 1269496"/>
                <a:gd name="connsiteX74" fmla="*/ 459640 w 746086"/>
                <a:gd name="connsiteY74" fmla="*/ 93740 h 1269496"/>
                <a:gd name="connsiteX75" fmla="*/ 459640 w 746086"/>
                <a:gd name="connsiteY75" fmla="*/ 96179 h 1269496"/>
                <a:gd name="connsiteX76" fmla="*/ 459640 w 746086"/>
                <a:gd name="connsiteY76" fmla="*/ 91998 h 1269496"/>
                <a:gd name="connsiteX77" fmla="*/ 417125 w 746086"/>
                <a:gd name="connsiteY77" fmla="*/ 267281 h 1269496"/>
                <a:gd name="connsiteX78" fmla="*/ 380187 w 746086"/>
                <a:gd name="connsiteY78" fmla="*/ 209434 h 1269496"/>
                <a:gd name="connsiteX79" fmla="*/ 400747 w 746086"/>
                <a:gd name="connsiteY79" fmla="*/ 227555 h 1269496"/>
                <a:gd name="connsiteX80" fmla="*/ 419913 w 746086"/>
                <a:gd name="connsiteY80" fmla="*/ 218843 h 1269496"/>
                <a:gd name="connsiteX81" fmla="*/ 353006 w 746086"/>
                <a:gd name="connsiteY81" fmla="*/ 120224 h 1269496"/>
                <a:gd name="connsiteX82" fmla="*/ 373915 w 746086"/>
                <a:gd name="connsiteY82" fmla="*/ 113255 h 1269496"/>
                <a:gd name="connsiteX83" fmla="*/ 318507 w 746086"/>
                <a:gd name="connsiteY83" fmla="*/ 2788 h 1269496"/>
                <a:gd name="connsiteX84" fmla="*/ 318507 w 746086"/>
                <a:gd name="connsiteY84" fmla="*/ 1742 h 1269496"/>
                <a:gd name="connsiteX85" fmla="*/ 318507 w 746086"/>
                <a:gd name="connsiteY85" fmla="*/ 4182 h 1269496"/>
                <a:gd name="connsiteX86" fmla="*/ 318507 w 746086"/>
                <a:gd name="connsiteY86" fmla="*/ 0 h 1269496"/>
                <a:gd name="connsiteX87" fmla="*/ 215009 w 746086"/>
                <a:gd name="connsiteY87" fmla="*/ 287841 h 1269496"/>
                <a:gd name="connsiteX88" fmla="*/ 247418 w 746086"/>
                <a:gd name="connsiteY88" fmla="*/ 300038 h 1269496"/>
                <a:gd name="connsiteX89" fmla="*/ 225464 w 746086"/>
                <a:gd name="connsiteY89" fmla="*/ 339764 h 1269496"/>
                <a:gd name="connsiteX90" fmla="*/ 248463 w 746086"/>
                <a:gd name="connsiteY90" fmla="*/ 339764 h 1269496"/>
                <a:gd name="connsiteX91" fmla="*/ 280872 w 746086"/>
                <a:gd name="connsiteY91" fmla="*/ 281568 h 1269496"/>
                <a:gd name="connsiteX92" fmla="*/ 271463 w 746086"/>
                <a:gd name="connsiteY92" fmla="*/ 327567 h 1269496"/>
                <a:gd name="connsiteX93" fmla="*/ 281568 w 746086"/>
                <a:gd name="connsiteY93" fmla="*/ 316067 h 1269496"/>
                <a:gd name="connsiteX94" fmla="*/ 226509 w 746086"/>
                <a:gd name="connsiteY94" fmla="*/ 436988 h 1269496"/>
                <a:gd name="connsiteX95" fmla="*/ 210131 w 746086"/>
                <a:gd name="connsiteY95" fmla="*/ 405277 h 1269496"/>
                <a:gd name="connsiteX96" fmla="*/ 231040 w 746086"/>
                <a:gd name="connsiteY96" fmla="*/ 398308 h 1269496"/>
                <a:gd name="connsiteX97" fmla="*/ 175632 w 746086"/>
                <a:gd name="connsiteY97" fmla="*/ 287841 h 1269496"/>
                <a:gd name="connsiteX98" fmla="*/ 175632 w 746086"/>
                <a:gd name="connsiteY98" fmla="*/ 286796 h 1269496"/>
                <a:gd name="connsiteX99" fmla="*/ 175632 w 746086"/>
                <a:gd name="connsiteY99" fmla="*/ 289235 h 1269496"/>
                <a:gd name="connsiteX100" fmla="*/ 175632 w 746086"/>
                <a:gd name="connsiteY100" fmla="*/ 285053 h 1269496"/>
                <a:gd name="connsiteX101" fmla="*/ 72134 w 746086"/>
                <a:gd name="connsiteY101" fmla="*/ 572894 h 1269496"/>
                <a:gd name="connsiteX102" fmla="*/ 104543 w 746086"/>
                <a:gd name="connsiteY102" fmla="*/ 585091 h 1269496"/>
                <a:gd name="connsiteX103" fmla="*/ 82589 w 746086"/>
                <a:gd name="connsiteY103" fmla="*/ 624817 h 1269496"/>
                <a:gd name="connsiteX104" fmla="*/ 105588 w 746086"/>
                <a:gd name="connsiteY104" fmla="*/ 624817 h 1269496"/>
                <a:gd name="connsiteX105" fmla="*/ 137997 w 746086"/>
                <a:gd name="connsiteY105" fmla="*/ 566621 h 1269496"/>
                <a:gd name="connsiteX106" fmla="*/ 128588 w 746086"/>
                <a:gd name="connsiteY106" fmla="*/ 612620 h 1269496"/>
                <a:gd name="connsiteX107" fmla="*/ 138693 w 746086"/>
                <a:gd name="connsiteY107" fmla="*/ 601121 h 1269496"/>
                <a:gd name="connsiteX108" fmla="*/ 3485 w 746086"/>
                <a:gd name="connsiteY108" fmla="*/ 827281 h 1269496"/>
                <a:gd name="connsiteX109" fmla="*/ 48090 w 746086"/>
                <a:gd name="connsiteY109" fmla="*/ 842963 h 1269496"/>
                <a:gd name="connsiteX110" fmla="*/ 48090 w 746086"/>
                <a:gd name="connsiteY110" fmla="*/ 807767 h 1269496"/>
                <a:gd name="connsiteX111" fmla="*/ 57151 w 746086"/>
                <a:gd name="connsiteY111" fmla="*/ 833902 h 1269496"/>
                <a:gd name="connsiteX112" fmla="*/ 0 w 746086"/>
                <a:gd name="connsiteY112" fmla="*/ 923112 h 1269496"/>
                <a:gd name="connsiteX113" fmla="*/ 55756 w 746086"/>
                <a:gd name="connsiteY113" fmla="*/ 939839 h 1269496"/>
                <a:gd name="connsiteX114" fmla="*/ 422352 w 746086"/>
                <a:gd name="connsiteY114" fmla="*/ 407717 h 1269496"/>
                <a:gd name="connsiteX115" fmla="*/ 422004 w 746086"/>
                <a:gd name="connsiteY115" fmla="*/ 407020 h 1269496"/>
                <a:gd name="connsiteX116" fmla="*/ 423050 w 746086"/>
                <a:gd name="connsiteY116" fmla="*/ 405626 h 1269496"/>
                <a:gd name="connsiteX117" fmla="*/ 422352 w 746086"/>
                <a:gd name="connsiteY117" fmla="*/ 407717 h 1269496"/>
                <a:gd name="connsiteX118" fmla="*/ 415035 w 746086"/>
                <a:gd name="connsiteY118" fmla="*/ 391338 h 1269496"/>
                <a:gd name="connsiteX119" fmla="*/ 422352 w 746086"/>
                <a:gd name="connsiteY119" fmla="*/ 371475 h 1269496"/>
                <a:gd name="connsiteX120" fmla="*/ 418868 w 746086"/>
                <a:gd name="connsiteY120" fmla="*/ 394823 h 1269496"/>
                <a:gd name="connsiteX121" fmla="*/ 415035 w 746086"/>
                <a:gd name="connsiteY121" fmla="*/ 391338 h 1269496"/>
                <a:gd name="connsiteX122" fmla="*/ 417823 w 746086"/>
                <a:gd name="connsiteY122" fmla="*/ 400398 h 1269496"/>
                <a:gd name="connsiteX123" fmla="*/ 416428 w 746086"/>
                <a:gd name="connsiteY123" fmla="*/ 398308 h 1269496"/>
                <a:gd name="connsiteX124" fmla="*/ 418520 w 746086"/>
                <a:gd name="connsiteY124" fmla="*/ 396565 h 1269496"/>
                <a:gd name="connsiteX125" fmla="*/ 417823 w 746086"/>
                <a:gd name="connsiteY125" fmla="*/ 400398 h 1269496"/>
                <a:gd name="connsiteX126" fmla="*/ 520274 w 746086"/>
                <a:gd name="connsiteY126" fmla="*/ 953081 h 1269496"/>
                <a:gd name="connsiteX127" fmla="*/ 499017 w 746086"/>
                <a:gd name="connsiteY127" fmla="*/ 924157 h 1269496"/>
                <a:gd name="connsiteX128" fmla="*/ 515744 w 746086"/>
                <a:gd name="connsiteY128" fmla="*/ 892794 h 1269496"/>
                <a:gd name="connsiteX129" fmla="*/ 522713 w 746086"/>
                <a:gd name="connsiteY129" fmla="*/ 890355 h 1269496"/>
                <a:gd name="connsiteX130" fmla="*/ 520274 w 746086"/>
                <a:gd name="connsiteY130" fmla="*/ 953081 h 1269496"/>
                <a:gd name="connsiteX131" fmla="*/ 410156 w 746086"/>
                <a:gd name="connsiteY131" fmla="*/ 284705 h 1269496"/>
                <a:gd name="connsiteX132" fmla="*/ 400050 w 746086"/>
                <a:gd name="connsiteY132" fmla="*/ 307007 h 1269496"/>
                <a:gd name="connsiteX133" fmla="*/ 385414 w 746086"/>
                <a:gd name="connsiteY133" fmla="*/ 284356 h 1269496"/>
                <a:gd name="connsiteX134" fmla="*/ 410156 w 746086"/>
                <a:gd name="connsiteY134" fmla="*/ 284705 h 1269496"/>
                <a:gd name="connsiteX135" fmla="*/ 524456 w 746086"/>
                <a:gd name="connsiteY135" fmla="*/ 302128 h 1269496"/>
                <a:gd name="connsiteX136" fmla="*/ 524108 w 746086"/>
                <a:gd name="connsiteY136" fmla="*/ 303174 h 1269496"/>
                <a:gd name="connsiteX137" fmla="*/ 522365 w 746086"/>
                <a:gd name="connsiteY137" fmla="*/ 300038 h 1269496"/>
                <a:gd name="connsiteX138" fmla="*/ 524456 w 746086"/>
                <a:gd name="connsiteY138" fmla="*/ 302128 h 1269496"/>
                <a:gd name="connsiteX139" fmla="*/ 499017 w 746086"/>
                <a:gd name="connsiteY139" fmla="*/ 1019291 h 1269496"/>
                <a:gd name="connsiteX140" fmla="*/ 517835 w 746086"/>
                <a:gd name="connsiteY140" fmla="*/ 1020337 h 1269496"/>
                <a:gd name="connsiteX141" fmla="*/ 517138 w 746086"/>
                <a:gd name="connsiteY141" fmla="*/ 1042639 h 1269496"/>
                <a:gd name="connsiteX142" fmla="*/ 499017 w 746086"/>
                <a:gd name="connsiteY142" fmla="*/ 1019291 h 1269496"/>
                <a:gd name="connsiteX143" fmla="*/ 198631 w 746086"/>
                <a:gd name="connsiteY143" fmla="*/ 943323 h 1269496"/>
                <a:gd name="connsiteX144" fmla="*/ 215358 w 746086"/>
                <a:gd name="connsiteY144" fmla="*/ 982353 h 1269496"/>
                <a:gd name="connsiteX145" fmla="*/ 200722 w 746086"/>
                <a:gd name="connsiteY145" fmla="*/ 1000474 h 1269496"/>
                <a:gd name="connsiteX146" fmla="*/ 198631 w 746086"/>
                <a:gd name="connsiteY146" fmla="*/ 943323 h 1269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746086" h="1269496">
                  <a:moveTo>
                    <a:pt x="55756" y="939839"/>
                  </a:moveTo>
                  <a:cubicBezTo>
                    <a:pt x="30317" y="980262"/>
                    <a:pt x="10803" y="1001868"/>
                    <a:pt x="10803" y="1001868"/>
                  </a:cubicBezTo>
                  <a:cubicBezTo>
                    <a:pt x="22303" y="1007443"/>
                    <a:pt x="32757" y="1010579"/>
                    <a:pt x="42166" y="1011276"/>
                  </a:cubicBezTo>
                  <a:cubicBezTo>
                    <a:pt x="45302" y="1008837"/>
                    <a:pt x="49135" y="1005701"/>
                    <a:pt x="53317" y="1001868"/>
                  </a:cubicBezTo>
                  <a:cubicBezTo>
                    <a:pt x="46696" y="1013367"/>
                    <a:pt x="42863" y="1019640"/>
                    <a:pt x="42863" y="1019640"/>
                  </a:cubicBezTo>
                  <a:cubicBezTo>
                    <a:pt x="63422" y="1023124"/>
                    <a:pt x="80498" y="1018943"/>
                    <a:pt x="95134" y="1009185"/>
                  </a:cubicBezTo>
                  <a:cubicBezTo>
                    <a:pt x="89210" y="1022776"/>
                    <a:pt x="85029" y="1029746"/>
                    <a:pt x="85029" y="1029746"/>
                  </a:cubicBezTo>
                  <a:cubicBezTo>
                    <a:pt x="120573" y="1044730"/>
                    <a:pt x="140436" y="1011276"/>
                    <a:pt x="151239" y="961096"/>
                  </a:cubicBezTo>
                  <a:lnTo>
                    <a:pt x="140436" y="1269148"/>
                  </a:lnTo>
                  <a:lnTo>
                    <a:pt x="209434" y="1269148"/>
                  </a:lnTo>
                  <a:lnTo>
                    <a:pt x="200026" y="1002564"/>
                  </a:lnTo>
                  <a:cubicBezTo>
                    <a:pt x="210828" y="1007791"/>
                    <a:pt x="221282" y="1010928"/>
                    <a:pt x="230691" y="1011625"/>
                  </a:cubicBezTo>
                  <a:cubicBezTo>
                    <a:pt x="232433" y="1010231"/>
                    <a:pt x="234524" y="1008488"/>
                    <a:pt x="236615" y="1006746"/>
                  </a:cubicBezTo>
                  <a:cubicBezTo>
                    <a:pt x="236963" y="1007443"/>
                    <a:pt x="237312" y="1008140"/>
                    <a:pt x="238009" y="1009185"/>
                  </a:cubicBezTo>
                  <a:cubicBezTo>
                    <a:pt x="233827" y="1016155"/>
                    <a:pt x="231388" y="1019988"/>
                    <a:pt x="231388" y="1019988"/>
                  </a:cubicBezTo>
                  <a:cubicBezTo>
                    <a:pt x="235918" y="1020685"/>
                    <a:pt x="240100" y="1021034"/>
                    <a:pt x="244630" y="1021034"/>
                  </a:cubicBezTo>
                  <a:cubicBezTo>
                    <a:pt x="254736" y="1037760"/>
                    <a:pt x="266933" y="1050306"/>
                    <a:pt x="281220" y="1055881"/>
                  </a:cubicBezTo>
                  <a:lnTo>
                    <a:pt x="290280" y="1033579"/>
                  </a:lnTo>
                  <a:cubicBezTo>
                    <a:pt x="291326" y="1033579"/>
                    <a:pt x="292023" y="1033579"/>
                    <a:pt x="293068" y="1033579"/>
                  </a:cubicBezTo>
                  <a:lnTo>
                    <a:pt x="292372" y="1059017"/>
                  </a:lnTo>
                  <a:cubicBezTo>
                    <a:pt x="304916" y="1061108"/>
                    <a:pt x="318507" y="1058320"/>
                    <a:pt x="334189" y="1050306"/>
                  </a:cubicBezTo>
                  <a:cubicBezTo>
                    <a:pt x="334189" y="1050306"/>
                    <a:pt x="325825" y="1041245"/>
                    <a:pt x="312931" y="1023821"/>
                  </a:cubicBezTo>
                  <a:cubicBezTo>
                    <a:pt x="313977" y="1022776"/>
                    <a:pt x="314674" y="1022079"/>
                    <a:pt x="315719" y="1021034"/>
                  </a:cubicBezTo>
                  <a:cubicBezTo>
                    <a:pt x="322689" y="1022079"/>
                    <a:pt x="330006" y="1021730"/>
                    <a:pt x="338021" y="1019988"/>
                  </a:cubicBezTo>
                  <a:lnTo>
                    <a:pt x="329309" y="1269497"/>
                  </a:lnTo>
                  <a:lnTo>
                    <a:pt x="398308" y="1269497"/>
                  </a:lnTo>
                  <a:lnTo>
                    <a:pt x="386808" y="944020"/>
                  </a:lnTo>
                  <a:cubicBezTo>
                    <a:pt x="395172" y="969808"/>
                    <a:pt x="405974" y="991762"/>
                    <a:pt x="420610" y="1007095"/>
                  </a:cubicBezTo>
                  <a:cubicBezTo>
                    <a:pt x="417823" y="997686"/>
                    <a:pt x="416080" y="988625"/>
                    <a:pt x="414338" y="980610"/>
                  </a:cubicBezTo>
                  <a:cubicBezTo>
                    <a:pt x="418171" y="991762"/>
                    <a:pt x="422701" y="1002216"/>
                    <a:pt x="427579" y="1011625"/>
                  </a:cubicBezTo>
                  <a:lnTo>
                    <a:pt x="425140" y="1077487"/>
                  </a:lnTo>
                  <a:lnTo>
                    <a:pt x="494139" y="1077487"/>
                  </a:lnTo>
                  <a:lnTo>
                    <a:pt x="493442" y="1059017"/>
                  </a:lnTo>
                  <a:cubicBezTo>
                    <a:pt x="500411" y="1058320"/>
                    <a:pt x="508078" y="1056230"/>
                    <a:pt x="516093" y="1052745"/>
                  </a:cubicBezTo>
                  <a:lnTo>
                    <a:pt x="511911" y="1172969"/>
                  </a:lnTo>
                  <a:lnTo>
                    <a:pt x="580909" y="1172969"/>
                  </a:lnTo>
                  <a:lnTo>
                    <a:pt x="569758" y="854462"/>
                  </a:lnTo>
                  <a:lnTo>
                    <a:pt x="570803" y="851674"/>
                  </a:lnTo>
                  <a:cubicBezTo>
                    <a:pt x="578818" y="875719"/>
                    <a:pt x="589621" y="895931"/>
                    <a:pt x="603212" y="910915"/>
                  </a:cubicBezTo>
                  <a:cubicBezTo>
                    <a:pt x="600424" y="901506"/>
                    <a:pt x="598681" y="892446"/>
                    <a:pt x="596939" y="884431"/>
                  </a:cubicBezTo>
                  <a:cubicBezTo>
                    <a:pt x="610181" y="921718"/>
                    <a:pt x="627953" y="950293"/>
                    <a:pt x="652346" y="960050"/>
                  </a:cubicBezTo>
                  <a:lnTo>
                    <a:pt x="662104" y="936354"/>
                  </a:lnTo>
                  <a:lnTo>
                    <a:pt x="664195" y="936354"/>
                  </a:lnTo>
                  <a:lnTo>
                    <a:pt x="663149" y="963187"/>
                  </a:lnTo>
                  <a:cubicBezTo>
                    <a:pt x="675695" y="965278"/>
                    <a:pt x="689285" y="962490"/>
                    <a:pt x="704966" y="954475"/>
                  </a:cubicBezTo>
                  <a:cubicBezTo>
                    <a:pt x="704966" y="954475"/>
                    <a:pt x="695209" y="944020"/>
                    <a:pt x="680922" y="924506"/>
                  </a:cubicBezTo>
                  <a:cubicBezTo>
                    <a:pt x="699739" y="928688"/>
                    <a:pt x="721345" y="924157"/>
                    <a:pt x="746087" y="907430"/>
                  </a:cubicBezTo>
                  <a:cubicBezTo>
                    <a:pt x="746087" y="907430"/>
                    <a:pt x="704270" y="869795"/>
                    <a:pt x="658271" y="794525"/>
                  </a:cubicBezTo>
                  <a:cubicBezTo>
                    <a:pt x="664195" y="797661"/>
                    <a:pt x="670119" y="799403"/>
                    <a:pt x="676392" y="800100"/>
                  </a:cubicBezTo>
                  <a:lnTo>
                    <a:pt x="686846" y="764904"/>
                  </a:lnTo>
                  <a:lnTo>
                    <a:pt x="687891" y="799752"/>
                  </a:lnTo>
                  <a:cubicBezTo>
                    <a:pt x="701133" y="798009"/>
                    <a:pt x="715769" y="791040"/>
                    <a:pt x="731799" y="777798"/>
                  </a:cubicBezTo>
                  <a:cubicBezTo>
                    <a:pt x="731799" y="777798"/>
                    <a:pt x="694861" y="750616"/>
                    <a:pt x="653392" y="692073"/>
                  </a:cubicBezTo>
                  <a:cubicBezTo>
                    <a:pt x="655134" y="692770"/>
                    <a:pt x="657225" y="693467"/>
                    <a:pt x="658968" y="693815"/>
                  </a:cubicBezTo>
                  <a:lnTo>
                    <a:pt x="670816" y="660361"/>
                  </a:lnTo>
                  <a:lnTo>
                    <a:pt x="670816" y="695557"/>
                  </a:lnTo>
                  <a:cubicBezTo>
                    <a:pt x="684058" y="695906"/>
                    <a:pt x="698694" y="691027"/>
                    <a:pt x="715421" y="679876"/>
                  </a:cubicBezTo>
                  <a:cubicBezTo>
                    <a:pt x="715421" y="679876"/>
                    <a:pt x="669073" y="638059"/>
                    <a:pt x="624120" y="554773"/>
                  </a:cubicBezTo>
                  <a:cubicBezTo>
                    <a:pt x="636317" y="559303"/>
                    <a:pt x="650953" y="557213"/>
                    <a:pt x="667680" y="545713"/>
                  </a:cubicBezTo>
                  <a:cubicBezTo>
                    <a:pt x="667680" y="545713"/>
                    <a:pt x="640847" y="521668"/>
                    <a:pt x="612272" y="473578"/>
                  </a:cubicBezTo>
                  <a:cubicBezTo>
                    <a:pt x="623771" y="479154"/>
                    <a:pt x="637014" y="477063"/>
                    <a:pt x="652695" y="464518"/>
                  </a:cubicBezTo>
                  <a:cubicBezTo>
                    <a:pt x="652695" y="464518"/>
                    <a:pt x="631438" y="442216"/>
                    <a:pt x="607742" y="396914"/>
                  </a:cubicBezTo>
                  <a:cubicBezTo>
                    <a:pt x="615059" y="405974"/>
                    <a:pt x="623075" y="411898"/>
                    <a:pt x="628302" y="415034"/>
                  </a:cubicBezTo>
                  <a:cubicBezTo>
                    <a:pt x="634226" y="413641"/>
                    <a:pt x="640498" y="410853"/>
                    <a:pt x="647468" y="406323"/>
                  </a:cubicBezTo>
                  <a:cubicBezTo>
                    <a:pt x="647468" y="406323"/>
                    <a:pt x="610878" y="373566"/>
                    <a:pt x="580561" y="307704"/>
                  </a:cubicBezTo>
                  <a:cubicBezTo>
                    <a:pt x="586485" y="310143"/>
                    <a:pt x="593454" y="308749"/>
                    <a:pt x="601469" y="300735"/>
                  </a:cubicBezTo>
                  <a:cubicBezTo>
                    <a:pt x="601469" y="300735"/>
                    <a:pt x="560000" y="268326"/>
                    <a:pt x="546061" y="190268"/>
                  </a:cubicBezTo>
                  <a:lnTo>
                    <a:pt x="546061" y="189222"/>
                  </a:lnTo>
                  <a:lnTo>
                    <a:pt x="546061" y="191662"/>
                  </a:lnTo>
                  <a:cubicBezTo>
                    <a:pt x="546061" y="188874"/>
                    <a:pt x="546061" y="187480"/>
                    <a:pt x="546061" y="187480"/>
                  </a:cubicBezTo>
                  <a:cubicBezTo>
                    <a:pt x="542576" y="219540"/>
                    <a:pt x="537001" y="248812"/>
                    <a:pt x="530729" y="275296"/>
                  </a:cubicBezTo>
                  <a:cubicBezTo>
                    <a:pt x="519229" y="259614"/>
                    <a:pt x="506335" y="238357"/>
                    <a:pt x="494139" y="212222"/>
                  </a:cubicBezTo>
                  <a:cubicBezTo>
                    <a:pt x="500063" y="214661"/>
                    <a:pt x="507032" y="213267"/>
                    <a:pt x="515047" y="205252"/>
                  </a:cubicBezTo>
                  <a:cubicBezTo>
                    <a:pt x="515047" y="205252"/>
                    <a:pt x="473579" y="172844"/>
                    <a:pt x="459640" y="94785"/>
                  </a:cubicBezTo>
                  <a:lnTo>
                    <a:pt x="459640" y="93740"/>
                  </a:lnTo>
                  <a:lnTo>
                    <a:pt x="459640" y="96179"/>
                  </a:lnTo>
                  <a:cubicBezTo>
                    <a:pt x="459640" y="93392"/>
                    <a:pt x="459640" y="91998"/>
                    <a:pt x="459640" y="91998"/>
                  </a:cubicBezTo>
                  <a:cubicBezTo>
                    <a:pt x="451276" y="163784"/>
                    <a:pt x="434898" y="222328"/>
                    <a:pt x="417125" y="267281"/>
                  </a:cubicBezTo>
                  <a:cubicBezTo>
                    <a:pt x="408762" y="256826"/>
                    <a:pt x="395172" y="237312"/>
                    <a:pt x="380187" y="209434"/>
                  </a:cubicBezTo>
                  <a:cubicBezTo>
                    <a:pt x="387505" y="218494"/>
                    <a:pt x="395520" y="224418"/>
                    <a:pt x="400747" y="227555"/>
                  </a:cubicBezTo>
                  <a:cubicBezTo>
                    <a:pt x="406671" y="226161"/>
                    <a:pt x="412944" y="223373"/>
                    <a:pt x="419913" y="218843"/>
                  </a:cubicBezTo>
                  <a:cubicBezTo>
                    <a:pt x="419913" y="218843"/>
                    <a:pt x="383323" y="186086"/>
                    <a:pt x="353006" y="120224"/>
                  </a:cubicBezTo>
                  <a:cubicBezTo>
                    <a:pt x="358930" y="122663"/>
                    <a:pt x="365899" y="121270"/>
                    <a:pt x="373915" y="113255"/>
                  </a:cubicBezTo>
                  <a:cubicBezTo>
                    <a:pt x="373915" y="113255"/>
                    <a:pt x="332446" y="80846"/>
                    <a:pt x="318507" y="2788"/>
                  </a:cubicBezTo>
                  <a:lnTo>
                    <a:pt x="318507" y="1742"/>
                  </a:lnTo>
                  <a:lnTo>
                    <a:pt x="318507" y="4182"/>
                  </a:lnTo>
                  <a:cubicBezTo>
                    <a:pt x="318507" y="1394"/>
                    <a:pt x="318507" y="0"/>
                    <a:pt x="318507" y="0"/>
                  </a:cubicBezTo>
                  <a:cubicBezTo>
                    <a:pt x="296553" y="192010"/>
                    <a:pt x="215009" y="287841"/>
                    <a:pt x="215009" y="287841"/>
                  </a:cubicBezTo>
                  <a:cubicBezTo>
                    <a:pt x="227206" y="298644"/>
                    <a:pt x="238009" y="302128"/>
                    <a:pt x="247418" y="300038"/>
                  </a:cubicBezTo>
                  <a:cubicBezTo>
                    <a:pt x="234873" y="325476"/>
                    <a:pt x="225464" y="339764"/>
                    <a:pt x="225464" y="339764"/>
                  </a:cubicBezTo>
                  <a:cubicBezTo>
                    <a:pt x="233827" y="341506"/>
                    <a:pt x="241494" y="341158"/>
                    <a:pt x="248463" y="339764"/>
                  </a:cubicBezTo>
                  <a:cubicBezTo>
                    <a:pt x="257175" y="330006"/>
                    <a:pt x="272508" y="309795"/>
                    <a:pt x="280872" y="281568"/>
                  </a:cubicBezTo>
                  <a:cubicBezTo>
                    <a:pt x="280872" y="283311"/>
                    <a:pt x="279129" y="303522"/>
                    <a:pt x="271463" y="327567"/>
                  </a:cubicBezTo>
                  <a:cubicBezTo>
                    <a:pt x="274948" y="324082"/>
                    <a:pt x="278433" y="320249"/>
                    <a:pt x="281568" y="316067"/>
                  </a:cubicBezTo>
                  <a:cubicBezTo>
                    <a:pt x="265190" y="364157"/>
                    <a:pt x="245675" y="404232"/>
                    <a:pt x="226509" y="436988"/>
                  </a:cubicBezTo>
                  <a:cubicBezTo>
                    <a:pt x="220934" y="427231"/>
                    <a:pt x="215358" y="416777"/>
                    <a:pt x="210131" y="405277"/>
                  </a:cubicBezTo>
                  <a:cubicBezTo>
                    <a:pt x="216055" y="407717"/>
                    <a:pt x="223024" y="406323"/>
                    <a:pt x="231040" y="398308"/>
                  </a:cubicBezTo>
                  <a:cubicBezTo>
                    <a:pt x="231040" y="398308"/>
                    <a:pt x="189571" y="365900"/>
                    <a:pt x="175632" y="287841"/>
                  </a:cubicBezTo>
                  <a:lnTo>
                    <a:pt x="175632" y="286796"/>
                  </a:lnTo>
                  <a:lnTo>
                    <a:pt x="175632" y="289235"/>
                  </a:lnTo>
                  <a:cubicBezTo>
                    <a:pt x="175632" y="286447"/>
                    <a:pt x="175632" y="285053"/>
                    <a:pt x="175632" y="285053"/>
                  </a:cubicBezTo>
                  <a:cubicBezTo>
                    <a:pt x="153678" y="477063"/>
                    <a:pt x="72134" y="572894"/>
                    <a:pt x="72134" y="572894"/>
                  </a:cubicBezTo>
                  <a:cubicBezTo>
                    <a:pt x="84331" y="583697"/>
                    <a:pt x="95134" y="587182"/>
                    <a:pt x="104543" y="585091"/>
                  </a:cubicBezTo>
                  <a:cubicBezTo>
                    <a:pt x="91998" y="610529"/>
                    <a:pt x="82589" y="624817"/>
                    <a:pt x="82589" y="624817"/>
                  </a:cubicBezTo>
                  <a:cubicBezTo>
                    <a:pt x="90952" y="626559"/>
                    <a:pt x="98619" y="626211"/>
                    <a:pt x="105588" y="624817"/>
                  </a:cubicBezTo>
                  <a:cubicBezTo>
                    <a:pt x="114300" y="615060"/>
                    <a:pt x="129633" y="594848"/>
                    <a:pt x="137997" y="566621"/>
                  </a:cubicBezTo>
                  <a:cubicBezTo>
                    <a:pt x="137997" y="568364"/>
                    <a:pt x="136254" y="588575"/>
                    <a:pt x="128588" y="612620"/>
                  </a:cubicBezTo>
                  <a:cubicBezTo>
                    <a:pt x="132073" y="609135"/>
                    <a:pt x="135558" y="605302"/>
                    <a:pt x="138693" y="601121"/>
                  </a:cubicBezTo>
                  <a:cubicBezTo>
                    <a:pt x="87119" y="751662"/>
                    <a:pt x="3485" y="827281"/>
                    <a:pt x="3485" y="827281"/>
                  </a:cubicBezTo>
                  <a:cubicBezTo>
                    <a:pt x="19863" y="838432"/>
                    <a:pt x="34500" y="843311"/>
                    <a:pt x="48090" y="842963"/>
                  </a:cubicBezTo>
                  <a:lnTo>
                    <a:pt x="48090" y="807767"/>
                  </a:lnTo>
                  <a:lnTo>
                    <a:pt x="57151" y="833902"/>
                  </a:lnTo>
                  <a:cubicBezTo>
                    <a:pt x="25090" y="893143"/>
                    <a:pt x="0" y="923112"/>
                    <a:pt x="0" y="923112"/>
                  </a:cubicBezTo>
                  <a:cubicBezTo>
                    <a:pt x="20561" y="938096"/>
                    <a:pt x="39378" y="944020"/>
                    <a:pt x="55756" y="939839"/>
                  </a:cubicBezTo>
                  <a:close/>
                  <a:moveTo>
                    <a:pt x="422352" y="407717"/>
                  </a:moveTo>
                  <a:cubicBezTo>
                    <a:pt x="422352" y="407368"/>
                    <a:pt x="422004" y="407368"/>
                    <a:pt x="422004" y="407020"/>
                  </a:cubicBezTo>
                  <a:cubicBezTo>
                    <a:pt x="422352" y="406323"/>
                    <a:pt x="422701" y="405974"/>
                    <a:pt x="423050" y="405626"/>
                  </a:cubicBezTo>
                  <a:cubicBezTo>
                    <a:pt x="423050" y="406323"/>
                    <a:pt x="422701" y="407020"/>
                    <a:pt x="422352" y="407717"/>
                  </a:cubicBezTo>
                  <a:close/>
                  <a:moveTo>
                    <a:pt x="415035" y="391338"/>
                  </a:moveTo>
                  <a:cubicBezTo>
                    <a:pt x="417823" y="385414"/>
                    <a:pt x="420262" y="378445"/>
                    <a:pt x="422352" y="371475"/>
                  </a:cubicBezTo>
                  <a:cubicBezTo>
                    <a:pt x="422352" y="372520"/>
                    <a:pt x="421656" y="381929"/>
                    <a:pt x="418868" y="394823"/>
                  </a:cubicBezTo>
                  <a:cubicBezTo>
                    <a:pt x="418171" y="394126"/>
                    <a:pt x="416777" y="393081"/>
                    <a:pt x="415035" y="391338"/>
                  </a:cubicBezTo>
                  <a:close/>
                  <a:moveTo>
                    <a:pt x="417823" y="400398"/>
                  </a:moveTo>
                  <a:cubicBezTo>
                    <a:pt x="417474" y="399701"/>
                    <a:pt x="417125" y="399005"/>
                    <a:pt x="416428" y="398308"/>
                  </a:cubicBezTo>
                  <a:cubicBezTo>
                    <a:pt x="417125" y="397611"/>
                    <a:pt x="417823" y="396914"/>
                    <a:pt x="418520" y="396565"/>
                  </a:cubicBezTo>
                  <a:cubicBezTo>
                    <a:pt x="418171" y="397611"/>
                    <a:pt x="418171" y="399005"/>
                    <a:pt x="417823" y="400398"/>
                  </a:cubicBezTo>
                  <a:close/>
                  <a:moveTo>
                    <a:pt x="520274" y="953081"/>
                  </a:moveTo>
                  <a:cubicBezTo>
                    <a:pt x="513654" y="944717"/>
                    <a:pt x="506335" y="934960"/>
                    <a:pt x="499017" y="924157"/>
                  </a:cubicBezTo>
                  <a:cubicBezTo>
                    <a:pt x="505638" y="916491"/>
                    <a:pt x="511214" y="905688"/>
                    <a:pt x="515744" y="892794"/>
                  </a:cubicBezTo>
                  <a:cubicBezTo>
                    <a:pt x="517835" y="892098"/>
                    <a:pt x="520274" y="891401"/>
                    <a:pt x="522713" y="890355"/>
                  </a:cubicBezTo>
                  <a:lnTo>
                    <a:pt x="520274" y="953081"/>
                  </a:lnTo>
                  <a:close/>
                  <a:moveTo>
                    <a:pt x="410156" y="284705"/>
                  </a:moveTo>
                  <a:cubicBezTo>
                    <a:pt x="406671" y="292720"/>
                    <a:pt x="403186" y="300038"/>
                    <a:pt x="400050" y="307007"/>
                  </a:cubicBezTo>
                  <a:cubicBezTo>
                    <a:pt x="395172" y="300038"/>
                    <a:pt x="390293" y="292720"/>
                    <a:pt x="385414" y="284356"/>
                  </a:cubicBezTo>
                  <a:cubicBezTo>
                    <a:pt x="392732" y="287841"/>
                    <a:pt x="401096" y="288189"/>
                    <a:pt x="410156" y="284705"/>
                  </a:cubicBezTo>
                  <a:close/>
                  <a:moveTo>
                    <a:pt x="524456" y="302128"/>
                  </a:moveTo>
                  <a:cubicBezTo>
                    <a:pt x="524456" y="302477"/>
                    <a:pt x="524456" y="302825"/>
                    <a:pt x="524108" y="303174"/>
                  </a:cubicBezTo>
                  <a:cubicBezTo>
                    <a:pt x="523410" y="302128"/>
                    <a:pt x="523062" y="301083"/>
                    <a:pt x="522365" y="300038"/>
                  </a:cubicBezTo>
                  <a:cubicBezTo>
                    <a:pt x="523062" y="300735"/>
                    <a:pt x="523759" y="301432"/>
                    <a:pt x="524456" y="302128"/>
                  </a:cubicBezTo>
                  <a:close/>
                  <a:moveTo>
                    <a:pt x="499017" y="1019291"/>
                  </a:moveTo>
                  <a:cubicBezTo>
                    <a:pt x="504942" y="1020685"/>
                    <a:pt x="511214" y="1021034"/>
                    <a:pt x="517835" y="1020337"/>
                  </a:cubicBezTo>
                  <a:lnTo>
                    <a:pt x="517138" y="1042639"/>
                  </a:lnTo>
                  <a:cubicBezTo>
                    <a:pt x="512956" y="1037760"/>
                    <a:pt x="506684" y="1030094"/>
                    <a:pt x="499017" y="1019291"/>
                  </a:cubicBezTo>
                  <a:close/>
                  <a:moveTo>
                    <a:pt x="198631" y="943323"/>
                  </a:moveTo>
                  <a:cubicBezTo>
                    <a:pt x="203161" y="957611"/>
                    <a:pt x="208737" y="970853"/>
                    <a:pt x="215358" y="982353"/>
                  </a:cubicBezTo>
                  <a:cubicBezTo>
                    <a:pt x="208040" y="992110"/>
                    <a:pt x="202813" y="998383"/>
                    <a:pt x="200722" y="1000474"/>
                  </a:cubicBezTo>
                  <a:lnTo>
                    <a:pt x="198631" y="943323"/>
                  </a:lnTo>
                  <a:close/>
                </a:path>
              </a:pathLst>
            </a:custGeom>
            <a:solidFill>
              <a:srgbClr val="1D1105"/>
            </a:solidFill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EDD9026-E195-4F7C-98FC-BD7E8F71CD99}"/>
                </a:ext>
              </a:extLst>
            </p:cNvPr>
            <p:cNvSpPr/>
            <p:nvPr/>
          </p:nvSpPr>
          <p:spPr>
            <a:xfrm>
              <a:off x="8038402" y="2027431"/>
              <a:ext cx="622726" cy="1057623"/>
            </a:xfrm>
            <a:custGeom>
              <a:avLst/>
              <a:gdLst>
                <a:gd name="connsiteX0" fmla="*/ 46696 w 622726"/>
                <a:gd name="connsiteY0" fmla="*/ 783722 h 1057623"/>
                <a:gd name="connsiteX1" fmla="*/ 9409 w 622726"/>
                <a:gd name="connsiteY1" fmla="*/ 835296 h 1057623"/>
                <a:gd name="connsiteX2" fmla="*/ 35544 w 622726"/>
                <a:gd name="connsiteY2" fmla="*/ 842963 h 1057623"/>
                <a:gd name="connsiteX3" fmla="*/ 44953 w 622726"/>
                <a:gd name="connsiteY3" fmla="*/ 834948 h 1057623"/>
                <a:gd name="connsiteX4" fmla="*/ 36242 w 622726"/>
                <a:gd name="connsiteY4" fmla="*/ 849584 h 1057623"/>
                <a:gd name="connsiteX5" fmla="*/ 79801 w 622726"/>
                <a:gd name="connsiteY5" fmla="*/ 840872 h 1057623"/>
                <a:gd name="connsiteX6" fmla="*/ 71438 w 622726"/>
                <a:gd name="connsiteY6" fmla="*/ 857947 h 1057623"/>
                <a:gd name="connsiteX7" fmla="*/ 126496 w 622726"/>
                <a:gd name="connsiteY7" fmla="*/ 800797 h 1057623"/>
                <a:gd name="connsiteX8" fmla="*/ 117436 w 622726"/>
                <a:gd name="connsiteY8" fmla="*/ 1057275 h 1057623"/>
                <a:gd name="connsiteX9" fmla="*/ 174935 w 622726"/>
                <a:gd name="connsiteY9" fmla="*/ 1057275 h 1057623"/>
                <a:gd name="connsiteX10" fmla="*/ 167268 w 622726"/>
                <a:gd name="connsiteY10" fmla="*/ 835296 h 1057623"/>
                <a:gd name="connsiteX11" fmla="*/ 192707 w 622726"/>
                <a:gd name="connsiteY11" fmla="*/ 842614 h 1057623"/>
                <a:gd name="connsiteX12" fmla="*/ 197586 w 622726"/>
                <a:gd name="connsiteY12" fmla="*/ 838432 h 1057623"/>
                <a:gd name="connsiteX13" fmla="*/ 198631 w 622726"/>
                <a:gd name="connsiteY13" fmla="*/ 840523 h 1057623"/>
                <a:gd name="connsiteX14" fmla="*/ 193404 w 622726"/>
                <a:gd name="connsiteY14" fmla="*/ 849584 h 1057623"/>
                <a:gd name="connsiteX15" fmla="*/ 204207 w 622726"/>
                <a:gd name="connsiteY15" fmla="*/ 850629 h 1057623"/>
                <a:gd name="connsiteX16" fmla="*/ 234873 w 622726"/>
                <a:gd name="connsiteY16" fmla="*/ 879553 h 1057623"/>
                <a:gd name="connsiteX17" fmla="*/ 242539 w 622726"/>
                <a:gd name="connsiteY17" fmla="*/ 861083 h 1057623"/>
                <a:gd name="connsiteX18" fmla="*/ 244978 w 622726"/>
                <a:gd name="connsiteY18" fmla="*/ 861083 h 1057623"/>
                <a:gd name="connsiteX19" fmla="*/ 244281 w 622726"/>
                <a:gd name="connsiteY19" fmla="*/ 882340 h 1057623"/>
                <a:gd name="connsiteX20" fmla="*/ 279129 w 622726"/>
                <a:gd name="connsiteY20" fmla="*/ 875022 h 1057623"/>
                <a:gd name="connsiteX21" fmla="*/ 261356 w 622726"/>
                <a:gd name="connsiteY21" fmla="*/ 853068 h 1057623"/>
                <a:gd name="connsiteX22" fmla="*/ 263796 w 622726"/>
                <a:gd name="connsiteY22" fmla="*/ 850629 h 1057623"/>
                <a:gd name="connsiteX23" fmla="*/ 282265 w 622726"/>
                <a:gd name="connsiteY23" fmla="*/ 849584 h 1057623"/>
                <a:gd name="connsiteX24" fmla="*/ 274947 w 622726"/>
                <a:gd name="connsiteY24" fmla="*/ 1057624 h 1057623"/>
                <a:gd name="connsiteX25" fmla="*/ 332446 w 622726"/>
                <a:gd name="connsiteY25" fmla="*/ 1057624 h 1057623"/>
                <a:gd name="connsiteX26" fmla="*/ 323037 w 622726"/>
                <a:gd name="connsiteY26" fmla="*/ 786510 h 1057623"/>
                <a:gd name="connsiteX27" fmla="*/ 351263 w 622726"/>
                <a:gd name="connsiteY27" fmla="*/ 839129 h 1057623"/>
                <a:gd name="connsiteX28" fmla="*/ 346036 w 622726"/>
                <a:gd name="connsiteY28" fmla="*/ 816827 h 1057623"/>
                <a:gd name="connsiteX29" fmla="*/ 357187 w 622726"/>
                <a:gd name="connsiteY29" fmla="*/ 842614 h 1057623"/>
                <a:gd name="connsiteX30" fmla="*/ 355097 w 622726"/>
                <a:gd name="connsiteY30" fmla="*/ 897673 h 1057623"/>
                <a:gd name="connsiteX31" fmla="*/ 412595 w 622726"/>
                <a:gd name="connsiteY31" fmla="*/ 897673 h 1057623"/>
                <a:gd name="connsiteX32" fmla="*/ 411898 w 622726"/>
                <a:gd name="connsiteY32" fmla="*/ 882340 h 1057623"/>
                <a:gd name="connsiteX33" fmla="*/ 430716 w 622726"/>
                <a:gd name="connsiteY33" fmla="*/ 877113 h 1057623"/>
                <a:gd name="connsiteX34" fmla="*/ 427231 w 622726"/>
                <a:gd name="connsiteY34" fmla="*/ 977126 h 1057623"/>
                <a:gd name="connsiteX35" fmla="*/ 484730 w 622726"/>
                <a:gd name="connsiteY35" fmla="*/ 977126 h 1057623"/>
                <a:gd name="connsiteX36" fmla="*/ 475321 w 622726"/>
                <a:gd name="connsiteY36" fmla="*/ 711587 h 1057623"/>
                <a:gd name="connsiteX37" fmla="*/ 476366 w 622726"/>
                <a:gd name="connsiteY37" fmla="*/ 709148 h 1057623"/>
                <a:gd name="connsiteX38" fmla="*/ 503199 w 622726"/>
                <a:gd name="connsiteY38" fmla="*/ 758283 h 1057623"/>
                <a:gd name="connsiteX39" fmla="*/ 497972 w 622726"/>
                <a:gd name="connsiteY39" fmla="*/ 735981 h 1057623"/>
                <a:gd name="connsiteX40" fmla="*/ 544319 w 622726"/>
                <a:gd name="connsiteY40" fmla="*/ 799055 h 1057623"/>
                <a:gd name="connsiteX41" fmla="*/ 552333 w 622726"/>
                <a:gd name="connsiteY41" fmla="*/ 779192 h 1057623"/>
                <a:gd name="connsiteX42" fmla="*/ 554076 w 622726"/>
                <a:gd name="connsiteY42" fmla="*/ 779192 h 1057623"/>
                <a:gd name="connsiteX43" fmla="*/ 553379 w 622726"/>
                <a:gd name="connsiteY43" fmla="*/ 801494 h 1057623"/>
                <a:gd name="connsiteX44" fmla="*/ 588227 w 622726"/>
                <a:gd name="connsiteY44" fmla="*/ 794176 h 1057623"/>
                <a:gd name="connsiteX45" fmla="*/ 568364 w 622726"/>
                <a:gd name="connsiteY45" fmla="*/ 769086 h 1057623"/>
                <a:gd name="connsiteX46" fmla="*/ 622726 w 622726"/>
                <a:gd name="connsiteY46" fmla="*/ 754798 h 1057623"/>
                <a:gd name="connsiteX47" fmla="*/ 549546 w 622726"/>
                <a:gd name="connsiteY47" fmla="*/ 660710 h 1057623"/>
                <a:gd name="connsiteX48" fmla="*/ 564530 w 622726"/>
                <a:gd name="connsiteY48" fmla="*/ 665588 h 1057623"/>
                <a:gd name="connsiteX49" fmla="*/ 573242 w 622726"/>
                <a:gd name="connsiteY49" fmla="*/ 636317 h 1057623"/>
                <a:gd name="connsiteX50" fmla="*/ 574288 w 622726"/>
                <a:gd name="connsiteY50" fmla="*/ 665588 h 1057623"/>
                <a:gd name="connsiteX51" fmla="*/ 610878 w 622726"/>
                <a:gd name="connsiteY51" fmla="*/ 647119 h 1057623"/>
                <a:gd name="connsiteX52" fmla="*/ 545713 w 622726"/>
                <a:gd name="connsiteY52" fmla="*/ 575682 h 1057623"/>
                <a:gd name="connsiteX53" fmla="*/ 550243 w 622726"/>
                <a:gd name="connsiteY53" fmla="*/ 577076 h 1057623"/>
                <a:gd name="connsiteX54" fmla="*/ 560001 w 622726"/>
                <a:gd name="connsiteY54" fmla="*/ 549198 h 1057623"/>
                <a:gd name="connsiteX55" fmla="*/ 560001 w 622726"/>
                <a:gd name="connsiteY55" fmla="*/ 578470 h 1057623"/>
                <a:gd name="connsiteX56" fmla="*/ 596938 w 622726"/>
                <a:gd name="connsiteY56" fmla="*/ 565576 h 1057623"/>
                <a:gd name="connsiteX57" fmla="*/ 520971 w 622726"/>
                <a:gd name="connsiteY57" fmla="*/ 461382 h 1057623"/>
                <a:gd name="connsiteX58" fmla="*/ 557213 w 622726"/>
                <a:gd name="connsiteY58" fmla="*/ 453715 h 1057623"/>
                <a:gd name="connsiteX59" fmla="*/ 511214 w 622726"/>
                <a:gd name="connsiteY59" fmla="*/ 393777 h 1057623"/>
                <a:gd name="connsiteX60" fmla="*/ 545016 w 622726"/>
                <a:gd name="connsiteY60" fmla="*/ 386111 h 1057623"/>
                <a:gd name="connsiteX61" fmla="*/ 507380 w 622726"/>
                <a:gd name="connsiteY61" fmla="*/ 330006 h 1057623"/>
                <a:gd name="connsiteX62" fmla="*/ 524455 w 622726"/>
                <a:gd name="connsiteY62" fmla="*/ 344991 h 1057623"/>
                <a:gd name="connsiteX63" fmla="*/ 540486 w 622726"/>
                <a:gd name="connsiteY63" fmla="*/ 337673 h 1057623"/>
                <a:gd name="connsiteX64" fmla="*/ 484730 w 622726"/>
                <a:gd name="connsiteY64" fmla="*/ 255433 h 1057623"/>
                <a:gd name="connsiteX65" fmla="*/ 502153 w 622726"/>
                <a:gd name="connsiteY65" fmla="*/ 249857 h 1057623"/>
                <a:gd name="connsiteX66" fmla="*/ 456155 w 622726"/>
                <a:gd name="connsiteY66" fmla="*/ 157859 h 1057623"/>
                <a:gd name="connsiteX67" fmla="*/ 456155 w 622726"/>
                <a:gd name="connsiteY67" fmla="*/ 157163 h 1057623"/>
                <a:gd name="connsiteX68" fmla="*/ 456155 w 622726"/>
                <a:gd name="connsiteY68" fmla="*/ 159253 h 1057623"/>
                <a:gd name="connsiteX69" fmla="*/ 456155 w 622726"/>
                <a:gd name="connsiteY69" fmla="*/ 155769 h 1057623"/>
                <a:gd name="connsiteX70" fmla="*/ 443261 w 622726"/>
                <a:gd name="connsiteY70" fmla="*/ 228949 h 1057623"/>
                <a:gd name="connsiteX71" fmla="*/ 412595 w 622726"/>
                <a:gd name="connsiteY71" fmla="*/ 176329 h 1057623"/>
                <a:gd name="connsiteX72" fmla="*/ 430019 w 622726"/>
                <a:gd name="connsiteY72" fmla="*/ 170753 h 1057623"/>
                <a:gd name="connsiteX73" fmla="*/ 384020 w 622726"/>
                <a:gd name="connsiteY73" fmla="*/ 78756 h 1057623"/>
                <a:gd name="connsiteX74" fmla="*/ 384020 w 622726"/>
                <a:gd name="connsiteY74" fmla="*/ 78059 h 1057623"/>
                <a:gd name="connsiteX75" fmla="*/ 384020 w 622726"/>
                <a:gd name="connsiteY75" fmla="*/ 80149 h 1057623"/>
                <a:gd name="connsiteX76" fmla="*/ 384020 w 622726"/>
                <a:gd name="connsiteY76" fmla="*/ 76665 h 1057623"/>
                <a:gd name="connsiteX77" fmla="*/ 348824 w 622726"/>
                <a:gd name="connsiteY77" fmla="*/ 222676 h 1057623"/>
                <a:gd name="connsiteX78" fmla="*/ 317810 w 622726"/>
                <a:gd name="connsiteY78" fmla="*/ 174238 h 1057623"/>
                <a:gd name="connsiteX79" fmla="*/ 334885 w 622726"/>
                <a:gd name="connsiteY79" fmla="*/ 189222 h 1057623"/>
                <a:gd name="connsiteX80" fmla="*/ 350915 w 622726"/>
                <a:gd name="connsiteY80" fmla="*/ 181904 h 1057623"/>
                <a:gd name="connsiteX81" fmla="*/ 295159 w 622726"/>
                <a:gd name="connsiteY81" fmla="*/ 99664 h 1057623"/>
                <a:gd name="connsiteX82" fmla="*/ 312583 w 622726"/>
                <a:gd name="connsiteY82" fmla="*/ 94088 h 1057623"/>
                <a:gd name="connsiteX83" fmla="*/ 266583 w 622726"/>
                <a:gd name="connsiteY83" fmla="*/ 2091 h 1057623"/>
                <a:gd name="connsiteX84" fmla="*/ 266583 w 622726"/>
                <a:gd name="connsiteY84" fmla="*/ 1394 h 1057623"/>
                <a:gd name="connsiteX85" fmla="*/ 266583 w 622726"/>
                <a:gd name="connsiteY85" fmla="*/ 3485 h 1057623"/>
                <a:gd name="connsiteX86" fmla="*/ 266583 w 622726"/>
                <a:gd name="connsiteY86" fmla="*/ 0 h 1057623"/>
                <a:gd name="connsiteX87" fmla="*/ 180162 w 622726"/>
                <a:gd name="connsiteY87" fmla="*/ 239751 h 1057623"/>
                <a:gd name="connsiteX88" fmla="*/ 206995 w 622726"/>
                <a:gd name="connsiteY88" fmla="*/ 249857 h 1057623"/>
                <a:gd name="connsiteX89" fmla="*/ 188525 w 622726"/>
                <a:gd name="connsiteY89" fmla="*/ 282962 h 1057623"/>
                <a:gd name="connsiteX90" fmla="*/ 207691 w 622726"/>
                <a:gd name="connsiteY90" fmla="*/ 282962 h 1057623"/>
                <a:gd name="connsiteX91" fmla="*/ 234524 w 622726"/>
                <a:gd name="connsiteY91" fmla="*/ 234524 h 1057623"/>
                <a:gd name="connsiteX92" fmla="*/ 226858 w 622726"/>
                <a:gd name="connsiteY92" fmla="*/ 272856 h 1057623"/>
                <a:gd name="connsiteX93" fmla="*/ 235221 w 622726"/>
                <a:gd name="connsiteY93" fmla="*/ 263099 h 1057623"/>
                <a:gd name="connsiteX94" fmla="*/ 189222 w 622726"/>
                <a:gd name="connsiteY94" fmla="*/ 363809 h 1057623"/>
                <a:gd name="connsiteX95" fmla="*/ 175632 w 622726"/>
                <a:gd name="connsiteY95" fmla="*/ 337324 h 1057623"/>
                <a:gd name="connsiteX96" fmla="*/ 193056 w 622726"/>
                <a:gd name="connsiteY96" fmla="*/ 331749 h 1057623"/>
                <a:gd name="connsiteX97" fmla="*/ 147057 w 622726"/>
                <a:gd name="connsiteY97" fmla="*/ 239751 h 1057623"/>
                <a:gd name="connsiteX98" fmla="*/ 147057 w 622726"/>
                <a:gd name="connsiteY98" fmla="*/ 239054 h 1057623"/>
                <a:gd name="connsiteX99" fmla="*/ 147057 w 622726"/>
                <a:gd name="connsiteY99" fmla="*/ 241145 h 1057623"/>
                <a:gd name="connsiteX100" fmla="*/ 147057 w 622726"/>
                <a:gd name="connsiteY100" fmla="*/ 237660 h 1057623"/>
                <a:gd name="connsiteX101" fmla="*/ 60635 w 622726"/>
                <a:gd name="connsiteY101" fmla="*/ 477412 h 1057623"/>
                <a:gd name="connsiteX102" fmla="*/ 87467 w 622726"/>
                <a:gd name="connsiteY102" fmla="*/ 487517 h 1057623"/>
                <a:gd name="connsiteX103" fmla="*/ 68998 w 622726"/>
                <a:gd name="connsiteY103" fmla="*/ 520623 h 1057623"/>
                <a:gd name="connsiteX104" fmla="*/ 88164 w 622726"/>
                <a:gd name="connsiteY104" fmla="*/ 520623 h 1057623"/>
                <a:gd name="connsiteX105" fmla="*/ 114997 w 622726"/>
                <a:gd name="connsiteY105" fmla="*/ 472184 h 1057623"/>
                <a:gd name="connsiteX106" fmla="*/ 107330 w 622726"/>
                <a:gd name="connsiteY106" fmla="*/ 510517 h 1057623"/>
                <a:gd name="connsiteX107" fmla="*/ 115694 w 622726"/>
                <a:gd name="connsiteY107" fmla="*/ 500760 h 1057623"/>
                <a:gd name="connsiteX108" fmla="*/ 3136 w 622726"/>
                <a:gd name="connsiteY108" fmla="*/ 688936 h 1057623"/>
                <a:gd name="connsiteX109" fmla="*/ 40075 w 622726"/>
                <a:gd name="connsiteY109" fmla="*/ 702178 h 1057623"/>
                <a:gd name="connsiteX110" fmla="*/ 40075 w 622726"/>
                <a:gd name="connsiteY110" fmla="*/ 672907 h 1057623"/>
                <a:gd name="connsiteX111" fmla="*/ 47741 w 622726"/>
                <a:gd name="connsiteY111" fmla="*/ 694512 h 1057623"/>
                <a:gd name="connsiteX112" fmla="*/ 0 w 622726"/>
                <a:gd name="connsiteY112" fmla="*/ 768737 h 1057623"/>
                <a:gd name="connsiteX113" fmla="*/ 46696 w 622726"/>
                <a:gd name="connsiteY113" fmla="*/ 783722 h 1057623"/>
                <a:gd name="connsiteX114" fmla="*/ 352309 w 622726"/>
                <a:gd name="connsiteY114" fmla="*/ 340112 h 1057623"/>
                <a:gd name="connsiteX115" fmla="*/ 351960 w 622726"/>
                <a:gd name="connsiteY115" fmla="*/ 339415 h 1057623"/>
                <a:gd name="connsiteX116" fmla="*/ 353006 w 622726"/>
                <a:gd name="connsiteY116" fmla="*/ 338021 h 1057623"/>
                <a:gd name="connsiteX117" fmla="*/ 352309 w 622726"/>
                <a:gd name="connsiteY117" fmla="*/ 340112 h 1057623"/>
                <a:gd name="connsiteX118" fmla="*/ 346036 w 622726"/>
                <a:gd name="connsiteY118" fmla="*/ 326522 h 1057623"/>
                <a:gd name="connsiteX119" fmla="*/ 352309 w 622726"/>
                <a:gd name="connsiteY119" fmla="*/ 309795 h 1057623"/>
                <a:gd name="connsiteX120" fmla="*/ 349521 w 622726"/>
                <a:gd name="connsiteY120" fmla="*/ 329309 h 1057623"/>
                <a:gd name="connsiteX121" fmla="*/ 346036 w 622726"/>
                <a:gd name="connsiteY121" fmla="*/ 326522 h 1057623"/>
                <a:gd name="connsiteX122" fmla="*/ 348127 w 622726"/>
                <a:gd name="connsiteY122" fmla="*/ 334188 h 1057623"/>
                <a:gd name="connsiteX123" fmla="*/ 347082 w 622726"/>
                <a:gd name="connsiteY123" fmla="*/ 332446 h 1057623"/>
                <a:gd name="connsiteX124" fmla="*/ 348824 w 622726"/>
                <a:gd name="connsiteY124" fmla="*/ 330703 h 1057623"/>
                <a:gd name="connsiteX125" fmla="*/ 348127 w 622726"/>
                <a:gd name="connsiteY125" fmla="*/ 334188 h 1057623"/>
                <a:gd name="connsiteX126" fmla="*/ 433852 w 622726"/>
                <a:gd name="connsiteY126" fmla="*/ 794524 h 1057623"/>
                <a:gd name="connsiteX127" fmla="*/ 416080 w 622726"/>
                <a:gd name="connsiteY127" fmla="*/ 770480 h 1057623"/>
                <a:gd name="connsiteX128" fmla="*/ 430019 w 622726"/>
                <a:gd name="connsiteY128" fmla="*/ 744344 h 1057623"/>
                <a:gd name="connsiteX129" fmla="*/ 435594 w 622726"/>
                <a:gd name="connsiteY129" fmla="*/ 742253 h 1057623"/>
                <a:gd name="connsiteX130" fmla="*/ 433852 w 622726"/>
                <a:gd name="connsiteY130" fmla="*/ 794524 h 1057623"/>
                <a:gd name="connsiteX131" fmla="*/ 341855 w 622726"/>
                <a:gd name="connsiteY131" fmla="*/ 237660 h 1057623"/>
                <a:gd name="connsiteX132" fmla="*/ 333491 w 622726"/>
                <a:gd name="connsiteY132" fmla="*/ 256130 h 1057623"/>
                <a:gd name="connsiteX133" fmla="*/ 321295 w 622726"/>
                <a:gd name="connsiteY133" fmla="*/ 237312 h 1057623"/>
                <a:gd name="connsiteX134" fmla="*/ 341855 w 622726"/>
                <a:gd name="connsiteY134" fmla="*/ 237660 h 1057623"/>
                <a:gd name="connsiteX135" fmla="*/ 437336 w 622726"/>
                <a:gd name="connsiteY135" fmla="*/ 252296 h 1057623"/>
                <a:gd name="connsiteX136" fmla="*/ 436989 w 622726"/>
                <a:gd name="connsiteY136" fmla="*/ 252993 h 1057623"/>
                <a:gd name="connsiteX137" fmla="*/ 435594 w 622726"/>
                <a:gd name="connsiteY137" fmla="*/ 250205 h 1057623"/>
                <a:gd name="connsiteX138" fmla="*/ 437336 w 622726"/>
                <a:gd name="connsiteY138" fmla="*/ 252296 h 1057623"/>
                <a:gd name="connsiteX139" fmla="*/ 416080 w 622726"/>
                <a:gd name="connsiteY139" fmla="*/ 849932 h 1057623"/>
                <a:gd name="connsiteX140" fmla="*/ 431761 w 622726"/>
                <a:gd name="connsiteY140" fmla="*/ 850978 h 1057623"/>
                <a:gd name="connsiteX141" fmla="*/ 431065 w 622726"/>
                <a:gd name="connsiteY141" fmla="*/ 869447 h 1057623"/>
                <a:gd name="connsiteX142" fmla="*/ 416080 w 622726"/>
                <a:gd name="connsiteY142" fmla="*/ 849932 h 1057623"/>
                <a:gd name="connsiteX143" fmla="*/ 165526 w 622726"/>
                <a:gd name="connsiteY143" fmla="*/ 786510 h 1057623"/>
                <a:gd name="connsiteX144" fmla="*/ 179465 w 622726"/>
                <a:gd name="connsiteY144" fmla="*/ 819266 h 1057623"/>
                <a:gd name="connsiteX145" fmla="*/ 167268 w 622726"/>
                <a:gd name="connsiteY145" fmla="*/ 834599 h 1057623"/>
                <a:gd name="connsiteX146" fmla="*/ 165526 w 622726"/>
                <a:gd name="connsiteY146" fmla="*/ 786510 h 1057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622726" h="1057623">
                  <a:moveTo>
                    <a:pt x="46696" y="783722"/>
                  </a:moveTo>
                  <a:cubicBezTo>
                    <a:pt x="25787" y="817524"/>
                    <a:pt x="9409" y="835296"/>
                    <a:pt x="9409" y="835296"/>
                  </a:cubicBezTo>
                  <a:cubicBezTo>
                    <a:pt x="18818" y="840175"/>
                    <a:pt x="27530" y="842614"/>
                    <a:pt x="35544" y="842963"/>
                  </a:cubicBezTo>
                  <a:cubicBezTo>
                    <a:pt x="38332" y="840872"/>
                    <a:pt x="41469" y="838432"/>
                    <a:pt x="44953" y="834948"/>
                  </a:cubicBezTo>
                  <a:cubicBezTo>
                    <a:pt x="39377" y="844705"/>
                    <a:pt x="36242" y="849584"/>
                    <a:pt x="36242" y="849584"/>
                  </a:cubicBezTo>
                  <a:cubicBezTo>
                    <a:pt x="53317" y="852720"/>
                    <a:pt x="67604" y="849235"/>
                    <a:pt x="79801" y="840872"/>
                  </a:cubicBezTo>
                  <a:cubicBezTo>
                    <a:pt x="74574" y="852023"/>
                    <a:pt x="71438" y="857947"/>
                    <a:pt x="71438" y="857947"/>
                  </a:cubicBezTo>
                  <a:cubicBezTo>
                    <a:pt x="101058" y="870492"/>
                    <a:pt x="117436" y="842614"/>
                    <a:pt x="126496" y="800797"/>
                  </a:cubicBezTo>
                  <a:lnTo>
                    <a:pt x="117436" y="1057275"/>
                  </a:lnTo>
                  <a:lnTo>
                    <a:pt x="174935" y="1057275"/>
                  </a:lnTo>
                  <a:lnTo>
                    <a:pt x="167268" y="835296"/>
                  </a:lnTo>
                  <a:cubicBezTo>
                    <a:pt x="176329" y="839826"/>
                    <a:pt x="184692" y="842266"/>
                    <a:pt x="192707" y="842614"/>
                  </a:cubicBezTo>
                  <a:cubicBezTo>
                    <a:pt x="194101" y="841569"/>
                    <a:pt x="195844" y="840175"/>
                    <a:pt x="197586" y="838432"/>
                  </a:cubicBezTo>
                  <a:cubicBezTo>
                    <a:pt x="197934" y="839129"/>
                    <a:pt x="198283" y="839826"/>
                    <a:pt x="198631" y="840523"/>
                  </a:cubicBezTo>
                  <a:cubicBezTo>
                    <a:pt x="195146" y="846447"/>
                    <a:pt x="193404" y="849584"/>
                    <a:pt x="193404" y="849584"/>
                  </a:cubicBezTo>
                  <a:cubicBezTo>
                    <a:pt x="197237" y="850281"/>
                    <a:pt x="200722" y="850629"/>
                    <a:pt x="204207" y="850629"/>
                  </a:cubicBezTo>
                  <a:cubicBezTo>
                    <a:pt x="212570" y="864568"/>
                    <a:pt x="222676" y="875022"/>
                    <a:pt x="234873" y="879553"/>
                  </a:cubicBezTo>
                  <a:lnTo>
                    <a:pt x="242539" y="861083"/>
                  </a:lnTo>
                  <a:cubicBezTo>
                    <a:pt x="243236" y="861083"/>
                    <a:pt x="243933" y="861083"/>
                    <a:pt x="244978" y="861083"/>
                  </a:cubicBezTo>
                  <a:lnTo>
                    <a:pt x="244281" y="882340"/>
                  </a:lnTo>
                  <a:cubicBezTo>
                    <a:pt x="254736" y="884083"/>
                    <a:pt x="266235" y="881643"/>
                    <a:pt x="279129" y="875022"/>
                  </a:cubicBezTo>
                  <a:cubicBezTo>
                    <a:pt x="279129" y="875022"/>
                    <a:pt x="272159" y="867356"/>
                    <a:pt x="261356" y="853068"/>
                  </a:cubicBezTo>
                  <a:cubicBezTo>
                    <a:pt x="262054" y="852372"/>
                    <a:pt x="262751" y="851675"/>
                    <a:pt x="263796" y="850629"/>
                  </a:cubicBezTo>
                  <a:cubicBezTo>
                    <a:pt x="269720" y="851326"/>
                    <a:pt x="275644" y="850978"/>
                    <a:pt x="282265" y="849584"/>
                  </a:cubicBezTo>
                  <a:lnTo>
                    <a:pt x="274947" y="1057624"/>
                  </a:lnTo>
                  <a:lnTo>
                    <a:pt x="332446" y="1057624"/>
                  </a:lnTo>
                  <a:lnTo>
                    <a:pt x="323037" y="786510"/>
                  </a:lnTo>
                  <a:cubicBezTo>
                    <a:pt x="330007" y="808115"/>
                    <a:pt x="339067" y="826236"/>
                    <a:pt x="351263" y="839129"/>
                  </a:cubicBezTo>
                  <a:cubicBezTo>
                    <a:pt x="349173" y="831114"/>
                    <a:pt x="347430" y="823796"/>
                    <a:pt x="346036" y="816827"/>
                  </a:cubicBezTo>
                  <a:cubicBezTo>
                    <a:pt x="349521" y="826236"/>
                    <a:pt x="353006" y="834948"/>
                    <a:pt x="357187" y="842614"/>
                  </a:cubicBezTo>
                  <a:lnTo>
                    <a:pt x="355097" y="897673"/>
                  </a:lnTo>
                  <a:lnTo>
                    <a:pt x="412595" y="897673"/>
                  </a:lnTo>
                  <a:lnTo>
                    <a:pt x="411898" y="882340"/>
                  </a:lnTo>
                  <a:cubicBezTo>
                    <a:pt x="417822" y="881643"/>
                    <a:pt x="424095" y="879901"/>
                    <a:pt x="430716" y="877113"/>
                  </a:cubicBezTo>
                  <a:lnTo>
                    <a:pt x="427231" y="977126"/>
                  </a:lnTo>
                  <a:lnTo>
                    <a:pt x="484730" y="977126"/>
                  </a:lnTo>
                  <a:lnTo>
                    <a:pt x="475321" y="711587"/>
                  </a:lnTo>
                  <a:lnTo>
                    <a:pt x="476366" y="709148"/>
                  </a:lnTo>
                  <a:cubicBezTo>
                    <a:pt x="482987" y="729011"/>
                    <a:pt x="492048" y="746086"/>
                    <a:pt x="503199" y="758283"/>
                  </a:cubicBezTo>
                  <a:cubicBezTo>
                    <a:pt x="501108" y="750268"/>
                    <a:pt x="499365" y="742950"/>
                    <a:pt x="497972" y="735981"/>
                  </a:cubicBezTo>
                  <a:cubicBezTo>
                    <a:pt x="508774" y="766995"/>
                    <a:pt x="523759" y="790691"/>
                    <a:pt x="544319" y="799055"/>
                  </a:cubicBezTo>
                  <a:lnTo>
                    <a:pt x="552333" y="779192"/>
                  </a:lnTo>
                  <a:lnTo>
                    <a:pt x="554076" y="779192"/>
                  </a:lnTo>
                  <a:lnTo>
                    <a:pt x="553379" y="801494"/>
                  </a:lnTo>
                  <a:cubicBezTo>
                    <a:pt x="563833" y="803236"/>
                    <a:pt x="575333" y="800797"/>
                    <a:pt x="588227" y="794176"/>
                  </a:cubicBezTo>
                  <a:cubicBezTo>
                    <a:pt x="588227" y="794176"/>
                    <a:pt x="580211" y="785464"/>
                    <a:pt x="568364" y="769086"/>
                  </a:cubicBezTo>
                  <a:cubicBezTo>
                    <a:pt x="584045" y="772571"/>
                    <a:pt x="602166" y="768737"/>
                    <a:pt x="622726" y="754798"/>
                  </a:cubicBezTo>
                  <a:cubicBezTo>
                    <a:pt x="622726" y="754798"/>
                    <a:pt x="587879" y="723436"/>
                    <a:pt x="549546" y="660710"/>
                  </a:cubicBezTo>
                  <a:cubicBezTo>
                    <a:pt x="554425" y="663149"/>
                    <a:pt x="559303" y="664891"/>
                    <a:pt x="564530" y="665588"/>
                  </a:cubicBezTo>
                  <a:lnTo>
                    <a:pt x="573242" y="636317"/>
                  </a:lnTo>
                  <a:lnTo>
                    <a:pt x="574288" y="665588"/>
                  </a:lnTo>
                  <a:cubicBezTo>
                    <a:pt x="585439" y="664195"/>
                    <a:pt x="597635" y="658271"/>
                    <a:pt x="610878" y="647119"/>
                  </a:cubicBezTo>
                  <a:cubicBezTo>
                    <a:pt x="610878" y="647119"/>
                    <a:pt x="580211" y="624468"/>
                    <a:pt x="545713" y="575682"/>
                  </a:cubicBezTo>
                  <a:cubicBezTo>
                    <a:pt x="547106" y="576379"/>
                    <a:pt x="548849" y="576727"/>
                    <a:pt x="550243" y="577076"/>
                  </a:cubicBezTo>
                  <a:lnTo>
                    <a:pt x="560001" y="549198"/>
                  </a:lnTo>
                  <a:lnTo>
                    <a:pt x="560001" y="578470"/>
                  </a:lnTo>
                  <a:cubicBezTo>
                    <a:pt x="571152" y="578818"/>
                    <a:pt x="583348" y="574636"/>
                    <a:pt x="596938" y="565576"/>
                  </a:cubicBezTo>
                  <a:cubicBezTo>
                    <a:pt x="596938" y="565576"/>
                    <a:pt x="558258" y="530728"/>
                    <a:pt x="520971" y="461382"/>
                  </a:cubicBezTo>
                  <a:cubicBezTo>
                    <a:pt x="531425" y="465215"/>
                    <a:pt x="543274" y="463473"/>
                    <a:pt x="557213" y="453715"/>
                  </a:cubicBezTo>
                  <a:cubicBezTo>
                    <a:pt x="557213" y="453715"/>
                    <a:pt x="534910" y="433852"/>
                    <a:pt x="511214" y="393777"/>
                  </a:cubicBezTo>
                  <a:cubicBezTo>
                    <a:pt x="520623" y="398308"/>
                    <a:pt x="531774" y="396565"/>
                    <a:pt x="545016" y="386111"/>
                  </a:cubicBezTo>
                  <a:cubicBezTo>
                    <a:pt x="545016" y="386111"/>
                    <a:pt x="527592" y="367293"/>
                    <a:pt x="507380" y="330006"/>
                  </a:cubicBezTo>
                  <a:cubicBezTo>
                    <a:pt x="513653" y="337673"/>
                    <a:pt x="520274" y="342551"/>
                    <a:pt x="524455" y="344991"/>
                  </a:cubicBezTo>
                  <a:cubicBezTo>
                    <a:pt x="529335" y="343945"/>
                    <a:pt x="534562" y="341506"/>
                    <a:pt x="540486" y="337673"/>
                  </a:cubicBezTo>
                  <a:cubicBezTo>
                    <a:pt x="540486" y="337673"/>
                    <a:pt x="510168" y="310143"/>
                    <a:pt x="484730" y="255433"/>
                  </a:cubicBezTo>
                  <a:cubicBezTo>
                    <a:pt x="489608" y="257524"/>
                    <a:pt x="495533" y="256130"/>
                    <a:pt x="502153" y="249857"/>
                  </a:cubicBezTo>
                  <a:cubicBezTo>
                    <a:pt x="502153" y="249857"/>
                    <a:pt x="467655" y="222676"/>
                    <a:pt x="456155" y="157859"/>
                  </a:cubicBezTo>
                  <a:lnTo>
                    <a:pt x="456155" y="157163"/>
                  </a:lnTo>
                  <a:lnTo>
                    <a:pt x="456155" y="159253"/>
                  </a:lnTo>
                  <a:cubicBezTo>
                    <a:pt x="456155" y="156814"/>
                    <a:pt x="456155" y="155769"/>
                    <a:pt x="456155" y="155769"/>
                  </a:cubicBezTo>
                  <a:cubicBezTo>
                    <a:pt x="453018" y="182601"/>
                    <a:pt x="448488" y="206646"/>
                    <a:pt x="443261" y="228949"/>
                  </a:cubicBezTo>
                  <a:cubicBezTo>
                    <a:pt x="433852" y="215706"/>
                    <a:pt x="422701" y="198283"/>
                    <a:pt x="412595" y="176329"/>
                  </a:cubicBezTo>
                  <a:cubicBezTo>
                    <a:pt x="417474" y="178420"/>
                    <a:pt x="423397" y="177026"/>
                    <a:pt x="430019" y="170753"/>
                  </a:cubicBezTo>
                  <a:cubicBezTo>
                    <a:pt x="430019" y="170753"/>
                    <a:pt x="395519" y="143572"/>
                    <a:pt x="384020" y="78756"/>
                  </a:cubicBezTo>
                  <a:lnTo>
                    <a:pt x="384020" y="78059"/>
                  </a:lnTo>
                  <a:lnTo>
                    <a:pt x="384020" y="80149"/>
                  </a:lnTo>
                  <a:cubicBezTo>
                    <a:pt x="384020" y="77710"/>
                    <a:pt x="384020" y="76665"/>
                    <a:pt x="384020" y="76665"/>
                  </a:cubicBezTo>
                  <a:cubicBezTo>
                    <a:pt x="377051" y="136602"/>
                    <a:pt x="363460" y="185389"/>
                    <a:pt x="348824" y="222676"/>
                  </a:cubicBezTo>
                  <a:cubicBezTo>
                    <a:pt x="341855" y="213964"/>
                    <a:pt x="330355" y="197934"/>
                    <a:pt x="317810" y="174238"/>
                  </a:cubicBezTo>
                  <a:cubicBezTo>
                    <a:pt x="324082" y="181904"/>
                    <a:pt x="330703" y="186783"/>
                    <a:pt x="334885" y="189222"/>
                  </a:cubicBezTo>
                  <a:cubicBezTo>
                    <a:pt x="339763" y="188177"/>
                    <a:pt x="344990" y="185737"/>
                    <a:pt x="350915" y="181904"/>
                  </a:cubicBezTo>
                  <a:cubicBezTo>
                    <a:pt x="350915" y="181904"/>
                    <a:pt x="320597" y="154375"/>
                    <a:pt x="295159" y="99664"/>
                  </a:cubicBezTo>
                  <a:cubicBezTo>
                    <a:pt x="300037" y="101755"/>
                    <a:pt x="305613" y="100361"/>
                    <a:pt x="312583" y="94088"/>
                  </a:cubicBezTo>
                  <a:cubicBezTo>
                    <a:pt x="312583" y="94088"/>
                    <a:pt x="278083" y="66907"/>
                    <a:pt x="266583" y="2091"/>
                  </a:cubicBezTo>
                  <a:lnTo>
                    <a:pt x="266583" y="1394"/>
                  </a:lnTo>
                  <a:lnTo>
                    <a:pt x="266583" y="3485"/>
                  </a:lnTo>
                  <a:cubicBezTo>
                    <a:pt x="266583" y="1045"/>
                    <a:pt x="266583" y="0"/>
                    <a:pt x="266583" y="0"/>
                  </a:cubicBezTo>
                  <a:cubicBezTo>
                    <a:pt x="248463" y="159950"/>
                    <a:pt x="180162" y="239751"/>
                    <a:pt x="180162" y="239751"/>
                  </a:cubicBezTo>
                  <a:cubicBezTo>
                    <a:pt x="190268" y="248812"/>
                    <a:pt x="199328" y="251599"/>
                    <a:pt x="206995" y="249857"/>
                  </a:cubicBezTo>
                  <a:cubicBezTo>
                    <a:pt x="196540" y="271114"/>
                    <a:pt x="188525" y="282962"/>
                    <a:pt x="188525" y="282962"/>
                  </a:cubicBezTo>
                  <a:cubicBezTo>
                    <a:pt x="195495" y="284356"/>
                    <a:pt x="201767" y="284356"/>
                    <a:pt x="207691" y="282962"/>
                  </a:cubicBezTo>
                  <a:cubicBezTo>
                    <a:pt x="215010" y="274947"/>
                    <a:pt x="227903" y="258221"/>
                    <a:pt x="234524" y="234524"/>
                  </a:cubicBezTo>
                  <a:cubicBezTo>
                    <a:pt x="234524" y="235918"/>
                    <a:pt x="233130" y="252645"/>
                    <a:pt x="226858" y="272856"/>
                  </a:cubicBezTo>
                  <a:cubicBezTo>
                    <a:pt x="229993" y="270069"/>
                    <a:pt x="232781" y="266932"/>
                    <a:pt x="235221" y="263099"/>
                  </a:cubicBezTo>
                  <a:cubicBezTo>
                    <a:pt x="221630" y="303174"/>
                    <a:pt x="205252" y="336628"/>
                    <a:pt x="189222" y="363809"/>
                  </a:cubicBezTo>
                  <a:cubicBezTo>
                    <a:pt x="184692" y="355794"/>
                    <a:pt x="179813" y="347082"/>
                    <a:pt x="175632" y="337324"/>
                  </a:cubicBezTo>
                  <a:cubicBezTo>
                    <a:pt x="180510" y="339415"/>
                    <a:pt x="186086" y="338021"/>
                    <a:pt x="193056" y="331749"/>
                  </a:cubicBezTo>
                  <a:cubicBezTo>
                    <a:pt x="193056" y="331749"/>
                    <a:pt x="158556" y="304568"/>
                    <a:pt x="147057" y="239751"/>
                  </a:cubicBezTo>
                  <a:lnTo>
                    <a:pt x="147057" y="239054"/>
                  </a:lnTo>
                  <a:lnTo>
                    <a:pt x="147057" y="241145"/>
                  </a:lnTo>
                  <a:cubicBezTo>
                    <a:pt x="147057" y="238706"/>
                    <a:pt x="147057" y="237660"/>
                    <a:pt x="147057" y="237660"/>
                  </a:cubicBezTo>
                  <a:cubicBezTo>
                    <a:pt x="128936" y="397611"/>
                    <a:pt x="60635" y="477412"/>
                    <a:pt x="60635" y="477412"/>
                  </a:cubicBezTo>
                  <a:cubicBezTo>
                    <a:pt x="70740" y="486472"/>
                    <a:pt x="79801" y="489260"/>
                    <a:pt x="87467" y="487517"/>
                  </a:cubicBezTo>
                  <a:cubicBezTo>
                    <a:pt x="77013" y="508774"/>
                    <a:pt x="68998" y="520623"/>
                    <a:pt x="68998" y="520623"/>
                  </a:cubicBezTo>
                  <a:cubicBezTo>
                    <a:pt x="75967" y="522016"/>
                    <a:pt x="82240" y="522016"/>
                    <a:pt x="88164" y="520623"/>
                  </a:cubicBezTo>
                  <a:cubicBezTo>
                    <a:pt x="95482" y="512608"/>
                    <a:pt x="108376" y="495881"/>
                    <a:pt x="114997" y="472184"/>
                  </a:cubicBezTo>
                  <a:cubicBezTo>
                    <a:pt x="114997" y="473578"/>
                    <a:pt x="113603" y="490305"/>
                    <a:pt x="107330" y="510517"/>
                  </a:cubicBezTo>
                  <a:cubicBezTo>
                    <a:pt x="110467" y="507729"/>
                    <a:pt x="113255" y="504593"/>
                    <a:pt x="115694" y="500760"/>
                  </a:cubicBezTo>
                  <a:cubicBezTo>
                    <a:pt x="72831" y="626211"/>
                    <a:pt x="3136" y="688936"/>
                    <a:pt x="3136" y="688936"/>
                  </a:cubicBezTo>
                  <a:cubicBezTo>
                    <a:pt x="16727" y="698345"/>
                    <a:pt x="28923" y="702178"/>
                    <a:pt x="40075" y="702178"/>
                  </a:cubicBezTo>
                  <a:lnTo>
                    <a:pt x="40075" y="672907"/>
                  </a:lnTo>
                  <a:lnTo>
                    <a:pt x="47741" y="694512"/>
                  </a:lnTo>
                  <a:cubicBezTo>
                    <a:pt x="21257" y="743995"/>
                    <a:pt x="0" y="768737"/>
                    <a:pt x="0" y="768737"/>
                  </a:cubicBezTo>
                  <a:cubicBezTo>
                    <a:pt x="17424" y="781979"/>
                    <a:pt x="33105" y="786858"/>
                    <a:pt x="46696" y="783722"/>
                  </a:cubicBezTo>
                  <a:close/>
                  <a:moveTo>
                    <a:pt x="352309" y="340112"/>
                  </a:moveTo>
                  <a:cubicBezTo>
                    <a:pt x="352309" y="340112"/>
                    <a:pt x="351960" y="339764"/>
                    <a:pt x="351960" y="339415"/>
                  </a:cubicBezTo>
                  <a:cubicBezTo>
                    <a:pt x="352309" y="339067"/>
                    <a:pt x="352658" y="338718"/>
                    <a:pt x="353006" y="338021"/>
                  </a:cubicBezTo>
                  <a:cubicBezTo>
                    <a:pt x="352658" y="339067"/>
                    <a:pt x="352309" y="339764"/>
                    <a:pt x="352309" y="340112"/>
                  </a:cubicBezTo>
                  <a:close/>
                  <a:moveTo>
                    <a:pt x="346036" y="326522"/>
                  </a:moveTo>
                  <a:cubicBezTo>
                    <a:pt x="348475" y="321295"/>
                    <a:pt x="350566" y="316067"/>
                    <a:pt x="352309" y="309795"/>
                  </a:cubicBezTo>
                  <a:cubicBezTo>
                    <a:pt x="352309" y="310840"/>
                    <a:pt x="351612" y="318507"/>
                    <a:pt x="349521" y="329309"/>
                  </a:cubicBezTo>
                  <a:cubicBezTo>
                    <a:pt x="348475" y="328961"/>
                    <a:pt x="347430" y="327916"/>
                    <a:pt x="346036" y="326522"/>
                  </a:cubicBezTo>
                  <a:close/>
                  <a:moveTo>
                    <a:pt x="348127" y="334188"/>
                  </a:moveTo>
                  <a:cubicBezTo>
                    <a:pt x="347778" y="333491"/>
                    <a:pt x="347430" y="333143"/>
                    <a:pt x="347082" y="332446"/>
                  </a:cubicBezTo>
                  <a:cubicBezTo>
                    <a:pt x="347778" y="332097"/>
                    <a:pt x="348127" y="331400"/>
                    <a:pt x="348824" y="330703"/>
                  </a:cubicBezTo>
                  <a:cubicBezTo>
                    <a:pt x="348824" y="331749"/>
                    <a:pt x="348475" y="332794"/>
                    <a:pt x="348127" y="334188"/>
                  </a:cubicBezTo>
                  <a:close/>
                  <a:moveTo>
                    <a:pt x="433852" y="794524"/>
                  </a:moveTo>
                  <a:cubicBezTo>
                    <a:pt x="428277" y="787555"/>
                    <a:pt x="422353" y="779540"/>
                    <a:pt x="416080" y="770480"/>
                  </a:cubicBezTo>
                  <a:cubicBezTo>
                    <a:pt x="421655" y="764207"/>
                    <a:pt x="426185" y="755147"/>
                    <a:pt x="430019" y="744344"/>
                  </a:cubicBezTo>
                  <a:cubicBezTo>
                    <a:pt x="431761" y="743647"/>
                    <a:pt x="433852" y="742950"/>
                    <a:pt x="435594" y="742253"/>
                  </a:cubicBezTo>
                  <a:lnTo>
                    <a:pt x="433852" y="794524"/>
                  </a:lnTo>
                  <a:close/>
                  <a:moveTo>
                    <a:pt x="341855" y="237660"/>
                  </a:moveTo>
                  <a:cubicBezTo>
                    <a:pt x="339067" y="244282"/>
                    <a:pt x="336279" y="250554"/>
                    <a:pt x="333491" y="256130"/>
                  </a:cubicBezTo>
                  <a:cubicBezTo>
                    <a:pt x="329658" y="250554"/>
                    <a:pt x="325476" y="244282"/>
                    <a:pt x="321295" y="237312"/>
                  </a:cubicBezTo>
                  <a:cubicBezTo>
                    <a:pt x="327567" y="240448"/>
                    <a:pt x="334536" y="240797"/>
                    <a:pt x="341855" y="237660"/>
                  </a:cubicBezTo>
                  <a:close/>
                  <a:moveTo>
                    <a:pt x="437336" y="252296"/>
                  </a:moveTo>
                  <a:cubicBezTo>
                    <a:pt x="437336" y="252645"/>
                    <a:pt x="437336" y="252993"/>
                    <a:pt x="436989" y="252993"/>
                  </a:cubicBezTo>
                  <a:cubicBezTo>
                    <a:pt x="436640" y="251948"/>
                    <a:pt x="435943" y="251251"/>
                    <a:pt x="435594" y="250205"/>
                  </a:cubicBezTo>
                  <a:cubicBezTo>
                    <a:pt x="435943" y="251251"/>
                    <a:pt x="436640" y="251599"/>
                    <a:pt x="437336" y="252296"/>
                  </a:cubicBezTo>
                  <a:close/>
                  <a:moveTo>
                    <a:pt x="416080" y="849932"/>
                  </a:moveTo>
                  <a:cubicBezTo>
                    <a:pt x="420958" y="850978"/>
                    <a:pt x="426185" y="851326"/>
                    <a:pt x="431761" y="850978"/>
                  </a:cubicBezTo>
                  <a:lnTo>
                    <a:pt x="431065" y="869447"/>
                  </a:lnTo>
                  <a:cubicBezTo>
                    <a:pt x="427580" y="865265"/>
                    <a:pt x="422353" y="858644"/>
                    <a:pt x="416080" y="849932"/>
                  </a:cubicBezTo>
                  <a:close/>
                  <a:moveTo>
                    <a:pt x="165526" y="786510"/>
                  </a:moveTo>
                  <a:cubicBezTo>
                    <a:pt x="169359" y="798358"/>
                    <a:pt x="173889" y="809509"/>
                    <a:pt x="179465" y="819266"/>
                  </a:cubicBezTo>
                  <a:cubicBezTo>
                    <a:pt x="173192" y="827281"/>
                    <a:pt x="169011" y="832508"/>
                    <a:pt x="167268" y="834599"/>
                  </a:cubicBezTo>
                  <a:lnTo>
                    <a:pt x="165526" y="786510"/>
                  </a:lnTo>
                  <a:close/>
                </a:path>
              </a:pathLst>
            </a:custGeom>
            <a:solidFill>
              <a:srgbClr val="1D1105"/>
            </a:solidFill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5" name="Graphic 3">
              <a:extLst>
                <a:ext uri="{FF2B5EF4-FFF2-40B4-BE49-F238E27FC236}">
                  <a16:creationId xmlns:a16="http://schemas.microsoft.com/office/drawing/2014/main" id="{AA7B6CB5-7981-4BD6-9A90-1E15756F7846}"/>
                </a:ext>
              </a:extLst>
            </p:cNvPr>
            <p:cNvGrpSpPr/>
            <p:nvPr/>
          </p:nvGrpSpPr>
          <p:grpSpPr>
            <a:xfrm>
              <a:off x="8213685" y="1757014"/>
              <a:ext cx="892446" cy="1132545"/>
              <a:chOff x="8213685" y="1757014"/>
              <a:chExt cx="892446" cy="1132545"/>
            </a:xfrm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21572F8A-4693-414F-BFB1-1606CF59311E}"/>
                  </a:ext>
                </a:extLst>
              </p:cNvPr>
              <p:cNvSpPr/>
              <p:nvPr/>
            </p:nvSpPr>
            <p:spPr>
              <a:xfrm>
                <a:off x="8717105" y="2242092"/>
                <a:ext cx="184471" cy="377059"/>
              </a:xfrm>
              <a:custGeom>
                <a:avLst/>
                <a:gdLst>
                  <a:gd name="connsiteX0" fmla="*/ 184471 w 184471"/>
                  <a:gd name="connsiteY0" fmla="*/ 372869 h 377059"/>
                  <a:gd name="connsiteX1" fmla="*/ 9536 w 184471"/>
                  <a:gd name="connsiteY1" fmla="*/ 0 h 377059"/>
                  <a:gd name="connsiteX2" fmla="*/ 184471 w 184471"/>
                  <a:gd name="connsiteY2" fmla="*/ 372869 h 377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4471" h="377059">
                    <a:moveTo>
                      <a:pt x="184471" y="372869"/>
                    </a:moveTo>
                    <a:cubicBezTo>
                      <a:pt x="184471" y="372869"/>
                      <a:pt x="16505" y="226161"/>
                      <a:pt x="9536" y="0"/>
                    </a:cubicBezTo>
                    <a:cubicBezTo>
                      <a:pt x="9536" y="348"/>
                      <a:pt x="-61553" y="423398"/>
                      <a:pt x="184471" y="372869"/>
                    </a:cubicBez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A115A30D-9F32-45E3-8173-61B3CE3B67BF}"/>
                  </a:ext>
                </a:extLst>
              </p:cNvPr>
              <p:cNvSpPr/>
              <p:nvPr/>
            </p:nvSpPr>
            <p:spPr>
              <a:xfrm>
                <a:off x="8703286" y="2122564"/>
                <a:ext cx="298650" cy="481965"/>
              </a:xfrm>
              <a:custGeom>
                <a:avLst/>
                <a:gdLst>
                  <a:gd name="connsiteX0" fmla="*/ 10810 w 298650"/>
                  <a:gd name="connsiteY0" fmla="*/ 0 h 481965"/>
                  <a:gd name="connsiteX1" fmla="*/ 64824 w 298650"/>
                  <a:gd name="connsiteY1" fmla="*/ 388202 h 481965"/>
                  <a:gd name="connsiteX2" fmla="*/ 64824 w 298650"/>
                  <a:gd name="connsiteY2" fmla="*/ 388202 h 481965"/>
                  <a:gd name="connsiteX3" fmla="*/ 117096 w 298650"/>
                  <a:gd name="connsiteY3" fmla="*/ 409110 h 481965"/>
                  <a:gd name="connsiteX4" fmla="*/ 89217 w 298650"/>
                  <a:gd name="connsiteY4" fmla="*/ 416777 h 481965"/>
                  <a:gd name="connsiteX5" fmla="*/ 102808 w 298650"/>
                  <a:gd name="connsiteY5" fmla="*/ 429322 h 481965"/>
                  <a:gd name="connsiteX6" fmla="*/ 166579 w 298650"/>
                  <a:gd name="connsiteY6" fmla="*/ 415732 h 481965"/>
                  <a:gd name="connsiteX7" fmla="*/ 135913 w 298650"/>
                  <a:gd name="connsiteY7" fmla="*/ 451973 h 481965"/>
                  <a:gd name="connsiteX8" fmla="*/ 298651 w 298650"/>
                  <a:gd name="connsiteY8" fmla="*/ 480548 h 481965"/>
                  <a:gd name="connsiteX9" fmla="*/ 10810 w 298650"/>
                  <a:gd name="connsiteY9" fmla="*/ 0 h 481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8650" h="481965">
                    <a:moveTo>
                      <a:pt x="10810" y="0"/>
                    </a:moveTo>
                    <a:cubicBezTo>
                      <a:pt x="10810" y="0"/>
                      <a:pt x="-35886" y="248115"/>
                      <a:pt x="64824" y="388202"/>
                    </a:cubicBezTo>
                    <a:lnTo>
                      <a:pt x="64824" y="388202"/>
                    </a:lnTo>
                    <a:lnTo>
                      <a:pt x="117096" y="409110"/>
                    </a:lnTo>
                    <a:lnTo>
                      <a:pt x="89217" y="416777"/>
                    </a:lnTo>
                    <a:cubicBezTo>
                      <a:pt x="93748" y="421307"/>
                      <a:pt x="98277" y="425140"/>
                      <a:pt x="102808" y="429322"/>
                    </a:cubicBezTo>
                    <a:lnTo>
                      <a:pt x="166579" y="415732"/>
                    </a:lnTo>
                    <a:lnTo>
                      <a:pt x="135913" y="451973"/>
                    </a:lnTo>
                    <a:cubicBezTo>
                      <a:pt x="177033" y="474972"/>
                      <a:pt x="230350" y="486123"/>
                      <a:pt x="298651" y="480548"/>
                    </a:cubicBezTo>
                    <a:cubicBezTo>
                      <a:pt x="298651" y="480548"/>
                      <a:pt x="29628" y="279477"/>
                      <a:pt x="10810" y="0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1CF8F390-52BC-4C46-A760-E9F8BEF0E1D5}"/>
                  </a:ext>
                </a:extLst>
              </p:cNvPr>
              <p:cNvSpPr/>
              <p:nvPr/>
            </p:nvSpPr>
            <p:spPr>
              <a:xfrm>
                <a:off x="8403953" y="2118383"/>
                <a:ext cx="285670" cy="498772"/>
              </a:xfrm>
              <a:custGeom>
                <a:avLst/>
                <a:gdLst>
                  <a:gd name="connsiteX0" fmla="*/ 256826 w 285670"/>
                  <a:gd name="connsiteY0" fmla="*/ 344642 h 498772"/>
                  <a:gd name="connsiteX1" fmla="*/ 238009 w 285670"/>
                  <a:gd name="connsiteY1" fmla="*/ 275993 h 498772"/>
                  <a:gd name="connsiteX2" fmla="*/ 230691 w 285670"/>
                  <a:gd name="connsiteY2" fmla="*/ 395520 h 498772"/>
                  <a:gd name="connsiteX3" fmla="*/ 149148 w 285670"/>
                  <a:gd name="connsiteY3" fmla="*/ 469745 h 498772"/>
                  <a:gd name="connsiteX4" fmla="*/ 175283 w 285670"/>
                  <a:gd name="connsiteY4" fmla="*/ 395520 h 498772"/>
                  <a:gd name="connsiteX5" fmla="*/ 140436 w 285670"/>
                  <a:gd name="connsiteY5" fmla="*/ 442912 h 498772"/>
                  <a:gd name="connsiteX6" fmla="*/ 697 w 285670"/>
                  <a:gd name="connsiteY6" fmla="*/ 498669 h 498772"/>
                  <a:gd name="connsiteX7" fmla="*/ 0 w 285670"/>
                  <a:gd name="connsiteY7" fmla="*/ 498669 h 498772"/>
                  <a:gd name="connsiteX8" fmla="*/ 267629 w 285670"/>
                  <a:gd name="connsiteY8" fmla="*/ 0 h 498772"/>
                  <a:gd name="connsiteX9" fmla="*/ 256826 w 285670"/>
                  <a:gd name="connsiteY9" fmla="*/ 344642 h 498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5670" h="498772">
                    <a:moveTo>
                      <a:pt x="256826" y="344642"/>
                    </a:moveTo>
                    <a:cubicBezTo>
                      <a:pt x="250554" y="305962"/>
                      <a:pt x="238009" y="275993"/>
                      <a:pt x="238009" y="275993"/>
                    </a:cubicBezTo>
                    <a:cubicBezTo>
                      <a:pt x="245675" y="307007"/>
                      <a:pt x="236963" y="364157"/>
                      <a:pt x="230691" y="395520"/>
                    </a:cubicBezTo>
                    <a:cubicBezTo>
                      <a:pt x="210828" y="425837"/>
                      <a:pt x="184343" y="451624"/>
                      <a:pt x="149148" y="469745"/>
                    </a:cubicBezTo>
                    <a:cubicBezTo>
                      <a:pt x="171799" y="430367"/>
                      <a:pt x="174935" y="397959"/>
                      <a:pt x="175283" y="395520"/>
                    </a:cubicBezTo>
                    <a:cubicBezTo>
                      <a:pt x="166223" y="412944"/>
                      <a:pt x="153677" y="428973"/>
                      <a:pt x="140436" y="442912"/>
                    </a:cubicBezTo>
                    <a:cubicBezTo>
                      <a:pt x="104194" y="480199"/>
                      <a:pt x="52968" y="500411"/>
                      <a:pt x="697" y="498669"/>
                    </a:cubicBezTo>
                    <a:lnTo>
                      <a:pt x="0" y="498669"/>
                    </a:lnTo>
                    <a:cubicBezTo>
                      <a:pt x="0" y="498669"/>
                      <a:pt x="262053" y="283311"/>
                      <a:pt x="267629" y="0"/>
                    </a:cubicBezTo>
                    <a:cubicBezTo>
                      <a:pt x="267629" y="0"/>
                      <a:pt x="314674" y="197934"/>
                      <a:pt x="256826" y="344642"/>
                    </a:cubicBez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59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8606417" y="1759104"/>
                <a:ext cx="163783" cy="1130454"/>
                <a:chOff x="8606417" y="1759104"/>
                <a:chExt cx="163783" cy="1130454"/>
              </a:xfrm>
            </p:grpSpPr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id="{8392D7BF-99AA-4C3C-84E2-82D375645934}"/>
                    </a:ext>
                  </a:extLst>
                </p:cNvPr>
                <p:cNvSpPr/>
                <p:nvPr/>
              </p:nvSpPr>
              <p:spPr>
                <a:xfrm>
                  <a:off x="8606417" y="1759104"/>
                  <a:ext cx="163783" cy="1130454"/>
                </a:xfrm>
                <a:custGeom>
                  <a:avLst/>
                  <a:gdLst>
                    <a:gd name="connsiteX0" fmla="*/ 81892 w 163783"/>
                    <a:gd name="connsiteY0" fmla="*/ 0 h 1130454"/>
                    <a:gd name="connsiteX1" fmla="*/ 0 w 163783"/>
                    <a:gd name="connsiteY1" fmla="*/ 1130455 h 1130454"/>
                    <a:gd name="connsiteX2" fmla="*/ 163784 w 163783"/>
                    <a:gd name="connsiteY2" fmla="*/ 1130455 h 1130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3783" h="1130454">
                      <a:moveTo>
                        <a:pt x="81892" y="0"/>
                      </a:moveTo>
                      <a:lnTo>
                        <a:pt x="0" y="1130455"/>
                      </a:lnTo>
                      <a:lnTo>
                        <a:pt x="163784" y="1130455"/>
                      </a:lnTo>
                      <a:close/>
                    </a:path>
                  </a:pathLst>
                </a:custGeom>
                <a:solidFill>
                  <a:srgbClr val="9C3B1F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id="{5486DD62-26ED-4614-9280-5CCB2B73138F}"/>
                    </a:ext>
                  </a:extLst>
                </p:cNvPr>
                <p:cNvSpPr/>
                <p:nvPr/>
              </p:nvSpPr>
              <p:spPr>
                <a:xfrm>
                  <a:off x="8606417" y="1759801"/>
                  <a:ext cx="163783" cy="1129757"/>
                </a:xfrm>
                <a:custGeom>
                  <a:avLst/>
                  <a:gdLst>
                    <a:gd name="connsiteX0" fmla="*/ 81892 w 163783"/>
                    <a:gd name="connsiteY0" fmla="*/ 0 h 1129757"/>
                    <a:gd name="connsiteX1" fmla="*/ 36590 w 163783"/>
                    <a:gd name="connsiteY1" fmla="*/ 1095956 h 1129757"/>
                    <a:gd name="connsiteX2" fmla="*/ 62029 w 163783"/>
                    <a:gd name="connsiteY2" fmla="*/ 787903 h 1129757"/>
                    <a:gd name="connsiteX3" fmla="*/ 81892 w 163783"/>
                    <a:gd name="connsiteY3" fmla="*/ 806024 h 1129757"/>
                    <a:gd name="connsiteX4" fmla="*/ 89210 w 163783"/>
                    <a:gd name="connsiteY4" fmla="*/ 421307 h 1129757"/>
                    <a:gd name="connsiteX5" fmla="*/ 97573 w 163783"/>
                    <a:gd name="connsiteY5" fmla="*/ 1057972 h 1129757"/>
                    <a:gd name="connsiteX6" fmla="*/ 66908 w 163783"/>
                    <a:gd name="connsiteY6" fmla="*/ 810206 h 1129757"/>
                    <a:gd name="connsiteX7" fmla="*/ 62029 w 163783"/>
                    <a:gd name="connsiteY7" fmla="*/ 1103274 h 1129757"/>
                    <a:gd name="connsiteX8" fmla="*/ 125800 w 163783"/>
                    <a:gd name="connsiteY8" fmla="*/ 1103274 h 1129757"/>
                    <a:gd name="connsiteX9" fmla="*/ 109422 w 163783"/>
                    <a:gd name="connsiteY9" fmla="*/ 730753 h 1129757"/>
                    <a:gd name="connsiteX10" fmla="*/ 163784 w 163783"/>
                    <a:gd name="connsiteY10" fmla="*/ 1129758 h 1129757"/>
                    <a:gd name="connsiteX11" fmla="*/ 0 w 163783"/>
                    <a:gd name="connsiteY11" fmla="*/ 1129758 h 11297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3783" h="1129757">
                      <a:moveTo>
                        <a:pt x="81892" y="0"/>
                      </a:moveTo>
                      <a:lnTo>
                        <a:pt x="36590" y="1095956"/>
                      </a:lnTo>
                      <a:lnTo>
                        <a:pt x="62029" y="787903"/>
                      </a:lnTo>
                      <a:lnTo>
                        <a:pt x="81892" y="806024"/>
                      </a:lnTo>
                      <a:lnTo>
                        <a:pt x="89210" y="421307"/>
                      </a:lnTo>
                      <a:lnTo>
                        <a:pt x="97573" y="1057972"/>
                      </a:lnTo>
                      <a:lnTo>
                        <a:pt x="66908" y="810206"/>
                      </a:lnTo>
                      <a:lnTo>
                        <a:pt x="62029" y="1103274"/>
                      </a:lnTo>
                      <a:lnTo>
                        <a:pt x="125800" y="1103274"/>
                      </a:lnTo>
                      <a:lnTo>
                        <a:pt x="109422" y="730753"/>
                      </a:lnTo>
                      <a:lnTo>
                        <a:pt x="163784" y="1129758"/>
                      </a:lnTo>
                      <a:lnTo>
                        <a:pt x="0" y="1129758"/>
                      </a:lnTo>
                      <a:close/>
                    </a:path>
                  </a:pathLst>
                </a:custGeom>
                <a:solidFill>
                  <a:srgbClr val="4D240A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16678F9A-E429-4F59-9821-80E9FA9CA424}"/>
                  </a:ext>
                </a:extLst>
              </p:cNvPr>
              <p:cNvSpPr/>
              <p:nvPr/>
            </p:nvSpPr>
            <p:spPr>
              <a:xfrm>
                <a:off x="8286168" y="1916964"/>
                <a:ext cx="393777" cy="423413"/>
              </a:xfrm>
              <a:custGeom>
                <a:avLst/>
                <a:gdLst>
                  <a:gd name="connsiteX0" fmla="*/ 393777 w 393777"/>
                  <a:gd name="connsiteY0" fmla="*/ 0 h 423413"/>
                  <a:gd name="connsiteX1" fmla="*/ 133466 w 393777"/>
                  <a:gd name="connsiteY1" fmla="*/ 421656 h 423413"/>
                  <a:gd name="connsiteX2" fmla="*/ 105588 w 393777"/>
                  <a:gd name="connsiteY2" fmla="*/ 383323 h 423413"/>
                  <a:gd name="connsiteX3" fmla="*/ 105588 w 393777"/>
                  <a:gd name="connsiteY3" fmla="*/ 423398 h 423413"/>
                  <a:gd name="connsiteX4" fmla="*/ 0 w 393777"/>
                  <a:gd name="connsiteY4" fmla="*/ 405277 h 423413"/>
                  <a:gd name="connsiteX5" fmla="*/ 393777 w 393777"/>
                  <a:gd name="connsiteY5" fmla="*/ 0 h 423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3777" h="423413">
                    <a:moveTo>
                      <a:pt x="393777" y="0"/>
                    </a:moveTo>
                    <a:cubicBezTo>
                      <a:pt x="393777" y="0"/>
                      <a:pt x="376005" y="392035"/>
                      <a:pt x="133466" y="421656"/>
                    </a:cubicBezTo>
                    <a:lnTo>
                      <a:pt x="105588" y="383323"/>
                    </a:lnTo>
                    <a:lnTo>
                      <a:pt x="105588" y="423398"/>
                    </a:lnTo>
                    <a:cubicBezTo>
                      <a:pt x="73877" y="423746"/>
                      <a:pt x="39029" y="418171"/>
                      <a:pt x="0" y="405277"/>
                    </a:cubicBezTo>
                    <a:cubicBezTo>
                      <a:pt x="0" y="405277"/>
                      <a:pt x="310840" y="270069"/>
                      <a:pt x="393777" y="0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5232238C-F649-4D28-935A-9DB96423CFF5}"/>
                  </a:ext>
                </a:extLst>
              </p:cNvPr>
              <p:cNvSpPr/>
              <p:nvPr/>
            </p:nvSpPr>
            <p:spPr>
              <a:xfrm>
                <a:off x="8310910" y="2236168"/>
                <a:ext cx="340844" cy="411857"/>
              </a:xfrm>
              <a:custGeom>
                <a:avLst/>
                <a:gdLst>
                  <a:gd name="connsiteX0" fmla="*/ 340808 w 340844"/>
                  <a:gd name="connsiteY0" fmla="*/ 0 h 411857"/>
                  <a:gd name="connsiteX1" fmla="*/ 125102 w 340844"/>
                  <a:gd name="connsiteY1" fmla="*/ 408065 h 411857"/>
                  <a:gd name="connsiteX2" fmla="*/ 96876 w 340844"/>
                  <a:gd name="connsiteY2" fmla="*/ 373914 h 411857"/>
                  <a:gd name="connsiteX3" fmla="*/ 99316 w 340844"/>
                  <a:gd name="connsiteY3" fmla="*/ 411201 h 411857"/>
                  <a:gd name="connsiteX4" fmla="*/ 0 w 340844"/>
                  <a:gd name="connsiteY4" fmla="*/ 401095 h 411857"/>
                  <a:gd name="connsiteX5" fmla="*/ 340808 w 340844"/>
                  <a:gd name="connsiteY5" fmla="*/ 0 h 411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0844" h="411857">
                    <a:moveTo>
                      <a:pt x="340808" y="0"/>
                    </a:moveTo>
                    <a:cubicBezTo>
                      <a:pt x="340808" y="0"/>
                      <a:pt x="348824" y="365551"/>
                      <a:pt x="125102" y="408065"/>
                    </a:cubicBezTo>
                    <a:lnTo>
                      <a:pt x="96876" y="373914"/>
                    </a:lnTo>
                    <a:lnTo>
                      <a:pt x="99316" y="411201"/>
                    </a:lnTo>
                    <a:cubicBezTo>
                      <a:pt x="70043" y="413292"/>
                      <a:pt x="36938" y="410504"/>
                      <a:pt x="0" y="401095"/>
                    </a:cubicBezTo>
                    <a:cubicBezTo>
                      <a:pt x="348" y="401792"/>
                      <a:pt x="280523" y="256478"/>
                      <a:pt x="340808" y="0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8DAE4BB5-E4CC-428F-9D7F-5185412E5F8A}"/>
                  </a:ext>
                </a:extLst>
              </p:cNvPr>
              <p:cNvSpPr/>
              <p:nvPr/>
            </p:nvSpPr>
            <p:spPr>
              <a:xfrm>
                <a:off x="8688654" y="1927070"/>
                <a:ext cx="417477" cy="586340"/>
              </a:xfrm>
              <a:custGeom>
                <a:avLst/>
                <a:gdLst>
                  <a:gd name="connsiteX0" fmla="*/ 417477 w 417477"/>
                  <a:gd name="connsiteY0" fmla="*/ 561394 h 586340"/>
                  <a:gd name="connsiteX1" fmla="*/ 3 w 417477"/>
                  <a:gd name="connsiteY1" fmla="*/ 0 h 586340"/>
                  <a:gd name="connsiteX2" fmla="*/ 417477 w 417477"/>
                  <a:gd name="connsiteY2" fmla="*/ 561394 h 586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7477" h="586340">
                    <a:moveTo>
                      <a:pt x="417477" y="561394"/>
                    </a:moveTo>
                    <a:cubicBezTo>
                      <a:pt x="417477" y="561394"/>
                      <a:pt x="87819" y="374263"/>
                      <a:pt x="3" y="0"/>
                    </a:cubicBezTo>
                    <a:cubicBezTo>
                      <a:pt x="-345" y="0"/>
                      <a:pt x="24746" y="728662"/>
                      <a:pt x="417477" y="561394"/>
                    </a:cubicBez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9F91A90E-783D-4422-979D-B1C5D15B5F13}"/>
                  </a:ext>
                </a:extLst>
              </p:cNvPr>
              <p:cNvSpPr/>
              <p:nvPr/>
            </p:nvSpPr>
            <p:spPr>
              <a:xfrm>
                <a:off x="8688547" y="1797785"/>
                <a:ext cx="221741" cy="350264"/>
              </a:xfrm>
              <a:custGeom>
                <a:avLst/>
                <a:gdLst>
                  <a:gd name="connsiteX0" fmla="*/ 29034 w 221741"/>
                  <a:gd name="connsiteY0" fmla="*/ 248463 h 350264"/>
                  <a:gd name="connsiteX1" fmla="*/ 39836 w 221741"/>
                  <a:gd name="connsiteY1" fmla="*/ 198283 h 350264"/>
                  <a:gd name="connsiteX2" fmla="*/ 50290 w 221741"/>
                  <a:gd name="connsiteY2" fmla="*/ 284356 h 350264"/>
                  <a:gd name="connsiteX3" fmla="*/ 112319 w 221741"/>
                  <a:gd name="connsiteY3" fmla="*/ 334537 h 350264"/>
                  <a:gd name="connsiteX4" fmla="*/ 90365 w 221741"/>
                  <a:gd name="connsiteY4" fmla="*/ 281917 h 350264"/>
                  <a:gd name="connsiteX5" fmla="*/ 167030 w 221741"/>
                  <a:gd name="connsiteY5" fmla="*/ 348824 h 350264"/>
                  <a:gd name="connsiteX6" fmla="*/ 221741 w 221741"/>
                  <a:gd name="connsiteY6" fmla="*/ 348824 h 350264"/>
                  <a:gd name="connsiteX7" fmla="*/ 7080 w 221741"/>
                  <a:gd name="connsiteY7" fmla="*/ 0 h 350264"/>
                  <a:gd name="connsiteX8" fmla="*/ 29034 w 221741"/>
                  <a:gd name="connsiteY8" fmla="*/ 248463 h 35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741" h="350264">
                    <a:moveTo>
                      <a:pt x="29034" y="248463"/>
                    </a:moveTo>
                    <a:cubicBezTo>
                      <a:pt x="31822" y="220236"/>
                      <a:pt x="39836" y="198283"/>
                      <a:pt x="39836" y="198283"/>
                    </a:cubicBezTo>
                    <a:cubicBezTo>
                      <a:pt x="35655" y="220933"/>
                      <a:pt x="44366" y="261705"/>
                      <a:pt x="50290" y="284356"/>
                    </a:cubicBezTo>
                    <a:cubicBezTo>
                      <a:pt x="65972" y="305265"/>
                      <a:pt x="86184" y="323037"/>
                      <a:pt x="112319" y="334537"/>
                    </a:cubicBezTo>
                    <a:cubicBezTo>
                      <a:pt x="94199" y="307007"/>
                      <a:pt x="90714" y="283659"/>
                      <a:pt x="90365" y="281917"/>
                    </a:cubicBezTo>
                    <a:cubicBezTo>
                      <a:pt x="109531" y="314673"/>
                      <a:pt x="146121" y="337673"/>
                      <a:pt x="167030" y="348824"/>
                    </a:cubicBezTo>
                    <a:cubicBezTo>
                      <a:pt x="183757" y="350566"/>
                      <a:pt x="201877" y="350915"/>
                      <a:pt x="221741" y="348824"/>
                    </a:cubicBezTo>
                    <a:cubicBezTo>
                      <a:pt x="221741" y="348824"/>
                      <a:pt x="23110" y="204207"/>
                      <a:pt x="7080" y="0"/>
                    </a:cubicBezTo>
                    <a:cubicBezTo>
                      <a:pt x="6731" y="0"/>
                      <a:pt x="-18707" y="144966"/>
                      <a:pt x="29034" y="248463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353E69AF-F699-44DA-B57C-106A212853D4}"/>
                  </a:ext>
                </a:extLst>
              </p:cNvPr>
              <p:cNvSpPr/>
              <p:nvPr/>
            </p:nvSpPr>
            <p:spPr>
              <a:xfrm>
                <a:off x="8213685" y="2102004"/>
                <a:ext cx="467654" cy="503013"/>
              </a:xfrm>
              <a:custGeom>
                <a:avLst/>
                <a:gdLst>
                  <a:gd name="connsiteX0" fmla="*/ 0 w 467654"/>
                  <a:gd name="connsiteY0" fmla="*/ 481593 h 503013"/>
                  <a:gd name="connsiteX1" fmla="*/ 467654 w 467654"/>
                  <a:gd name="connsiteY1" fmla="*/ 0 h 503013"/>
                  <a:gd name="connsiteX2" fmla="*/ 0 w 467654"/>
                  <a:gd name="connsiteY2" fmla="*/ 481593 h 503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7654" h="503013">
                    <a:moveTo>
                      <a:pt x="0" y="481593"/>
                    </a:moveTo>
                    <a:cubicBezTo>
                      <a:pt x="0" y="481593"/>
                      <a:pt x="369036" y="320946"/>
                      <a:pt x="467654" y="0"/>
                    </a:cubicBezTo>
                    <a:cubicBezTo>
                      <a:pt x="467306" y="0"/>
                      <a:pt x="439428" y="625165"/>
                      <a:pt x="0" y="481593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A3FDA49A-F0E6-438C-A2D2-6972C0EA218B}"/>
                  </a:ext>
                </a:extLst>
              </p:cNvPr>
              <p:cNvSpPr/>
              <p:nvPr/>
            </p:nvSpPr>
            <p:spPr>
              <a:xfrm>
                <a:off x="8434619" y="1765377"/>
                <a:ext cx="253689" cy="323571"/>
              </a:xfrm>
              <a:custGeom>
                <a:avLst/>
                <a:gdLst>
                  <a:gd name="connsiteX0" fmla="*/ 0 w 253689"/>
                  <a:gd name="connsiteY0" fmla="*/ 309795 h 323571"/>
                  <a:gd name="connsiteX1" fmla="*/ 253690 w 253689"/>
                  <a:gd name="connsiteY1" fmla="*/ 0 h 323571"/>
                  <a:gd name="connsiteX2" fmla="*/ 0 w 253689"/>
                  <a:gd name="connsiteY2" fmla="*/ 309795 h 323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3689" h="323571">
                    <a:moveTo>
                      <a:pt x="0" y="309795"/>
                    </a:moveTo>
                    <a:cubicBezTo>
                      <a:pt x="0" y="309795"/>
                      <a:pt x="200025" y="206646"/>
                      <a:pt x="253690" y="0"/>
                    </a:cubicBezTo>
                    <a:cubicBezTo>
                      <a:pt x="253690" y="0"/>
                      <a:pt x="238357" y="402141"/>
                      <a:pt x="0" y="309795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D4EF7215-909F-4599-8E64-167879F75310}"/>
                  </a:ext>
                </a:extLst>
              </p:cNvPr>
              <p:cNvSpPr/>
              <p:nvPr/>
            </p:nvSpPr>
            <p:spPr>
              <a:xfrm>
                <a:off x="8688309" y="1757014"/>
                <a:ext cx="245675" cy="344994"/>
              </a:xfrm>
              <a:custGeom>
                <a:avLst/>
                <a:gdLst>
                  <a:gd name="connsiteX0" fmla="*/ 245675 w 245675"/>
                  <a:gd name="connsiteY0" fmla="*/ 330355 h 344994"/>
                  <a:gd name="connsiteX1" fmla="*/ 0 w 245675"/>
                  <a:gd name="connsiteY1" fmla="*/ 0 h 344994"/>
                  <a:gd name="connsiteX2" fmla="*/ 245675 w 245675"/>
                  <a:gd name="connsiteY2" fmla="*/ 330355 h 344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75" h="344994">
                    <a:moveTo>
                      <a:pt x="245675" y="330355"/>
                    </a:moveTo>
                    <a:cubicBezTo>
                      <a:pt x="245675" y="330355"/>
                      <a:pt x="51923" y="220237"/>
                      <a:pt x="0" y="0"/>
                    </a:cubicBezTo>
                    <a:cubicBezTo>
                      <a:pt x="0" y="0"/>
                      <a:pt x="14985" y="428625"/>
                      <a:pt x="245675" y="330355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B12A5282-ABDF-40CE-AAE2-7243CD9D9699}"/>
                  </a:ext>
                </a:extLst>
              </p:cNvPr>
              <p:cNvSpPr/>
              <p:nvPr/>
            </p:nvSpPr>
            <p:spPr>
              <a:xfrm>
                <a:off x="8703990" y="1973068"/>
                <a:ext cx="393777" cy="423413"/>
              </a:xfrm>
              <a:custGeom>
                <a:avLst/>
                <a:gdLst>
                  <a:gd name="connsiteX0" fmla="*/ 0 w 393777"/>
                  <a:gd name="connsiteY0" fmla="*/ 0 h 423413"/>
                  <a:gd name="connsiteX1" fmla="*/ 260312 w 393777"/>
                  <a:gd name="connsiteY1" fmla="*/ 421656 h 423413"/>
                  <a:gd name="connsiteX2" fmla="*/ 288190 w 393777"/>
                  <a:gd name="connsiteY2" fmla="*/ 383323 h 423413"/>
                  <a:gd name="connsiteX3" fmla="*/ 288190 w 393777"/>
                  <a:gd name="connsiteY3" fmla="*/ 423398 h 423413"/>
                  <a:gd name="connsiteX4" fmla="*/ 393777 w 393777"/>
                  <a:gd name="connsiteY4" fmla="*/ 405277 h 423413"/>
                  <a:gd name="connsiteX5" fmla="*/ 0 w 393777"/>
                  <a:gd name="connsiteY5" fmla="*/ 0 h 4234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3777" h="423413">
                    <a:moveTo>
                      <a:pt x="0" y="0"/>
                    </a:moveTo>
                    <a:cubicBezTo>
                      <a:pt x="0" y="0"/>
                      <a:pt x="17773" y="392035"/>
                      <a:pt x="260312" y="421656"/>
                    </a:cubicBezTo>
                    <a:lnTo>
                      <a:pt x="288190" y="383323"/>
                    </a:lnTo>
                    <a:lnTo>
                      <a:pt x="288190" y="423398"/>
                    </a:lnTo>
                    <a:cubicBezTo>
                      <a:pt x="319901" y="423746"/>
                      <a:pt x="354748" y="418171"/>
                      <a:pt x="393777" y="405277"/>
                    </a:cubicBezTo>
                    <a:cubicBezTo>
                      <a:pt x="393429" y="405277"/>
                      <a:pt x="82937" y="270069"/>
                      <a:pt x="0" y="0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4F80BBB9-6011-440F-820B-4D6DC7407812}"/>
                  </a:ext>
                </a:extLst>
              </p:cNvPr>
              <p:cNvSpPr/>
              <p:nvPr/>
            </p:nvSpPr>
            <p:spPr>
              <a:xfrm>
                <a:off x="8400119" y="1879328"/>
                <a:ext cx="280175" cy="302443"/>
              </a:xfrm>
              <a:custGeom>
                <a:avLst/>
                <a:gdLst>
                  <a:gd name="connsiteX0" fmla="*/ 280175 w 280175"/>
                  <a:gd name="connsiteY0" fmla="*/ 0 h 302443"/>
                  <a:gd name="connsiteX1" fmla="*/ 178420 w 280175"/>
                  <a:gd name="connsiteY1" fmla="*/ 263099 h 302443"/>
                  <a:gd name="connsiteX2" fmla="*/ 178420 w 280175"/>
                  <a:gd name="connsiteY2" fmla="*/ 263099 h 302443"/>
                  <a:gd name="connsiteX3" fmla="*/ 138345 w 280175"/>
                  <a:gd name="connsiteY3" fmla="*/ 269372 h 302443"/>
                  <a:gd name="connsiteX4" fmla="*/ 156466 w 280175"/>
                  <a:gd name="connsiteY4" fmla="*/ 279477 h 302443"/>
                  <a:gd name="connsiteX5" fmla="*/ 144967 w 280175"/>
                  <a:gd name="connsiteY5" fmla="*/ 286099 h 302443"/>
                  <a:gd name="connsiteX6" fmla="*/ 102801 w 280175"/>
                  <a:gd name="connsiteY6" fmla="*/ 265887 h 302443"/>
                  <a:gd name="connsiteX7" fmla="*/ 118482 w 280175"/>
                  <a:gd name="connsiteY7" fmla="*/ 296553 h 302443"/>
                  <a:gd name="connsiteX8" fmla="*/ 0 w 280175"/>
                  <a:gd name="connsiteY8" fmla="*/ 289583 h 302443"/>
                  <a:gd name="connsiteX9" fmla="*/ 280175 w 280175"/>
                  <a:gd name="connsiteY9" fmla="*/ 0 h 302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0175" h="302443">
                    <a:moveTo>
                      <a:pt x="280175" y="0"/>
                    </a:moveTo>
                    <a:cubicBezTo>
                      <a:pt x="280175" y="0"/>
                      <a:pt x="272160" y="181556"/>
                      <a:pt x="178420" y="263099"/>
                    </a:cubicBezTo>
                    <a:lnTo>
                      <a:pt x="178420" y="263099"/>
                    </a:lnTo>
                    <a:lnTo>
                      <a:pt x="138345" y="269372"/>
                    </a:lnTo>
                    <a:lnTo>
                      <a:pt x="156466" y="279477"/>
                    </a:lnTo>
                    <a:cubicBezTo>
                      <a:pt x="152633" y="281917"/>
                      <a:pt x="148799" y="284008"/>
                      <a:pt x="144967" y="286099"/>
                    </a:cubicBezTo>
                    <a:lnTo>
                      <a:pt x="102801" y="265887"/>
                    </a:lnTo>
                    <a:lnTo>
                      <a:pt x="118482" y="296553"/>
                    </a:lnTo>
                    <a:cubicBezTo>
                      <a:pt x="86074" y="305613"/>
                      <a:pt x="46697" y="304916"/>
                      <a:pt x="0" y="289583"/>
                    </a:cubicBezTo>
                    <a:cubicBezTo>
                      <a:pt x="-348" y="288886"/>
                      <a:pt x="220934" y="192707"/>
                      <a:pt x="280175" y="0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A6F413A6-5F32-4B62-A090-74367E4FC850}"/>
                  </a:ext>
                </a:extLst>
              </p:cNvPr>
              <p:cNvSpPr/>
              <p:nvPr/>
            </p:nvSpPr>
            <p:spPr>
              <a:xfrm>
                <a:off x="8447513" y="1759104"/>
                <a:ext cx="241144" cy="258568"/>
              </a:xfrm>
              <a:custGeom>
                <a:avLst/>
                <a:gdLst>
                  <a:gd name="connsiteX0" fmla="*/ 177026 w 241144"/>
                  <a:gd name="connsiteY0" fmla="*/ 201419 h 258568"/>
                  <a:gd name="connsiteX1" fmla="*/ 177374 w 241144"/>
                  <a:gd name="connsiteY1" fmla="*/ 157859 h 258568"/>
                  <a:gd name="connsiteX2" fmla="*/ 152980 w 241144"/>
                  <a:gd name="connsiteY2" fmla="*/ 226858 h 258568"/>
                  <a:gd name="connsiteX3" fmla="*/ 92694 w 241144"/>
                  <a:gd name="connsiteY3" fmla="*/ 256827 h 258568"/>
                  <a:gd name="connsiteX4" fmla="*/ 120572 w 241144"/>
                  <a:gd name="connsiteY4" fmla="*/ 217449 h 258568"/>
                  <a:gd name="connsiteX5" fmla="*/ 45302 w 241144"/>
                  <a:gd name="connsiteY5" fmla="*/ 258569 h 258568"/>
                  <a:gd name="connsiteX6" fmla="*/ 0 w 241144"/>
                  <a:gd name="connsiteY6" fmla="*/ 248463 h 258568"/>
                  <a:gd name="connsiteX7" fmla="*/ 241145 w 241144"/>
                  <a:gd name="connsiteY7" fmla="*/ 0 h 258568"/>
                  <a:gd name="connsiteX8" fmla="*/ 177026 w 241144"/>
                  <a:gd name="connsiteY8" fmla="*/ 201419 h 258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1144" h="258568">
                    <a:moveTo>
                      <a:pt x="177026" y="201419"/>
                    </a:moveTo>
                    <a:cubicBezTo>
                      <a:pt x="179813" y="177723"/>
                      <a:pt x="177374" y="157859"/>
                      <a:pt x="177374" y="157859"/>
                    </a:cubicBezTo>
                    <a:cubicBezTo>
                      <a:pt x="176677" y="177374"/>
                      <a:pt x="162041" y="209434"/>
                      <a:pt x="152980" y="226858"/>
                    </a:cubicBezTo>
                    <a:cubicBezTo>
                      <a:pt x="136253" y="241494"/>
                      <a:pt x="116391" y="251948"/>
                      <a:pt x="92694" y="256827"/>
                    </a:cubicBezTo>
                    <a:cubicBezTo>
                      <a:pt x="112558" y="237312"/>
                      <a:pt x="119875" y="218843"/>
                      <a:pt x="120572" y="217449"/>
                    </a:cubicBezTo>
                    <a:cubicBezTo>
                      <a:pt x="98619" y="240797"/>
                      <a:pt x="64468" y="253342"/>
                      <a:pt x="45302" y="258569"/>
                    </a:cubicBezTo>
                    <a:cubicBezTo>
                      <a:pt x="31363" y="257175"/>
                      <a:pt x="16378" y="253690"/>
                      <a:pt x="0" y="248463"/>
                    </a:cubicBezTo>
                    <a:cubicBezTo>
                      <a:pt x="0" y="248463"/>
                      <a:pt x="190267" y="165526"/>
                      <a:pt x="241145" y="0"/>
                    </a:cubicBezTo>
                    <a:cubicBezTo>
                      <a:pt x="240796" y="697"/>
                      <a:pt x="235221" y="125103"/>
                      <a:pt x="177026" y="201419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DDD79DFD-70AC-4EF7-973B-14C44B36C4D1}"/>
                  </a:ext>
                </a:extLst>
              </p:cNvPr>
              <p:cNvSpPr/>
              <p:nvPr/>
            </p:nvSpPr>
            <p:spPr>
              <a:xfrm>
                <a:off x="8716085" y="2148003"/>
                <a:ext cx="362516" cy="445700"/>
              </a:xfrm>
              <a:custGeom>
                <a:avLst/>
                <a:gdLst>
                  <a:gd name="connsiteX0" fmla="*/ 79555 w 362516"/>
                  <a:gd name="connsiteY0" fmla="*/ 335582 h 445700"/>
                  <a:gd name="connsiteX1" fmla="*/ 84434 w 362516"/>
                  <a:gd name="connsiteY1" fmla="*/ 264493 h 445700"/>
                  <a:gd name="connsiteX2" fmla="*/ 115448 w 362516"/>
                  <a:gd name="connsiteY2" fmla="*/ 380187 h 445700"/>
                  <a:gd name="connsiteX3" fmla="*/ 210233 w 362516"/>
                  <a:gd name="connsiteY3" fmla="*/ 436640 h 445700"/>
                  <a:gd name="connsiteX4" fmla="*/ 169811 w 362516"/>
                  <a:gd name="connsiteY4" fmla="*/ 369036 h 445700"/>
                  <a:gd name="connsiteX5" fmla="*/ 287595 w 362516"/>
                  <a:gd name="connsiteY5" fmla="*/ 445700 h 445700"/>
                  <a:gd name="connsiteX6" fmla="*/ 362517 w 362516"/>
                  <a:gd name="connsiteY6" fmla="*/ 434898 h 445700"/>
                  <a:gd name="connsiteX7" fmla="*/ 102 w 362516"/>
                  <a:gd name="connsiteY7" fmla="*/ 0 h 445700"/>
                  <a:gd name="connsiteX8" fmla="*/ 79555 w 362516"/>
                  <a:gd name="connsiteY8" fmla="*/ 335582 h 445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2516" h="445700">
                    <a:moveTo>
                      <a:pt x="79555" y="335582"/>
                    </a:moveTo>
                    <a:cubicBezTo>
                      <a:pt x="77812" y="296553"/>
                      <a:pt x="84434" y="264493"/>
                      <a:pt x="84434" y="264493"/>
                    </a:cubicBezTo>
                    <a:cubicBezTo>
                      <a:pt x="83040" y="296553"/>
                      <a:pt x="103251" y="350566"/>
                      <a:pt x="115448" y="380187"/>
                    </a:cubicBezTo>
                    <a:cubicBezTo>
                      <a:pt x="140887" y="405974"/>
                      <a:pt x="172250" y="425837"/>
                      <a:pt x="210233" y="436640"/>
                    </a:cubicBezTo>
                    <a:cubicBezTo>
                      <a:pt x="180265" y="402489"/>
                      <a:pt x="170507" y="371475"/>
                      <a:pt x="169811" y="369036"/>
                    </a:cubicBezTo>
                    <a:cubicBezTo>
                      <a:pt x="202567" y="410156"/>
                      <a:pt x="256929" y="434549"/>
                      <a:pt x="287595" y="445700"/>
                    </a:cubicBezTo>
                    <a:cubicBezTo>
                      <a:pt x="310594" y="445003"/>
                      <a:pt x="335684" y="441518"/>
                      <a:pt x="362517" y="434898"/>
                    </a:cubicBezTo>
                    <a:cubicBezTo>
                      <a:pt x="362517" y="434898"/>
                      <a:pt x="62480" y="276341"/>
                      <a:pt x="102" y="0"/>
                    </a:cubicBezTo>
                    <a:cubicBezTo>
                      <a:pt x="102" y="0"/>
                      <a:pt x="-6170" y="203510"/>
                      <a:pt x="79555" y="335582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0291219C-8E1A-496C-BC88-B3AD2284ED7A}"/>
                  </a:ext>
                </a:extLst>
              </p:cNvPr>
              <p:cNvSpPr/>
              <p:nvPr/>
            </p:nvSpPr>
            <p:spPr>
              <a:xfrm>
                <a:off x="8556934" y="1759801"/>
                <a:ext cx="131375" cy="136435"/>
              </a:xfrm>
              <a:custGeom>
                <a:avLst/>
                <a:gdLst>
                  <a:gd name="connsiteX0" fmla="*/ 0 w 131375"/>
                  <a:gd name="connsiteY0" fmla="*/ 127194 h 136435"/>
                  <a:gd name="connsiteX1" fmla="*/ 131375 w 131375"/>
                  <a:gd name="connsiteY1" fmla="*/ 0 h 136435"/>
                  <a:gd name="connsiteX2" fmla="*/ 0 w 131375"/>
                  <a:gd name="connsiteY2" fmla="*/ 127194 h 136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1375" h="136435">
                    <a:moveTo>
                      <a:pt x="0" y="127194"/>
                    </a:moveTo>
                    <a:cubicBezTo>
                      <a:pt x="0" y="127194"/>
                      <a:pt x="97922" y="89907"/>
                      <a:pt x="131375" y="0"/>
                    </a:cubicBezTo>
                    <a:cubicBezTo>
                      <a:pt x="131375" y="0"/>
                      <a:pt x="108027" y="178420"/>
                      <a:pt x="0" y="127194"/>
                    </a:cubicBezTo>
                    <a:close/>
                  </a:path>
                </a:pathLst>
              </a:custGeom>
              <a:solidFill>
                <a:srgbClr val="DEC659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D468CED0-E571-4902-8EA4-69C15D199673}"/>
                  </a:ext>
                </a:extLst>
              </p:cNvPr>
              <p:cNvSpPr/>
              <p:nvPr/>
            </p:nvSpPr>
            <p:spPr>
              <a:xfrm>
                <a:off x="8707127" y="2016628"/>
                <a:ext cx="168313" cy="236264"/>
              </a:xfrm>
              <a:custGeom>
                <a:avLst/>
                <a:gdLst>
                  <a:gd name="connsiteX0" fmla="*/ 168314 w 168313"/>
                  <a:gd name="connsiteY0" fmla="*/ 226161 h 236264"/>
                  <a:gd name="connsiteX1" fmla="*/ 0 w 168313"/>
                  <a:gd name="connsiteY1" fmla="*/ 0 h 236264"/>
                  <a:gd name="connsiteX2" fmla="*/ 168314 w 168313"/>
                  <a:gd name="connsiteY2" fmla="*/ 226161 h 236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8313" h="236264">
                    <a:moveTo>
                      <a:pt x="168314" y="226161"/>
                    </a:moveTo>
                    <a:cubicBezTo>
                      <a:pt x="168314" y="226161"/>
                      <a:pt x="35544" y="150890"/>
                      <a:pt x="0" y="0"/>
                    </a:cubicBezTo>
                    <a:cubicBezTo>
                      <a:pt x="0" y="0"/>
                      <a:pt x="10105" y="293765"/>
                      <a:pt x="168314" y="226161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D274CCE3-EE7D-44F8-9EE7-F1DC48A2455D}"/>
                  </a:ext>
                </a:extLst>
              </p:cNvPr>
              <p:cNvSpPr/>
              <p:nvPr/>
            </p:nvSpPr>
            <p:spPr>
              <a:xfrm>
                <a:off x="8247487" y="2058096"/>
                <a:ext cx="420958" cy="402489"/>
              </a:xfrm>
              <a:custGeom>
                <a:avLst/>
                <a:gdLst>
                  <a:gd name="connsiteX0" fmla="*/ 420959 w 420958"/>
                  <a:gd name="connsiteY0" fmla="*/ 0 h 402489"/>
                  <a:gd name="connsiteX1" fmla="*/ 131724 w 420958"/>
                  <a:gd name="connsiteY1" fmla="*/ 402489 h 402489"/>
                  <a:gd name="connsiteX2" fmla="*/ 106634 w 420958"/>
                  <a:gd name="connsiteY2" fmla="*/ 362066 h 402489"/>
                  <a:gd name="connsiteX3" fmla="*/ 103846 w 420958"/>
                  <a:gd name="connsiteY3" fmla="*/ 402141 h 402489"/>
                  <a:gd name="connsiteX4" fmla="*/ 0 w 420958"/>
                  <a:gd name="connsiteY4" fmla="*/ 376702 h 402489"/>
                  <a:gd name="connsiteX5" fmla="*/ 420959 w 420958"/>
                  <a:gd name="connsiteY5" fmla="*/ 0 h 402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20958" h="402489">
                    <a:moveTo>
                      <a:pt x="420959" y="0"/>
                    </a:moveTo>
                    <a:cubicBezTo>
                      <a:pt x="420959" y="0"/>
                      <a:pt x="376006" y="389944"/>
                      <a:pt x="131724" y="402489"/>
                    </a:cubicBezTo>
                    <a:lnTo>
                      <a:pt x="106634" y="362066"/>
                    </a:lnTo>
                    <a:lnTo>
                      <a:pt x="103846" y="402141"/>
                    </a:lnTo>
                    <a:cubicBezTo>
                      <a:pt x="72483" y="400399"/>
                      <a:pt x="37636" y="392035"/>
                      <a:pt x="0" y="376702"/>
                    </a:cubicBezTo>
                    <a:cubicBezTo>
                      <a:pt x="-348" y="376702"/>
                      <a:pt x="319204" y="263796"/>
                      <a:pt x="420959" y="0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6" name="-">
            <a:extLst>
              <a:ext uri="{FF2B5EF4-FFF2-40B4-BE49-F238E27FC236}">
                <a16:creationId xmlns:a16="http://schemas.microsoft.com/office/drawing/2014/main" id="{AA7B6CB5-7981-4BD6-9A90-1E15756F7846}"/>
              </a:ext>
            </a:extLst>
          </p:cNvPr>
          <p:cNvGrpSpPr/>
          <p:nvPr/>
        </p:nvGrpSpPr>
        <p:grpSpPr>
          <a:xfrm>
            <a:off x="-919893" y="989146"/>
            <a:ext cx="12331616" cy="5229387"/>
            <a:chOff x="1754341" y="790691"/>
            <a:chExt cx="6725230" cy="2851924"/>
          </a:xfrm>
        </p:grpSpPr>
        <p:grpSp>
          <p:nvGrpSpPr>
            <p:cNvPr id="77" name="Graphic 3">
              <a:extLst>
                <a:ext uri="{FF2B5EF4-FFF2-40B4-BE49-F238E27FC236}">
                  <a16:creationId xmlns:a16="http://schemas.microsoft.com/office/drawing/2014/main" id="{AA7B6CB5-7981-4BD6-9A90-1E15756F7846}"/>
                </a:ext>
              </a:extLst>
            </p:cNvPr>
            <p:cNvGrpSpPr/>
            <p:nvPr/>
          </p:nvGrpSpPr>
          <p:grpSpPr>
            <a:xfrm>
              <a:off x="1754341" y="1662228"/>
              <a:ext cx="2980163" cy="1838557"/>
              <a:chOff x="1754341" y="1662228"/>
              <a:chExt cx="2980163" cy="1838557"/>
            </a:xfrm>
            <a:solidFill>
              <a:srgbClr val="1D1105"/>
            </a:solidFill>
          </p:grpSpPr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77E6FC25-FCD5-4D33-86C6-25C5CB5ADCB3}"/>
                  </a:ext>
                </a:extLst>
              </p:cNvPr>
              <p:cNvSpPr/>
              <p:nvPr/>
            </p:nvSpPr>
            <p:spPr>
              <a:xfrm>
                <a:off x="2638424" y="1662228"/>
                <a:ext cx="2096081" cy="1838557"/>
              </a:xfrm>
              <a:custGeom>
                <a:avLst/>
                <a:gdLst>
                  <a:gd name="connsiteX0" fmla="*/ 2070991 w 2096081"/>
                  <a:gd name="connsiteY0" fmla="*/ 1208862 h 1838557"/>
                  <a:gd name="connsiteX1" fmla="*/ 2096081 w 2096081"/>
                  <a:gd name="connsiteY1" fmla="*/ 1201196 h 1838557"/>
                  <a:gd name="connsiteX2" fmla="*/ 2070642 w 2096081"/>
                  <a:gd name="connsiteY2" fmla="*/ 1167742 h 1838557"/>
                  <a:gd name="connsiteX3" fmla="*/ 2074824 w 2096081"/>
                  <a:gd name="connsiteY3" fmla="*/ 1157984 h 1838557"/>
                  <a:gd name="connsiteX4" fmla="*/ 2074824 w 2096081"/>
                  <a:gd name="connsiteY4" fmla="*/ 1171227 h 1838557"/>
                  <a:gd name="connsiteX5" fmla="*/ 2094339 w 2096081"/>
                  <a:gd name="connsiteY5" fmla="*/ 1165303 h 1838557"/>
                  <a:gd name="connsiteX6" fmla="*/ 2034749 w 2096081"/>
                  <a:gd name="connsiteY6" fmla="*/ 1079926 h 1838557"/>
                  <a:gd name="connsiteX7" fmla="*/ 2039279 w 2096081"/>
                  <a:gd name="connsiteY7" fmla="*/ 1084456 h 1838557"/>
                  <a:gd name="connsiteX8" fmla="*/ 2035098 w 2096081"/>
                  <a:gd name="connsiteY8" fmla="*/ 1067032 h 1838557"/>
                  <a:gd name="connsiteX9" fmla="*/ 2049385 w 2096081"/>
                  <a:gd name="connsiteY9" fmla="*/ 1088986 h 1838557"/>
                  <a:gd name="connsiteX10" fmla="*/ 2059491 w 2096081"/>
                  <a:gd name="connsiteY10" fmla="*/ 1088986 h 1838557"/>
                  <a:gd name="connsiteX11" fmla="*/ 2049734 w 2096081"/>
                  <a:gd name="connsiteY11" fmla="*/ 1074002 h 1838557"/>
                  <a:gd name="connsiteX12" fmla="*/ 2064021 w 2096081"/>
                  <a:gd name="connsiteY12" fmla="*/ 1069472 h 1838557"/>
                  <a:gd name="connsiteX13" fmla="*/ 2018371 w 2096081"/>
                  <a:gd name="connsiteY13" fmla="*/ 961096 h 1838557"/>
                  <a:gd name="connsiteX14" fmla="*/ 2018371 w 2096081"/>
                  <a:gd name="connsiteY14" fmla="*/ 962838 h 1838557"/>
                  <a:gd name="connsiteX15" fmla="*/ 2018371 w 2096081"/>
                  <a:gd name="connsiteY15" fmla="*/ 961793 h 1838557"/>
                  <a:gd name="connsiteX16" fmla="*/ 2018371 w 2096081"/>
                  <a:gd name="connsiteY16" fmla="*/ 962141 h 1838557"/>
                  <a:gd name="connsiteX17" fmla="*/ 1993978 w 2096081"/>
                  <a:gd name="connsiteY17" fmla="*/ 1003958 h 1838557"/>
                  <a:gd name="connsiteX18" fmla="*/ 2003038 w 2096081"/>
                  <a:gd name="connsiteY18" fmla="*/ 1006398 h 1838557"/>
                  <a:gd name="connsiteX19" fmla="*/ 1973417 w 2096081"/>
                  <a:gd name="connsiteY19" fmla="*/ 1043684 h 1838557"/>
                  <a:gd name="connsiteX20" fmla="*/ 1981781 w 2096081"/>
                  <a:gd name="connsiteY20" fmla="*/ 1046821 h 1838557"/>
                  <a:gd name="connsiteX21" fmla="*/ 1990841 w 2096081"/>
                  <a:gd name="connsiteY21" fmla="*/ 1040200 h 1838557"/>
                  <a:gd name="connsiteX22" fmla="*/ 1970978 w 2096081"/>
                  <a:gd name="connsiteY22" fmla="*/ 1065638 h 1838557"/>
                  <a:gd name="connsiteX23" fmla="*/ 1988750 w 2096081"/>
                  <a:gd name="connsiteY23" fmla="*/ 1069123 h 1838557"/>
                  <a:gd name="connsiteX24" fmla="*/ 1971675 w 2096081"/>
                  <a:gd name="connsiteY24" fmla="*/ 1089683 h 1838557"/>
                  <a:gd name="connsiteX25" fmla="*/ 1915919 w 2096081"/>
                  <a:gd name="connsiteY25" fmla="*/ 1003958 h 1838557"/>
                  <a:gd name="connsiteX26" fmla="*/ 1921146 w 2096081"/>
                  <a:gd name="connsiteY26" fmla="*/ 1008837 h 1838557"/>
                  <a:gd name="connsiteX27" fmla="*/ 1916616 w 2096081"/>
                  <a:gd name="connsiteY27" fmla="*/ 988974 h 1838557"/>
                  <a:gd name="connsiteX28" fmla="*/ 1932994 w 2096081"/>
                  <a:gd name="connsiteY28" fmla="*/ 1014064 h 1838557"/>
                  <a:gd name="connsiteX29" fmla="*/ 1944494 w 2096081"/>
                  <a:gd name="connsiteY29" fmla="*/ 1014064 h 1838557"/>
                  <a:gd name="connsiteX30" fmla="*/ 1933343 w 2096081"/>
                  <a:gd name="connsiteY30" fmla="*/ 996989 h 1838557"/>
                  <a:gd name="connsiteX31" fmla="*/ 1949721 w 2096081"/>
                  <a:gd name="connsiteY31" fmla="*/ 991762 h 1838557"/>
                  <a:gd name="connsiteX32" fmla="*/ 1897450 w 2096081"/>
                  <a:gd name="connsiteY32" fmla="*/ 868053 h 1838557"/>
                  <a:gd name="connsiteX33" fmla="*/ 1897450 w 2096081"/>
                  <a:gd name="connsiteY33" fmla="*/ 869795 h 1838557"/>
                  <a:gd name="connsiteX34" fmla="*/ 1897450 w 2096081"/>
                  <a:gd name="connsiteY34" fmla="*/ 868750 h 1838557"/>
                  <a:gd name="connsiteX35" fmla="*/ 1897450 w 2096081"/>
                  <a:gd name="connsiteY35" fmla="*/ 869098 h 1838557"/>
                  <a:gd name="connsiteX36" fmla="*/ 1869572 w 2096081"/>
                  <a:gd name="connsiteY36" fmla="*/ 916491 h 1838557"/>
                  <a:gd name="connsiteX37" fmla="*/ 1880026 w 2096081"/>
                  <a:gd name="connsiteY37" fmla="*/ 919279 h 1838557"/>
                  <a:gd name="connsiteX38" fmla="*/ 1871314 w 2096081"/>
                  <a:gd name="connsiteY38" fmla="*/ 933566 h 1838557"/>
                  <a:gd name="connsiteX39" fmla="*/ 1840300 w 2096081"/>
                  <a:gd name="connsiteY39" fmla="*/ 901506 h 1838557"/>
                  <a:gd name="connsiteX40" fmla="*/ 1841345 w 2096081"/>
                  <a:gd name="connsiteY40" fmla="*/ 900809 h 1838557"/>
                  <a:gd name="connsiteX41" fmla="*/ 1832982 w 2096081"/>
                  <a:gd name="connsiteY41" fmla="*/ 892795 h 1838557"/>
                  <a:gd name="connsiteX42" fmla="*/ 1744469 w 2096081"/>
                  <a:gd name="connsiteY42" fmla="*/ 701830 h 1838557"/>
                  <a:gd name="connsiteX43" fmla="*/ 1744469 w 2096081"/>
                  <a:gd name="connsiteY43" fmla="*/ 705315 h 1838557"/>
                  <a:gd name="connsiteX44" fmla="*/ 1744469 w 2096081"/>
                  <a:gd name="connsiteY44" fmla="*/ 703224 h 1838557"/>
                  <a:gd name="connsiteX45" fmla="*/ 1744469 w 2096081"/>
                  <a:gd name="connsiteY45" fmla="*/ 704269 h 1838557"/>
                  <a:gd name="connsiteX46" fmla="*/ 1728788 w 2096081"/>
                  <a:gd name="connsiteY46" fmla="*/ 739465 h 1838557"/>
                  <a:gd name="connsiteX47" fmla="*/ 1693243 w 2096081"/>
                  <a:gd name="connsiteY47" fmla="*/ 653740 h 1838557"/>
                  <a:gd name="connsiteX48" fmla="*/ 1704394 w 2096081"/>
                  <a:gd name="connsiteY48" fmla="*/ 666634 h 1838557"/>
                  <a:gd name="connsiteX49" fmla="*/ 1694289 w 2096081"/>
                  <a:gd name="connsiteY49" fmla="*/ 616453 h 1838557"/>
                  <a:gd name="connsiteX50" fmla="*/ 1729484 w 2096081"/>
                  <a:gd name="connsiteY50" fmla="*/ 680224 h 1838557"/>
                  <a:gd name="connsiteX51" fmla="*/ 1754575 w 2096081"/>
                  <a:gd name="connsiteY51" fmla="*/ 680224 h 1838557"/>
                  <a:gd name="connsiteX52" fmla="*/ 1730530 w 2096081"/>
                  <a:gd name="connsiteY52" fmla="*/ 637013 h 1838557"/>
                  <a:gd name="connsiteX53" fmla="*/ 1765726 w 2096081"/>
                  <a:gd name="connsiteY53" fmla="*/ 623423 h 1838557"/>
                  <a:gd name="connsiteX54" fmla="*/ 1652471 w 2096081"/>
                  <a:gd name="connsiteY54" fmla="*/ 309098 h 1838557"/>
                  <a:gd name="connsiteX55" fmla="*/ 1652471 w 2096081"/>
                  <a:gd name="connsiteY55" fmla="*/ 313628 h 1838557"/>
                  <a:gd name="connsiteX56" fmla="*/ 1652471 w 2096081"/>
                  <a:gd name="connsiteY56" fmla="*/ 310840 h 1838557"/>
                  <a:gd name="connsiteX57" fmla="*/ 1652471 w 2096081"/>
                  <a:gd name="connsiteY57" fmla="*/ 311886 h 1838557"/>
                  <a:gd name="connsiteX58" fmla="*/ 1591837 w 2096081"/>
                  <a:gd name="connsiteY58" fmla="*/ 432807 h 1838557"/>
                  <a:gd name="connsiteX59" fmla="*/ 1614488 w 2096081"/>
                  <a:gd name="connsiteY59" fmla="*/ 440473 h 1838557"/>
                  <a:gd name="connsiteX60" fmla="*/ 1541308 w 2096081"/>
                  <a:gd name="connsiteY60" fmla="*/ 548501 h 1838557"/>
                  <a:gd name="connsiteX61" fmla="*/ 1562216 w 2096081"/>
                  <a:gd name="connsiteY61" fmla="*/ 557909 h 1838557"/>
                  <a:gd name="connsiteX62" fmla="*/ 1584867 w 2096081"/>
                  <a:gd name="connsiteY62" fmla="*/ 538395 h 1838557"/>
                  <a:gd name="connsiteX63" fmla="*/ 1535732 w 2096081"/>
                  <a:gd name="connsiteY63" fmla="*/ 612272 h 1838557"/>
                  <a:gd name="connsiteX64" fmla="*/ 1579989 w 2096081"/>
                  <a:gd name="connsiteY64" fmla="*/ 622377 h 1838557"/>
                  <a:gd name="connsiteX65" fmla="*/ 1519354 w 2096081"/>
                  <a:gd name="connsiteY65" fmla="*/ 701133 h 1838557"/>
                  <a:gd name="connsiteX66" fmla="*/ 1566747 w 2096081"/>
                  <a:gd name="connsiteY66" fmla="*/ 710890 h 1838557"/>
                  <a:gd name="connsiteX67" fmla="*/ 1512384 w 2096081"/>
                  <a:gd name="connsiteY67" fmla="*/ 795570 h 1838557"/>
                  <a:gd name="connsiteX68" fmla="*/ 1406448 w 2096081"/>
                  <a:gd name="connsiteY68" fmla="*/ 550940 h 1838557"/>
                  <a:gd name="connsiteX69" fmla="*/ 1406796 w 2096081"/>
                  <a:gd name="connsiteY69" fmla="*/ 555470 h 1838557"/>
                  <a:gd name="connsiteX70" fmla="*/ 1406448 w 2096081"/>
                  <a:gd name="connsiteY70" fmla="*/ 552682 h 1838557"/>
                  <a:gd name="connsiteX71" fmla="*/ 1406448 w 2096081"/>
                  <a:gd name="connsiteY71" fmla="*/ 553728 h 1838557"/>
                  <a:gd name="connsiteX72" fmla="*/ 1314798 w 2096081"/>
                  <a:gd name="connsiteY72" fmla="*/ 674649 h 1838557"/>
                  <a:gd name="connsiteX73" fmla="*/ 1349298 w 2096081"/>
                  <a:gd name="connsiteY73" fmla="*/ 682315 h 1838557"/>
                  <a:gd name="connsiteX74" fmla="*/ 1238482 w 2096081"/>
                  <a:gd name="connsiteY74" fmla="*/ 790343 h 1838557"/>
                  <a:gd name="connsiteX75" fmla="*/ 1269845 w 2096081"/>
                  <a:gd name="connsiteY75" fmla="*/ 799752 h 1838557"/>
                  <a:gd name="connsiteX76" fmla="*/ 1303996 w 2096081"/>
                  <a:gd name="connsiteY76" fmla="*/ 780237 h 1838557"/>
                  <a:gd name="connsiteX77" fmla="*/ 1229422 w 2096081"/>
                  <a:gd name="connsiteY77" fmla="*/ 854114 h 1838557"/>
                  <a:gd name="connsiteX78" fmla="*/ 1296678 w 2096081"/>
                  <a:gd name="connsiteY78" fmla="*/ 864220 h 1838557"/>
                  <a:gd name="connsiteX79" fmla="*/ 1249982 w 2096081"/>
                  <a:gd name="connsiteY79" fmla="*/ 909521 h 1838557"/>
                  <a:gd name="connsiteX80" fmla="*/ 1084456 w 2096081"/>
                  <a:gd name="connsiteY80" fmla="*/ 588575 h 1838557"/>
                  <a:gd name="connsiteX81" fmla="*/ 1103274 w 2096081"/>
                  <a:gd name="connsiteY81" fmla="*/ 610181 h 1838557"/>
                  <a:gd name="connsiteX82" fmla="*/ 1086199 w 2096081"/>
                  <a:gd name="connsiteY82" fmla="*/ 524804 h 1838557"/>
                  <a:gd name="connsiteX83" fmla="*/ 1146485 w 2096081"/>
                  <a:gd name="connsiteY83" fmla="*/ 633529 h 1838557"/>
                  <a:gd name="connsiteX84" fmla="*/ 1189347 w 2096081"/>
                  <a:gd name="connsiteY84" fmla="*/ 633529 h 1838557"/>
                  <a:gd name="connsiteX85" fmla="*/ 1148227 w 2096081"/>
                  <a:gd name="connsiteY85" fmla="*/ 559652 h 1838557"/>
                  <a:gd name="connsiteX86" fmla="*/ 1208513 w 2096081"/>
                  <a:gd name="connsiteY86" fmla="*/ 536652 h 1838557"/>
                  <a:gd name="connsiteX87" fmla="*/ 1015458 w 2096081"/>
                  <a:gd name="connsiteY87" fmla="*/ 0 h 1838557"/>
                  <a:gd name="connsiteX88" fmla="*/ 1015806 w 2096081"/>
                  <a:gd name="connsiteY88" fmla="*/ 8015 h 1838557"/>
                  <a:gd name="connsiteX89" fmla="*/ 1015458 w 2096081"/>
                  <a:gd name="connsiteY89" fmla="*/ 3485 h 1838557"/>
                  <a:gd name="connsiteX90" fmla="*/ 1015458 w 2096081"/>
                  <a:gd name="connsiteY90" fmla="*/ 5227 h 1838557"/>
                  <a:gd name="connsiteX91" fmla="*/ 911961 w 2096081"/>
                  <a:gd name="connsiteY91" fmla="*/ 211176 h 1838557"/>
                  <a:gd name="connsiteX92" fmla="*/ 950641 w 2096081"/>
                  <a:gd name="connsiteY92" fmla="*/ 224070 h 1838557"/>
                  <a:gd name="connsiteX93" fmla="*/ 825887 w 2096081"/>
                  <a:gd name="connsiteY93" fmla="*/ 408413 h 1838557"/>
                  <a:gd name="connsiteX94" fmla="*/ 861432 w 2096081"/>
                  <a:gd name="connsiteY94" fmla="*/ 424443 h 1838557"/>
                  <a:gd name="connsiteX95" fmla="*/ 900112 w 2096081"/>
                  <a:gd name="connsiteY95" fmla="*/ 390990 h 1838557"/>
                  <a:gd name="connsiteX96" fmla="*/ 816130 w 2096081"/>
                  <a:gd name="connsiteY96" fmla="*/ 516789 h 1838557"/>
                  <a:gd name="connsiteX97" fmla="*/ 891749 w 2096081"/>
                  <a:gd name="connsiteY97" fmla="*/ 533865 h 1838557"/>
                  <a:gd name="connsiteX98" fmla="*/ 839478 w 2096081"/>
                  <a:gd name="connsiteY98" fmla="*/ 610529 h 1838557"/>
                  <a:gd name="connsiteX99" fmla="*/ 804630 w 2096081"/>
                  <a:gd name="connsiteY99" fmla="*/ 494138 h 1838557"/>
                  <a:gd name="connsiteX100" fmla="*/ 804979 w 2096081"/>
                  <a:gd name="connsiteY100" fmla="*/ 498669 h 1838557"/>
                  <a:gd name="connsiteX101" fmla="*/ 804630 w 2096081"/>
                  <a:gd name="connsiteY101" fmla="*/ 495881 h 1838557"/>
                  <a:gd name="connsiteX102" fmla="*/ 804630 w 2096081"/>
                  <a:gd name="connsiteY102" fmla="*/ 496926 h 1838557"/>
                  <a:gd name="connsiteX103" fmla="*/ 707754 w 2096081"/>
                  <a:gd name="connsiteY103" fmla="*/ 617847 h 1838557"/>
                  <a:gd name="connsiteX104" fmla="*/ 743995 w 2096081"/>
                  <a:gd name="connsiteY104" fmla="*/ 625514 h 1838557"/>
                  <a:gd name="connsiteX105" fmla="*/ 643983 w 2096081"/>
                  <a:gd name="connsiteY105" fmla="*/ 722390 h 1838557"/>
                  <a:gd name="connsiteX106" fmla="*/ 595893 w 2096081"/>
                  <a:gd name="connsiteY106" fmla="*/ 526895 h 1838557"/>
                  <a:gd name="connsiteX107" fmla="*/ 595893 w 2096081"/>
                  <a:gd name="connsiteY107" fmla="*/ 531425 h 1838557"/>
                  <a:gd name="connsiteX108" fmla="*/ 595893 w 2096081"/>
                  <a:gd name="connsiteY108" fmla="*/ 528638 h 1838557"/>
                  <a:gd name="connsiteX109" fmla="*/ 595893 w 2096081"/>
                  <a:gd name="connsiteY109" fmla="*/ 529683 h 1838557"/>
                  <a:gd name="connsiteX110" fmla="*/ 535259 w 2096081"/>
                  <a:gd name="connsiteY110" fmla="*/ 650604 h 1838557"/>
                  <a:gd name="connsiteX111" fmla="*/ 557910 w 2096081"/>
                  <a:gd name="connsiteY111" fmla="*/ 658271 h 1838557"/>
                  <a:gd name="connsiteX112" fmla="*/ 484730 w 2096081"/>
                  <a:gd name="connsiteY112" fmla="*/ 766298 h 1838557"/>
                  <a:gd name="connsiteX113" fmla="*/ 505638 w 2096081"/>
                  <a:gd name="connsiteY113" fmla="*/ 775707 h 1838557"/>
                  <a:gd name="connsiteX114" fmla="*/ 528289 w 2096081"/>
                  <a:gd name="connsiteY114" fmla="*/ 756192 h 1838557"/>
                  <a:gd name="connsiteX115" fmla="*/ 479154 w 2096081"/>
                  <a:gd name="connsiteY115" fmla="*/ 830069 h 1838557"/>
                  <a:gd name="connsiteX116" fmla="*/ 523410 w 2096081"/>
                  <a:gd name="connsiteY116" fmla="*/ 840175 h 1838557"/>
                  <a:gd name="connsiteX117" fmla="*/ 462776 w 2096081"/>
                  <a:gd name="connsiteY117" fmla="*/ 918930 h 1838557"/>
                  <a:gd name="connsiteX118" fmla="*/ 510168 w 2096081"/>
                  <a:gd name="connsiteY118" fmla="*/ 928688 h 1838557"/>
                  <a:gd name="connsiteX119" fmla="*/ 448140 w 2096081"/>
                  <a:gd name="connsiteY119" fmla="*/ 1023124 h 1838557"/>
                  <a:gd name="connsiteX120" fmla="*/ 347430 w 2096081"/>
                  <a:gd name="connsiteY120" fmla="*/ 846796 h 1838557"/>
                  <a:gd name="connsiteX121" fmla="*/ 362066 w 2096081"/>
                  <a:gd name="connsiteY121" fmla="*/ 861083 h 1838557"/>
                  <a:gd name="connsiteX122" fmla="*/ 348476 w 2096081"/>
                  <a:gd name="connsiteY122" fmla="*/ 804630 h 1838557"/>
                  <a:gd name="connsiteX123" fmla="*/ 395868 w 2096081"/>
                  <a:gd name="connsiteY123" fmla="*/ 876416 h 1838557"/>
                  <a:gd name="connsiteX124" fmla="*/ 429670 w 2096081"/>
                  <a:gd name="connsiteY124" fmla="*/ 876416 h 1838557"/>
                  <a:gd name="connsiteX125" fmla="*/ 397262 w 2096081"/>
                  <a:gd name="connsiteY125" fmla="*/ 827630 h 1838557"/>
                  <a:gd name="connsiteX126" fmla="*/ 444655 w 2096081"/>
                  <a:gd name="connsiteY126" fmla="*/ 812645 h 1838557"/>
                  <a:gd name="connsiteX127" fmla="*/ 292720 w 2096081"/>
                  <a:gd name="connsiteY127" fmla="*/ 457897 h 1838557"/>
                  <a:gd name="connsiteX128" fmla="*/ 292720 w 2096081"/>
                  <a:gd name="connsiteY128" fmla="*/ 463124 h 1838557"/>
                  <a:gd name="connsiteX129" fmla="*/ 292720 w 2096081"/>
                  <a:gd name="connsiteY129" fmla="*/ 459988 h 1838557"/>
                  <a:gd name="connsiteX130" fmla="*/ 292720 w 2096081"/>
                  <a:gd name="connsiteY130" fmla="*/ 461382 h 1838557"/>
                  <a:gd name="connsiteX131" fmla="*/ 211525 w 2096081"/>
                  <a:gd name="connsiteY131" fmla="*/ 597636 h 1838557"/>
                  <a:gd name="connsiteX132" fmla="*/ 241842 w 2096081"/>
                  <a:gd name="connsiteY132" fmla="*/ 605999 h 1838557"/>
                  <a:gd name="connsiteX133" fmla="*/ 143572 w 2096081"/>
                  <a:gd name="connsiteY133" fmla="*/ 727966 h 1838557"/>
                  <a:gd name="connsiteX134" fmla="*/ 171450 w 2096081"/>
                  <a:gd name="connsiteY134" fmla="*/ 738768 h 1838557"/>
                  <a:gd name="connsiteX135" fmla="*/ 201767 w 2096081"/>
                  <a:gd name="connsiteY135" fmla="*/ 716466 h 1838557"/>
                  <a:gd name="connsiteX136" fmla="*/ 135905 w 2096081"/>
                  <a:gd name="connsiteY136" fmla="*/ 799752 h 1838557"/>
                  <a:gd name="connsiteX137" fmla="*/ 195495 w 2096081"/>
                  <a:gd name="connsiteY137" fmla="*/ 810903 h 1838557"/>
                  <a:gd name="connsiteX138" fmla="*/ 114300 w 2096081"/>
                  <a:gd name="connsiteY138" fmla="*/ 899764 h 1838557"/>
                  <a:gd name="connsiteX139" fmla="*/ 178071 w 2096081"/>
                  <a:gd name="connsiteY139" fmla="*/ 910915 h 1838557"/>
                  <a:gd name="connsiteX140" fmla="*/ 44256 w 2096081"/>
                  <a:gd name="connsiteY140" fmla="*/ 1065290 h 1838557"/>
                  <a:gd name="connsiteX141" fmla="*/ 109421 w 2096081"/>
                  <a:gd name="connsiteY141" fmla="*/ 1084456 h 1838557"/>
                  <a:gd name="connsiteX142" fmla="*/ 109421 w 2096081"/>
                  <a:gd name="connsiteY142" fmla="*/ 1041245 h 1838557"/>
                  <a:gd name="connsiteX143" fmla="*/ 126845 w 2096081"/>
                  <a:gd name="connsiteY143" fmla="*/ 1082365 h 1838557"/>
                  <a:gd name="connsiteX144" fmla="*/ 135209 w 2096081"/>
                  <a:gd name="connsiteY144" fmla="*/ 1080274 h 1838557"/>
                  <a:gd name="connsiteX145" fmla="*/ 20560 w 2096081"/>
                  <a:gd name="connsiteY145" fmla="*/ 1186211 h 1838557"/>
                  <a:gd name="connsiteX146" fmla="*/ 85028 w 2096081"/>
                  <a:gd name="connsiteY146" fmla="*/ 1213392 h 1838557"/>
                  <a:gd name="connsiteX147" fmla="*/ 86771 w 2096081"/>
                  <a:gd name="connsiteY147" fmla="*/ 1170181 h 1838557"/>
                  <a:gd name="connsiteX148" fmla="*/ 102452 w 2096081"/>
                  <a:gd name="connsiteY148" fmla="*/ 1213392 h 1838557"/>
                  <a:gd name="connsiteX149" fmla="*/ 128936 w 2096081"/>
                  <a:gd name="connsiteY149" fmla="*/ 1206423 h 1838557"/>
                  <a:gd name="connsiteX150" fmla="*/ 0 w 2096081"/>
                  <a:gd name="connsiteY150" fmla="*/ 1345813 h 1838557"/>
                  <a:gd name="connsiteX151" fmla="*/ 95482 w 2096081"/>
                  <a:gd name="connsiteY151" fmla="*/ 1367070 h 1838557"/>
                  <a:gd name="connsiteX152" fmla="*/ 60286 w 2096081"/>
                  <a:gd name="connsiteY152" fmla="*/ 1404357 h 1838557"/>
                  <a:gd name="connsiteX153" fmla="*/ 121618 w 2096081"/>
                  <a:gd name="connsiteY153" fmla="*/ 1415159 h 1838557"/>
                  <a:gd name="connsiteX154" fmla="*/ 120224 w 2096081"/>
                  <a:gd name="connsiteY154" fmla="*/ 1382054 h 1838557"/>
                  <a:gd name="connsiteX155" fmla="*/ 123360 w 2096081"/>
                  <a:gd name="connsiteY155" fmla="*/ 1382054 h 1838557"/>
                  <a:gd name="connsiteX156" fmla="*/ 137299 w 2096081"/>
                  <a:gd name="connsiteY156" fmla="*/ 1411326 h 1838557"/>
                  <a:gd name="connsiteX157" fmla="*/ 218843 w 2096081"/>
                  <a:gd name="connsiteY157" fmla="*/ 1318283 h 1838557"/>
                  <a:gd name="connsiteX158" fmla="*/ 209782 w 2096081"/>
                  <a:gd name="connsiteY158" fmla="*/ 1351040 h 1838557"/>
                  <a:gd name="connsiteX159" fmla="*/ 259266 w 2096081"/>
                  <a:gd name="connsiteY159" fmla="*/ 1272981 h 1838557"/>
                  <a:gd name="connsiteX160" fmla="*/ 242539 w 2096081"/>
                  <a:gd name="connsiteY160" fmla="*/ 1674425 h 1838557"/>
                  <a:gd name="connsiteX161" fmla="*/ 343945 w 2096081"/>
                  <a:gd name="connsiteY161" fmla="*/ 1674425 h 1838557"/>
                  <a:gd name="connsiteX162" fmla="*/ 327916 w 2096081"/>
                  <a:gd name="connsiteY162" fmla="*/ 1294587 h 1838557"/>
                  <a:gd name="connsiteX163" fmla="*/ 424792 w 2096081"/>
                  <a:gd name="connsiteY163" fmla="*/ 1379266 h 1838557"/>
                  <a:gd name="connsiteX164" fmla="*/ 410156 w 2096081"/>
                  <a:gd name="connsiteY164" fmla="*/ 1353828 h 1838557"/>
                  <a:gd name="connsiteX165" fmla="*/ 425837 w 2096081"/>
                  <a:gd name="connsiteY165" fmla="*/ 1361146 h 1838557"/>
                  <a:gd name="connsiteX166" fmla="*/ 422004 w 2096081"/>
                  <a:gd name="connsiteY166" fmla="*/ 1365327 h 1838557"/>
                  <a:gd name="connsiteX167" fmla="*/ 467654 w 2096081"/>
                  <a:gd name="connsiteY167" fmla="*/ 1375085 h 1838557"/>
                  <a:gd name="connsiteX168" fmla="*/ 467306 w 2096081"/>
                  <a:gd name="connsiteY168" fmla="*/ 1368115 h 1838557"/>
                  <a:gd name="connsiteX169" fmla="*/ 477760 w 2096081"/>
                  <a:gd name="connsiteY169" fmla="*/ 1367418 h 1838557"/>
                  <a:gd name="connsiteX170" fmla="*/ 479503 w 2096081"/>
                  <a:gd name="connsiteY170" fmla="*/ 1371600 h 1838557"/>
                  <a:gd name="connsiteX171" fmla="*/ 504244 w 2096081"/>
                  <a:gd name="connsiteY171" fmla="*/ 1353828 h 1838557"/>
                  <a:gd name="connsiteX172" fmla="*/ 533865 w 2096081"/>
                  <a:gd name="connsiteY172" fmla="*/ 1344419 h 1838557"/>
                  <a:gd name="connsiteX173" fmla="*/ 520971 w 2096081"/>
                  <a:gd name="connsiteY173" fmla="*/ 1331177 h 1838557"/>
                  <a:gd name="connsiteX174" fmla="*/ 535955 w 2096081"/>
                  <a:gd name="connsiteY174" fmla="*/ 1300162 h 1838557"/>
                  <a:gd name="connsiteX175" fmla="*/ 538046 w 2096081"/>
                  <a:gd name="connsiteY175" fmla="*/ 1300162 h 1838557"/>
                  <a:gd name="connsiteX176" fmla="*/ 533865 w 2096081"/>
                  <a:gd name="connsiteY176" fmla="*/ 1317586 h 1838557"/>
                  <a:gd name="connsiteX177" fmla="*/ 547107 w 2096081"/>
                  <a:gd name="connsiteY177" fmla="*/ 1300511 h 1838557"/>
                  <a:gd name="connsiteX178" fmla="*/ 568364 w 2096081"/>
                  <a:gd name="connsiteY178" fmla="*/ 1299117 h 1838557"/>
                  <a:gd name="connsiteX179" fmla="*/ 526547 w 2096081"/>
                  <a:gd name="connsiteY179" fmla="*/ 1331874 h 1838557"/>
                  <a:gd name="connsiteX180" fmla="*/ 567667 w 2096081"/>
                  <a:gd name="connsiteY180" fmla="*/ 1340934 h 1838557"/>
                  <a:gd name="connsiteX181" fmla="*/ 558258 w 2096081"/>
                  <a:gd name="connsiteY181" fmla="*/ 1604382 h 1838557"/>
                  <a:gd name="connsiteX182" fmla="*/ 633877 w 2096081"/>
                  <a:gd name="connsiteY182" fmla="*/ 1604382 h 1838557"/>
                  <a:gd name="connsiteX183" fmla="*/ 624468 w 2096081"/>
                  <a:gd name="connsiteY183" fmla="*/ 1336404 h 1838557"/>
                  <a:gd name="connsiteX184" fmla="*/ 645029 w 2096081"/>
                  <a:gd name="connsiteY184" fmla="*/ 1328389 h 1838557"/>
                  <a:gd name="connsiteX185" fmla="*/ 649907 w 2096081"/>
                  <a:gd name="connsiteY185" fmla="*/ 1334313 h 1838557"/>
                  <a:gd name="connsiteX186" fmla="*/ 642241 w 2096081"/>
                  <a:gd name="connsiteY186" fmla="*/ 1341631 h 1838557"/>
                  <a:gd name="connsiteX187" fmla="*/ 755147 w 2096081"/>
                  <a:gd name="connsiteY187" fmla="*/ 1374736 h 1838557"/>
                  <a:gd name="connsiteX188" fmla="*/ 754450 w 2096081"/>
                  <a:gd name="connsiteY188" fmla="*/ 1385539 h 1838557"/>
                  <a:gd name="connsiteX189" fmla="*/ 718557 w 2096081"/>
                  <a:gd name="connsiteY189" fmla="*/ 1429447 h 1838557"/>
                  <a:gd name="connsiteX190" fmla="*/ 750965 w 2096081"/>
                  <a:gd name="connsiteY190" fmla="*/ 1442689 h 1838557"/>
                  <a:gd name="connsiteX191" fmla="*/ 743647 w 2096081"/>
                  <a:gd name="connsiteY191" fmla="*/ 1571277 h 1838557"/>
                  <a:gd name="connsiteX192" fmla="*/ 864568 w 2096081"/>
                  <a:gd name="connsiteY192" fmla="*/ 1571277 h 1838557"/>
                  <a:gd name="connsiteX193" fmla="*/ 855856 w 2096081"/>
                  <a:gd name="connsiteY193" fmla="*/ 1414114 h 1838557"/>
                  <a:gd name="connsiteX194" fmla="*/ 915794 w 2096081"/>
                  <a:gd name="connsiteY194" fmla="*/ 1312011 h 1838557"/>
                  <a:gd name="connsiteX195" fmla="*/ 917536 w 2096081"/>
                  <a:gd name="connsiteY195" fmla="*/ 1312359 h 1838557"/>
                  <a:gd name="connsiteX196" fmla="*/ 908824 w 2096081"/>
                  <a:gd name="connsiteY196" fmla="*/ 1349298 h 1838557"/>
                  <a:gd name="connsiteX197" fmla="*/ 935309 w 2096081"/>
                  <a:gd name="connsiteY197" fmla="*/ 1313753 h 1838557"/>
                  <a:gd name="connsiteX198" fmla="*/ 961444 w 2096081"/>
                  <a:gd name="connsiteY198" fmla="*/ 1309920 h 1838557"/>
                  <a:gd name="connsiteX199" fmla="*/ 947505 w 2096081"/>
                  <a:gd name="connsiteY199" fmla="*/ 1292148 h 1838557"/>
                  <a:gd name="connsiteX200" fmla="*/ 948899 w 2096081"/>
                  <a:gd name="connsiteY200" fmla="*/ 1289360 h 1838557"/>
                  <a:gd name="connsiteX201" fmla="*/ 969808 w 2096081"/>
                  <a:gd name="connsiteY201" fmla="*/ 1295632 h 1838557"/>
                  <a:gd name="connsiteX202" fmla="*/ 950641 w 2096081"/>
                  <a:gd name="connsiteY202" fmla="*/ 1838557 h 1838557"/>
                  <a:gd name="connsiteX203" fmla="*/ 1079577 w 2096081"/>
                  <a:gd name="connsiteY203" fmla="*/ 1838557 h 1838557"/>
                  <a:gd name="connsiteX204" fmla="*/ 1060063 w 2096081"/>
                  <a:gd name="connsiteY204" fmla="*/ 1287269 h 1838557"/>
                  <a:gd name="connsiteX205" fmla="*/ 1064593 w 2096081"/>
                  <a:gd name="connsiteY205" fmla="*/ 1286572 h 1838557"/>
                  <a:gd name="connsiteX206" fmla="*/ 1079926 w 2096081"/>
                  <a:gd name="connsiteY206" fmla="*/ 1333616 h 1838557"/>
                  <a:gd name="connsiteX207" fmla="*/ 1075047 w 2096081"/>
                  <a:gd name="connsiteY207" fmla="*/ 1336404 h 1838557"/>
                  <a:gd name="connsiteX208" fmla="*/ 1082365 w 2096081"/>
                  <a:gd name="connsiteY208" fmla="*/ 1339540 h 1838557"/>
                  <a:gd name="connsiteX209" fmla="*/ 1172969 w 2096081"/>
                  <a:gd name="connsiteY209" fmla="*/ 1395993 h 1838557"/>
                  <a:gd name="connsiteX210" fmla="*/ 1212347 w 2096081"/>
                  <a:gd name="connsiteY210" fmla="*/ 1398084 h 1838557"/>
                  <a:gd name="connsiteX211" fmla="*/ 1211301 w 2096081"/>
                  <a:gd name="connsiteY211" fmla="*/ 1374039 h 1838557"/>
                  <a:gd name="connsiteX212" fmla="*/ 1218271 w 2096081"/>
                  <a:gd name="connsiteY212" fmla="*/ 1375085 h 1838557"/>
                  <a:gd name="connsiteX213" fmla="*/ 1230468 w 2096081"/>
                  <a:gd name="connsiteY213" fmla="*/ 1394948 h 1838557"/>
                  <a:gd name="connsiteX214" fmla="*/ 1295981 w 2096081"/>
                  <a:gd name="connsiteY214" fmla="*/ 1351388 h 1838557"/>
                  <a:gd name="connsiteX215" fmla="*/ 1321071 w 2096081"/>
                  <a:gd name="connsiteY215" fmla="*/ 1340934 h 1838557"/>
                  <a:gd name="connsiteX216" fmla="*/ 1317586 w 2096081"/>
                  <a:gd name="connsiteY216" fmla="*/ 1337101 h 1838557"/>
                  <a:gd name="connsiteX217" fmla="*/ 1367767 w 2096081"/>
                  <a:gd name="connsiteY217" fmla="*/ 1272284 h 1838557"/>
                  <a:gd name="connsiteX218" fmla="*/ 1348949 w 2096081"/>
                  <a:gd name="connsiteY218" fmla="*/ 1628078 h 1838557"/>
                  <a:gd name="connsiteX219" fmla="*/ 1463249 w 2096081"/>
                  <a:gd name="connsiteY219" fmla="*/ 1628078 h 1838557"/>
                  <a:gd name="connsiteX220" fmla="*/ 1445477 w 2096081"/>
                  <a:gd name="connsiteY220" fmla="*/ 1291451 h 1838557"/>
                  <a:gd name="connsiteX221" fmla="*/ 1551065 w 2096081"/>
                  <a:gd name="connsiteY221" fmla="*/ 1367418 h 1838557"/>
                  <a:gd name="connsiteX222" fmla="*/ 1578943 w 2096081"/>
                  <a:gd name="connsiteY222" fmla="*/ 1368115 h 1838557"/>
                  <a:gd name="connsiteX223" fmla="*/ 1578246 w 2096081"/>
                  <a:gd name="connsiteY223" fmla="*/ 1355222 h 1838557"/>
                  <a:gd name="connsiteX224" fmla="*/ 1588003 w 2096081"/>
                  <a:gd name="connsiteY224" fmla="*/ 1356267 h 1838557"/>
                  <a:gd name="connsiteX225" fmla="*/ 1593928 w 2096081"/>
                  <a:gd name="connsiteY225" fmla="*/ 1365676 h 1838557"/>
                  <a:gd name="connsiteX226" fmla="*/ 1614488 w 2096081"/>
                  <a:gd name="connsiteY226" fmla="*/ 1358010 h 1838557"/>
                  <a:gd name="connsiteX227" fmla="*/ 1613442 w 2096081"/>
                  <a:gd name="connsiteY227" fmla="*/ 1386585 h 1838557"/>
                  <a:gd name="connsiteX228" fmla="*/ 1689061 w 2096081"/>
                  <a:gd name="connsiteY228" fmla="*/ 1386585 h 1838557"/>
                  <a:gd name="connsiteX229" fmla="*/ 1686274 w 2096081"/>
                  <a:gd name="connsiteY229" fmla="*/ 1303647 h 1838557"/>
                  <a:gd name="connsiteX230" fmla="*/ 1710667 w 2096081"/>
                  <a:gd name="connsiteY230" fmla="*/ 1269148 h 1838557"/>
                  <a:gd name="connsiteX231" fmla="*/ 1694637 w 2096081"/>
                  <a:gd name="connsiteY231" fmla="*/ 1548974 h 1838557"/>
                  <a:gd name="connsiteX232" fmla="*/ 1791862 w 2096081"/>
                  <a:gd name="connsiteY232" fmla="*/ 1548974 h 1838557"/>
                  <a:gd name="connsiteX233" fmla="*/ 1776529 w 2096081"/>
                  <a:gd name="connsiteY233" fmla="*/ 1284133 h 1838557"/>
                  <a:gd name="connsiteX234" fmla="*/ 1869223 w 2096081"/>
                  <a:gd name="connsiteY234" fmla="*/ 1343374 h 1838557"/>
                  <a:gd name="connsiteX235" fmla="*/ 1855284 w 2096081"/>
                  <a:gd name="connsiteY235" fmla="*/ 1325601 h 1838557"/>
                  <a:gd name="connsiteX236" fmla="*/ 1928813 w 2096081"/>
                  <a:gd name="connsiteY236" fmla="*/ 1334313 h 1838557"/>
                  <a:gd name="connsiteX237" fmla="*/ 1914177 w 2096081"/>
                  <a:gd name="connsiteY237" fmla="*/ 1318980 h 1838557"/>
                  <a:gd name="connsiteX238" fmla="*/ 1929858 w 2096081"/>
                  <a:gd name="connsiteY238" fmla="*/ 1327344 h 1838557"/>
                  <a:gd name="connsiteX239" fmla="*/ 1974114 w 2096081"/>
                  <a:gd name="connsiteY239" fmla="*/ 1319329 h 1838557"/>
                  <a:gd name="connsiteX240" fmla="*/ 1912434 w 2096081"/>
                  <a:gd name="connsiteY240" fmla="*/ 1267406 h 1838557"/>
                  <a:gd name="connsiteX241" fmla="*/ 1912434 w 2096081"/>
                  <a:gd name="connsiteY241" fmla="*/ 1266361 h 1838557"/>
                  <a:gd name="connsiteX242" fmla="*/ 1990493 w 2096081"/>
                  <a:gd name="connsiteY242" fmla="*/ 1248588 h 1838557"/>
                  <a:gd name="connsiteX243" fmla="*/ 1982478 w 2096081"/>
                  <a:gd name="connsiteY243" fmla="*/ 1242316 h 1838557"/>
                  <a:gd name="connsiteX244" fmla="*/ 1994326 w 2096081"/>
                  <a:gd name="connsiteY244" fmla="*/ 1222452 h 1838557"/>
                  <a:gd name="connsiteX245" fmla="*/ 1991538 w 2096081"/>
                  <a:gd name="connsiteY245" fmla="*/ 1232558 h 1838557"/>
                  <a:gd name="connsiteX246" fmla="*/ 2006523 w 2096081"/>
                  <a:gd name="connsiteY246" fmla="*/ 1208862 h 1838557"/>
                  <a:gd name="connsiteX247" fmla="*/ 2001644 w 2096081"/>
                  <a:gd name="connsiteY247" fmla="*/ 1331525 h 1838557"/>
                  <a:gd name="connsiteX248" fmla="*/ 2032310 w 2096081"/>
                  <a:gd name="connsiteY248" fmla="*/ 1331525 h 1838557"/>
                  <a:gd name="connsiteX249" fmla="*/ 2027431 w 2096081"/>
                  <a:gd name="connsiteY249" fmla="*/ 1215483 h 1838557"/>
                  <a:gd name="connsiteX250" fmla="*/ 2056703 w 2096081"/>
                  <a:gd name="connsiteY250" fmla="*/ 1241270 h 1838557"/>
                  <a:gd name="connsiteX251" fmla="*/ 2052173 w 2096081"/>
                  <a:gd name="connsiteY251" fmla="*/ 1233604 h 1838557"/>
                  <a:gd name="connsiteX252" fmla="*/ 2075173 w 2096081"/>
                  <a:gd name="connsiteY252" fmla="*/ 1237437 h 1838557"/>
                  <a:gd name="connsiteX253" fmla="*/ 2070642 w 2096081"/>
                  <a:gd name="connsiteY253" fmla="*/ 1230816 h 1838557"/>
                  <a:gd name="connsiteX254" fmla="*/ 2075521 w 2096081"/>
                  <a:gd name="connsiteY254" fmla="*/ 1234301 h 1838557"/>
                  <a:gd name="connsiteX255" fmla="*/ 2089460 w 2096081"/>
                  <a:gd name="connsiteY255" fmla="*/ 1230816 h 1838557"/>
                  <a:gd name="connsiteX256" fmla="*/ 2070991 w 2096081"/>
                  <a:gd name="connsiteY256" fmla="*/ 1208862 h 1838557"/>
                  <a:gd name="connsiteX257" fmla="*/ 637710 w 2096081"/>
                  <a:gd name="connsiteY257" fmla="*/ 834599 h 1838557"/>
                  <a:gd name="connsiteX258" fmla="*/ 642938 w 2096081"/>
                  <a:gd name="connsiteY258" fmla="*/ 849584 h 1838557"/>
                  <a:gd name="connsiteX259" fmla="*/ 639801 w 2096081"/>
                  <a:gd name="connsiteY259" fmla="*/ 852023 h 1838557"/>
                  <a:gd name="connsiteX260" fmla="*/ 637710 w 2096081"/>
                  <a:gd name="connsiteY260" fmla="*/ 834599 h 1838557"/>
                  <a:gd name="connsiteX261" fmla="*/ 686846 w 2096081"/>
                  <a:gd name="connsiteY261" fmla="*/ 809160 h 1838557"/>
                  <a:gd name="connsiteX262" fmla="*/ 686149 w 2096081"/>
                  <a:gd name="connsiteY262" fmla="*/ 807766 h 1838557"/>
                  <a:gd name="connsiteX263" fmla="*/ 688588 w 2096081"/>
                  <a:gd name="connsiteY263" fmla="*/ 807069 h 1838557"/>
                  <a:gd name="connsiteX264" fmla="*/ 686846 w 2096081"/>
                  <a:gd name="connsiteY264" fmla="*/ 809160 h 1838557"/>
                  <a:gd name="connsiteX265" fmla="*/ 646422 w 2096081"/>
                  <a:gd name="connsiteY265" fmla="*/ 898022 h 1838557"/>
                  <a:gd name="connsiteX266" fmla="*/ 667679 w 2096081"/>
                  <a:gd name="connsiteY266" fmla="*/ 895582 h 1838557"/>
                  <a:gd name="connsiteX267" fmla="*/ 652346 w 2096081"/>
                  <a:gd name="connsiteY267" fmla="*/ 913006 h 1838557"/>
                  <a:gd name="connsiteX268" fmla="*/ 646422 w 2096081"/>
                  <a:gd name="connsiteY268" fmla="*/ 898022 h 1838557"/>
                  <a:gd name="connsiteX269" fmla="*/ 1254512 w 2096081"/>
                  <a:gd name="connsiteY269" fmla="*/ 979216 h 1838557"/>
                  <a:gd name="connsiteX270" fmla="*/ 1251027 w 2096081"/>
                  <a:gd name="connsiteY270" fmla="*/ 983050 h 1838557"/>
                  <a:gd name="connsiteX271" fmla="*/ 1254512 w 2096081"/>
                  <a:gd name="connsiteY271" fmla="*/ 973641 h 1838557"/>
                  <a:gd name="connsiteX272" fmla="*/ 1254512 w 2096081"/>
                  <a:gd name="connsiteY272" fmla="*/ 979216 h 1838557"/>
                  <a:gd name="connsiteX273" fmla="*/ 660361 w 2096081"/>
                  <a:gd name="connsiteY273" fmla="*/ 743298 h 1838557"/>
                  <a:gd name="connsiteX274" fmla="*/ 696603 w 2096081"/>
                  <a:gd name="connsiteY274" fmla="*/ 723784 h 1838557"/>
                  <a:gd name="connsiteX275" fmla="*/ 661058 w 2096081"/>
                  <a:gd name="connsiteY275" fmla="*/ 761419 h 1838557"/>
                  <a:gd name="connsiteX276" fmla="*/ 651998 w 2096081"/>
                  <a:gd name="connsiteY276" fmla="*/ 741905 h 1838557"/>
                  <a:gd name="connsiteX277" fmla="*/ 660361 w 2096081"/>
                  <a:gd name="connsiteY277" fmla="*/ 743298 h 1838557"/>
                  <a:gd name="connsiteX278" fmla="*/ 1170530 w 2096081"/>
                  <a:gd name="connsiteY278" fmla="*/ 1368464 h 1838557"/>
                  <a:gd name="connsiteX279" fmla="*/ 1165651 w 2096081"/>
                  <a:gd name="connsiteY279" fmla="*/ 1358010 h 1838557"/>
                  <a:gd name="connsiteX280" fmla="*/ 1168439 w 2096081"/>
                  <a:gd name="connsiteY280" fmla="*/ 1358010 h 1838557"/>
                  <a:gd name="connsiteX281" fmla="*/ 1176802 w 2096081"/>
                  <a:gd name="connsiteY281" fmla="*/ 1362888 h 1838557"/>
                  <a:gd name="connsiteX282" fmla="*/ 1170530 w 2096081"/>
                  <a:gd name="connsiteY282" fmla="*/ 1368464 h 1838557"/>
                  <a:gd name="connsiteX283" fmla="*/ 1315844 w 2096081"/>
                  <a:gd name="connsiteY283" fmla="*/ 1334662 h 1838557"/>
                  <a:gd name="connsiteX284" fmla="*/ 1312708 w 2096081"/>
                  <a:gd name="connsiteY284" fmla="*/ 1330829 h 1838557"/>
                  <a:gd name="connsiteX285" fmla="*/ 1323162 w 2096081"/>
                  <a:gd name="connsiteY285" fmla="*/ 1313056 h 1838557"/>
                  <a:gd name="connsiteX286" fmla="*/ 1315844 w 2096081"/>
                  <a:gd name="connsiteY286" fmla="*/ 1334662 h 1838557"/>
                  <a:gd name="connsiteX287" fmla="*/ 1912783 w 2096081"/>
                  <a:gd name="connsiteY287" fmla="*/ 1170530 h 1838557"/>
                  <a:gd name="connsiteX288" fmla="*/ 1917313 w 2096081"/>
                  <a:gd name="connsiteY288" fmla="*/ 1179938 h 1838557"/>
                  <a:gd name="connsiteX289" fmla="*/ 1911389 w 2096081"/>
                  <a:gd name="connsiteY289" fmla="*/ 1173317 h 1838557"/>
                  <a:gd name="connsiteX290" fmla="*/ 1912783 w 2096081"/>
                  <a:gd name="connsiteY290" fmla="*/ 1170530 h 1838557"/>
                  <a:gd name="connsiteX291" fmla="*/ 1846224 w 2096081"/>
                  <a:gd name="connsiteY291" fmla="*/ 961793 h 1838557"/>
                  <a:gd name="connsiteX292" fmla="*/ 1855633 w 2096081"/>
                  <a:gd name="connsiteY292" fmla="*/ 965277 h 1838557"/>
                  <a:gd name="connsiteX293" fmla="*/ 1865042 w 2096081"/>
                  <a:gd name="connsiteY293" fmla="*/ 958656 h 1838557"/>
                  <a:gd name="connsiteX294" fmla="*/ 1865739 w 2096081"/>
                  <a:gd name="connsiteY294" fmla="*/ 958656 h 1838557"/>
                  <a:gd name="connsiteX295" fmla="*/ 1855981 w 2096081"/>
                  <a:gd name="connsiteY295" fmla="*/ 972944 h 1838557"/>
                  <a:gd name="connsiteX296" fmla="*/ 1846224 w 2096081"/>
                  <a:gd name="connsiteY296" fmla="*/ 961793 h 1838557"/>
                  <a:gd name="connsiteX297" fmla="*/ 1937524 w 2096081"/>
                  <a:gd name="connsiteY297" fmla="*/ 1180287 h 1838557"/>
                  <a:gd name="connsiteX298" fmla="*/ 1937524 w 2096081"/>
                  <a:gd name="connsiteY298" fmla="*/ 1180287 h 1838557"/>
                  <a:gd name="connsiteX299" fmla="*/ 1939267 w 2096081"/>
                  <a:gd name="connsiteY299" fmla="*/ 1180984 h 1838557"/>
                  <a:gd name="connsiteX300" fmla="*/ 1938221 w 2096081"/>
                  <a:gd name="connsiteY300" fmla="*/ 1181681 h 1838557"/>
                  <a:gd name="connsiteX301" fmla="*/ 1937524 w 2096081"/>
                  <a:gd name="connsiteY301" fmla="*/ 1180287 h 1838557"/>
                  <a:gd name="connsiteX302" fmla="*/ 1962963 w 2096081"/>
                  <a:gd name="connsiteY302" fmla="*/ 1152409 h 1838557"/>
                  <a:gd name="connsiteX303" fmla="*/ 1962963 w 2096081"/>
                  <a:gd name="connsiteY303" fmla="*/ 1151015 h 1838557"/>
                  <a:gd name="connsiteX304" fmla="*/ 1967493 w 2096081"/>
                  <a:gd name="connsiteY304" fmla="*/ 1150318 h 1838557"/>
                  <a:gd name="connsiteX305" fmla="*/ 1968190 w 2096081"/>
                  <a:gd name="connsiteY305" fmla="*/ 1151712 h 1838557"/>
                  <a:gd name="connsiteX306" fmla="*/ 1970630 w 2096081"/>
                  <a:gd name="connsiteY306" fmla="*/ 1151015 h 1838557"/>
                  <a:gd name="connsiteX307" fmla="*/ 1967145 w 2096081"/>
                  <a:gd name="connsiteY307" fmla="*/ 1155197 h 1838557"/>
                  <a:gd name="connsiteX308" fmla="*/ 1962963 w 2096081"/>
                  <a:gd name="connsiteY308" fmla="*/ 1152409 h 1838557"/>
                  <a:gd name="connsiteX309" fmla="*/ 1983175 w 2096081"/>
                  <a:gd name="connsiteY309" fmla="*/ 1099789 h 1838557"/>
                  <a:gd name="connsiteX310" fmla="*/ 1982826 w 2096081"/>
                  <a:gd name="connsiteY310" fmla="*/ 1099441 h 1838557"/>
                  <a:gd name="connsiteX311" fmla="*/ 1983523 w 2096081"/>
                  <a:gd name="connsiteY311" fmla="*/ 1099441 h 1838557"/>
                  <a:gd name="connsiteX312" fmla="*/ 1983175 w 2096081"/>
                  <a:gd name="connsiteY312" fmla="*/ 1099789 h 1838557"/>
                  <a:gd name="connsiteX313" fmla="*/ 1961918 w 2096081"/>
                  <a:gd name="connsiteY313" fmla="*/ 1092123 h 1838557"/>
                  <a:gd name="connsiteX314" fmla="*/ 1961918 w 2096081"/>
                  <a:gd name="connsiteY314" fmla="*/ 1107107 h 1838557"/>
                  <a:gd name="connsiteX315" fmla="*/ 1982129 w 2096081"/>
                  <a:gd name="connsiteY315" fmla="*/ 1101531 h 1838557"/>
                  <a:gd name="connsiteX316" fmla="*/ 1968539 w 2096081"/>
                  <a:gd name="connsiteY316" fmla="*/ 1120349 h 1838557"/>
                  <a:gd name="connsiteX317" fmla="*/ 1957039 w 2096081"/>
                  <a:gd name="connsiteY317" fmla="*/ 1103274 h 1838557"/>
                  <a:gd name="connsiteX318" fmla="*/ 1961918 w 2096081"/>
                  <a:gd name="connsiteY318" fmla="*/ 1092123 h 1838557"/>
                  <a:gd name="connsiteX319" fmla="*/ 1848315 w 2096081"/>
                  <a:gd name="connsiteY319" fmla="*/ 960050 h 1838557"/>
                  <a:gd name="connsiteX320" fmla="*/ 1846224 w 2096081"/>
                  <a:gd name="connsiteY320" fmla="*/ 961793 h 1838557"/>
                  <a:gd name="connsiteX321" fmla="*/ 1844481 w 2096081"/>
                  <a:gd name="connsiteY321" fmla="*/ 960050 h 1838557"/>
                  <a:gd name="connsiteX322" fmla="*/ 1848315 w 2096081"/>
                  <a:gd name="connsiteY322" fmla="*/ 960050 h 1838557"/>
                  <a:gd name="connsiteX323" fmla="*/ 1860860 w 2096081"/>
                  <a:gd name="connsiteY323" fmla="*/ 994898 h 1838557"/>
                  <a:gd name="connsiteX324" fmla="*/ 1836118 w 2096081"/>
                  <a:gd name="connsiteY324" fmla="*/ 1021731 h 1838557"/>
                  <a:gd name="connsiteX325" fmla="*/ 1858072 w 2096081"/>
                  <a:gd name="connsiteY325" fmla="*/ 1025564 h 1838557"/>
                  <a:gd name="connsiteX326" fmla="*/ 1845178 w 2096081"/>
                  <a:gd name="connsiteY326" fmla="*/ 1044033 h 1838557"/>
                  <a:gd name="connsiteX327" fmla="*/ 1826361 w 2096081"/>
                  <a:gd name="connsiteY327" fmla="*/ 1019640 h 1838557"/>
                  <a:gd name="connsiteX328" fmla="*/ 1845178 w 2096081"/>
                  <a:gd name="connsiteY328" fmla="*/ 1005701 h 1838557"/>
                  <a:gd name="connsiteX329" fmla="*/ 1826709 w 2096081"/>
                  <a:gd name="connsiteY329" fmla="*/ 980959 h 1838557"/>
                  <a:gd name="connsiteX330" fmla="*/ 1843436 w 2096081"/>
                  <a:gd name="connsiteY330" fmla="*/ 993853 h 1838557"/>
                  <a:gd name="connsiteX331" fmla="*/ 1860860 w 2096081"/>
                  <a:gd name="connsiteY331" fmla="*/ 994898 h 1838557"/>
                  <a:gd name="connsiteX332" fmla="*/ 1470219 w 2096081"/>
                  <a:gd name="connsiteY332" fmla="*/ 857947 h 1838557"/>
                  <a:gd name="connsiteX333" fmla="*/ 1501930 w 2096081"/>
                  <a:gd name="connsiteY333" fmla="*/ 903249 h 1838557"/>
                  <a:gd name="connsiteX334" fmla="*/ 1484158 w 2096081"/>
                  <a:gd name="connsiteY334" fmla="*/ 923112 h 1838557"/>
                  <a:gd name="connsiteX335" fmla="*/ 1468825 w 2096081"/>
                  <a:gd name="connsiteY335" fmla="*/ 895582 h 1838557"/>
                  <a:gd name="connsiteX336" fmla="*/ 1485552 w 2096081"/>
                  <a:gd name="connsiteY336" fmla="*/ 908476 h 1838557"/>
                  <a:gd name="connsiteX337" fmla="*/ 1470219 w 2096081"/>
                  <a:gd name="connsiteY337" fmla="*/ 857947 h 1838557"/>
                  <a:gd name="connsiteX338" fmla="*/ 1501930 w 2096081"/>
                  <a:gd name="connsiteY338" fmla="*/ 951687 h 1838557"/>
                  <a:gd name="connsiteX339" fmla="*/ 1498445 w 2096081"/>
                  <a:gd name="connsiteY339" fmla="*/ 946111 h 1838557"/>
                  <a:gd name="connsiteX340" fmla="*/ 1498794 w 2096081"/>
                  <a:gd name="connsiteY340" fmla="*/ 940536 h 1838557"/>
                  <a:gd name="connsiteX341" fmla="*/ 1501930 w 2096081"/>
                  <a:gd name="connsiteY341" fmla="*/ 951687 h 1838557"/>
                  <a:gd name="connsiteX342" fmla="*/ 1519354 w 2096081"/>
                  <a:gd name="connsiteY342" fmla="*/ 977126 h 1838557"/>
                  <a:gd name="connsiteX343" fmla="*/ 1529808 w 2096081"/>
                  <a:gd name="connsiteY343" fmla="*/ 972944 h 1838557"/>
                  <a:gd name="connsiteX344" fmla="*/ 1523535 w 2096081"/>
                  <a:gd name="connsiteY344" fmla="*/ 983050 h 1838557"/>
                  <a:gd name="connsiteX345" fmla="*/ 1519354 w 2096081"/>
                  <a:gd name="connsiteY345" fmla="*/ 977126 h 1838557"/>
                  <a:gd name="connsiteX346" fmla="*/ 1540611 w 2096081"/>
                  <a:gd name="connsiteY346" fmla="*/ 1347207 h 1838557"/>
                  <a:gd name="connsiteX347" fmla="*/ 1539217 w 2096081"/>
                  <a:gd name="connsiteY347" fmla="*/ 1345116 h 1838557"/>
                  <a:gd name="connsiteX348" fmla="*/ 1542005 w 2096081"/>
                  <a:gd name="connsiteY348" fmla="*/ 1346161 h 1838557"/>
                  <a:gd name="connsiteX349" fmla="*/ 1540611 w 2096081"/>
                  <a:gd name="connsiteY349" fmla="*/ 1347207 h 1838557"/>
                  <a:gd name="connsiteX350" fmla="*/ 1923237 w 2096081"/>
                  <a:gd name="connsiteY350" fmla="*/ 1186560 h 1838557"/>
                  <a:gd name="connsiteX351" fmla="*/ 1942403 w 2096081"/>
                  <a:gd name="connsiteY351" fmla="*/ 1188999 h 1838557"/>
                  <a:gd name="connsiteX352" fmla="*/ 1941009 w 2096081"/>
                  <a:gd name="connsiteY352" fmla="*/ 1186908 h 1838557"/>
                  <a:gd name="connsiteX353" fmla="*/ 1954948 w 2096081"/>
                  <a:gd name="connsiteY353" fmla="*/ 1191787 h 1838557"/>
                  <a:gd name="connsiteX354" fmla="*/ 1955297 w 2096081"/>
                  <a:gd name="connsiteY354" fmla="*/ 1185166 h 1838557"/>
                  <a:gd name="connsiteX355" fmla="*/ 1957736 w 2096081"/>
                  <a:gd name="connsiteY355" fmla="*/ 1185166 h 1838557"/>
                  <a:gd name="connsiteX356" fmla="*/ 1960175 w 2096081"/>
                  <a:gd name="connsiteY356" fmla="*/ 1192135 h 1838557"/>
                  <a:gd name="connsiteX357" fmla="*/ 1968190 w 2096081"/>
                  <a:gd name="connsiteY357" fmla="*/ 1190044 h 1838557"/>
                  <a:gd name="connsiteX358" fmla="*/ 1949024 w 2096081"/>
                  <a:gd name="connsiteY358" fmla="*/ 1213392 h 1838557"/>
                  <a:gd name="connsiteX359" fmla="*/ 1923237 w 2096081"/>
                  <a:gd name="connsiteY359" fmla="*/ 1186560 h 1838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2096081" h="1838557">
                    <a:moveTo>
                      <a:pt x="2070991" y="1208862"/>
                    </a:moveTo>
                    <a:cubicBezTo>
                      <a:pt x="2078308" y="1210256"/>
                      <a:pt x="2086672" y="1208165"/>
                      <a:pt x="2096081" y="1201196"/>
                    </a:cubicBezTo>
                    <a:cubicBezTo>
                      <a:pt x="2096081" y="1201196"/>
                      <a:pt x="2084930" y="1190044"/>
                      <a:pt x="2070642" y="1167742"/>
                    </a:cubicBezTo>
                    <a:lnTo>
                      <a:pt x="2074824" y="1157984"/>
                    </a:lnTo>
                    <a:lnTo>
                      <a:pt x="2074824" y="1171227"/>
                    </a:lnTo>
                    <a:cubicBezTo>
                      <a:pt x="2080748" y="1171227"/>
                      <a:pt x="2087369" y="1169484"/>
                      <a:pt x="2094339" y="1165303"/>
                    </a:cubicBezTo>
                    <a:cubicBezTo>
                      <a:pt x="2094339" y="1165303"/>
                      <a:pt x="2057400" y="1136728"/>
                      <a:pt x="2034749" y="1079926"/>
                    </a:cubicBezTo>
                    <a:cubicBezTo>
                      <a:pt x="2036143" y="1081668"/>
                      <a:pt x="2037537" y="1083062"/>
                      <a:pt x="2039279" y="1084456"/>
                    </a:cubicBezTo>
                    <a:cubicBezTo>
                      <a:pt x="2035795" y="1075396"/>
                      <a:pt x="2035098" y="1067729"/>
                      <a:pt x="2035098" y="1067032"/>
                    </a:cubicBezTo>
                    <a:cubicBezTo>
                      <a:pt x="2038583" y="1077835"/>
                      <a:pt x="2045552" y="1085502"/>
                      <a:pt x="2049385" y="1088986"/>
                    </a:cubicBezTo>
                    <a:cubicBezTo>
                      <a:pt x="2052522" y="1089683"/>
                      <a:pt x="2056006" y="1089683"/>
                      <a:pt x="2059491" y="1088986"/>
                    </a:cubicBezTo>
                    <a:cubicBezTo>
                      <a:pt x="2059491" y="1088986"/>
                      <a:pt x="2055309" y="1083759"/>
                      <a:pt x="2049734" y="1074002"/>
                    </a:cubicBezTo>
                    <a:cubicBezTo>
                      <a:pt x="2053915" y="1074699"/>
                      <a:pt x="2058794" y="1073305"/>
                      <a:pt x="2064021" y="1069472"/>
                    </a:cubicBezTo>
                    <a:cubicBezTo>
                      <a:pt x="2064021" y="1069472"/>
                      <a:pt x="2027780" y="1033230"/>
                      <a:pt x="2018371" y="961096"/>
                    </a:cubicBezTo>
                    <a:cubicBezTo>
                      <a:pt x="2018371" y="961096"/>
                      <a:pt x="2018371" y="961793"/>
                      <a:pt x="2018371" y="962838"/>
                    </a:cubicBezTo>
                    <a:lnTo>
                      <a:pt x="2018371" y="961793"/>
                    </a:lnTo>
                    <a:lnTo>
                      <a:pt x="2018371" y="962141"/>
                    </a:lnTo>
                    <a:cubicBezTo>
                      <a:pt x="2012098" y="991413"/>
                      <a:pt x="1993978" y="1003958"/>
                      <a:pt x="1993978" y="1003958"/>
                    </a:cubicBezTo>
                    <a:cubicBezTo>
                      <a:pt x="1997462" y="1006746"/>
                      <a:pt x="2000599" y="1007443"/>
                      <a:pt x="2003038" y="1006398"/>
                    </a:cubicBezTo>
                    <a:cubicBezTo>
                      <a:pt x="1989796" y="1031139"/>
                      <a:pt x="1973417" y="1043684"/>
                      <a:pt x="1973417" y="1043684"/>
                    </a:cubicBezTo>
                    <a:cubicBezTo>
                      <a:pt x="1976554" y="1045427"/>
                      <a:pt x="1979342" y="1046472"/>
                      <a:pt x="1981781" y="1046821"/>
                    </a:cubicBezTo>
                    <a:cubicBezTo>
                      <a:pt x="1984220" y="1045775"/>
                      <a:pt x="1987705" y="1043684"/>
                      <a:pt x="1990841" y="1040200"/>
                    </a:cubicBezTo>
                    <a:cubicBezTo>
                      <a:pt x="1980387" y="1057275"/>
                      <a:pt x="1970978" y="1065638"/>
                      <a:pt x="1970978" y="1065638"/>
                    </a:cubicBezTo>
                    <a:cubicBezTo>
                      <a:pt x="1977948" y="1070517"/>
                      <a:pt x="1983872" y="1071214"/>
                      <a:pt x="1988750" y="1069123"/>
                    </a:cubicBezTo>
                    <a:cubicBezTo>
                      <a:pt x="1982478" y="1078184"/>
                      <a:pt x="1976205" y="1085153"/>
                      <a:pt x="1971675" y="1089683"/>
                    </a:cubicBezTo>
                    <a:cubicBezTo>
                      <a:pt x="1957388" y="1075047"/>
                      <a:pt x="1932994" y="1046472"/>
                      <a:pt x="1915919" y="1003958"/>
                    </a:cubicBezTo>
                    <a:cubicBezTo>
                      <a:pt x="1917313" y="1005701"/>
                      <a:pt x="1919055" y="1007443"/>
                      <a:pt x="1921146" y="1008837"/>
                    </a:cubicBezTo>
                    <a:cubicBezTo>
                      <a:pt x="1917313" y="998383"/>
                      <a:pt x="1916616" y="989671"/>
                      <a:pt x="1916616" y="988974"/>
                    </a:cubicBezTo>
                    <a:cubicBezTo>
                      <a:pt x="1920798" y="1001170"/>
                      <a:pt x="1928464" y="1009882"/>
                      <a:pt x="1932994" y="1014064"/>
                    </a:cubicBezTo>
                    <a:cubicBezTo>
                      <a:pt x="1936479" y="1014761"/>
                      <a:pt x="1940312" y="1014761"/>
                      <a:pt x="1944494" y="1014064"/>
                    </a:cubicBezTo>
                    <a:cubicBezTo>
                      <a:pt x="1944494" y="1014064"/>
                      <a:pt x="1939615" y="1008140"/>
                      <a:pt x="1933343" y="996989"/>
                    </a:cubicBezTo>
                    <a:cubicBezTo>
                      <a:pt x="1938221" y="997686"/>
                      <a:pt x="1943449" y="996292"/>
                      <a:pt x="1949721" y="991762"/>
                    </a:cubicBezTo>
                    <a:cubicBezTo>
                      <a:pt x="1949721" y="991762"/>
                      <a:pt x="1908601" y="950641"/>
                      <a:pt x="1897450" y="868053"/>
                    </a:cubicBezTo>
                    <a:cubicBezTo>
                      <a:pt x="1897450" y="868053"/>
                      <a:pt x="1897450" y="868750"/>
                      <a:pt x="1897450" y="869795"/>
                    </a:cubicBezTo>
                    <a:lnTo>
                      <a:pt x="1897450" y="868750"/>
                    </a:lnTo>
                    <a:lnTo>
                      <a:pt x="1897450" y="869098"/>
                    </a:lnTo>
                    <a:cubicBezTo>
                      <a:pt x="1890480" y="902552"/>
                      <a:pt x="1869572" y="916491"/>
                      <a:pt x="1869572" y="916491"/>
                    </a:cubicBezTo>
                    <a:cubicBezTo>
                      <a:pt x="1873753" y="919976"/>
                      <a:pt x="1876890" y="920673"/>
                      <a:pt x="1880026" y="919279"/>
                    </a:cubicBezTo>
                    <a:cubicBezTo>
                      <a:pt x="1877238" y="924506"/>
                      <a:pt x="1874102" y="929036"/>
                      <a:pt x="1871314" y="933566"/>
                    </a:cubicBezTo>
                    <a:cubicBezTo>
                      <a:pt x="1862951" y="925900"/>
                      <a:pt x="1852148" y="915097"/>
                      <a:pt x="1840300" y="901506"/>
                    </a:cubicBezTo>
                    <a:cubicBezTo>
                      <a:pt x="1840648" y="901158"/>
                      <a:pt x="1840997" y="901158"/>
                      <a:pt x="1841345" y="900809"/>
                    </a:cubicBezTo>
                    <a:cubicBezTo>
                      <a:pt x="1841345" y="900809"/>
                      <a:pt x="1838209" y="898022"/>
                      <a:pt x="1832982" y="892795"/>
                    </a:cubicBezTo>
                    <a:cubicBezTo>
                      <a:pt x="1799528" y="851675"/>
                      <a:pt x="1760499" y="788252"/>
                      <a:pt x="1744469" y="701830"/>
                    </a:cubicBezTo>
                    <a:cubicBezTo>
                      <a:pt x="1744469" y="701830"/>
                      <a:pt x="1744469" y="703224"/>
                      <a:pt x="1744469" y="705315"/>
                    </a:cubicBezTo>
                    <a:lnTo>
                      <a:pt x="1744469" y="703224"/>
                    </a:lnTo>
                    <a:lnTo>
                      <a:pt x="1744469" y="704269"/>
                    </a:lnTo>
                    <a:cubicBezTo>
                      <a:pt x="1740636" y="717511"/>
                      <a:pt x="1735060" y="729359"/>
                      <a:pt x="1728788" y="739465"/>
                    </a:cubicBezTo>
                    <a:cubicBezTo>
                      <a:pt x="1716242" y="714027"/>
                      <a:pt x="1704046" y="685452"/>
                      <a:pt x="1693243" y="653740"/>
                    </a:cubicBezTo>
                    <a:cubicBezTo>
                      <a:pt x="1696728" y="658619"/>
                      <a:pt x="1700213" y="662801"/>
                      <a:pt x="1704394" y="666634"/>
                    </a:cubicBezTo>
                    <a:cubicBezTo>
                      <a:pt x="1696031" y="640498"/>
                      <a:pt x="1694289" y="618196"/>
                      <a:pt x="1694289" y="616453"/>
                    </a:cubicBezTo>
                    <a:cubicBezTo>
                      <a:pt x="1703349" y="647816"/>
                      <a:pt x="1720076" y="669770"/>
                      <a:pt x="1729484" y="680224"/>
                    </a:cubicBezTo>
                    <a:cubicBezTo>
                      <a:pt x="1737151" y="681967"/>
                      <a:pt x="1745514" y="681967"/>
                      <a:pt x="1754575" y="680224"/>
                    </a:cubicBezTo>
                    <a:cubicBezTo>
                      <a:pt x="1754575" y="680224"/>
                      <a:pt x="1744469" y="664891"/>
                      <a:pt x="1730530" y="637013"/>
                    </a:cubicBezTo>
                    <a:cubicBezTo>
                      <a:pt x="1740984" y="639104"/>
                      <a:pt x="1752484" y="635271"/>
                      <a:pt x="1765726" y="623423"/>
                    </a:cubicBezTo>
                    <a:cubicBezTo>
                      <a:pt x="1765726" y="623423"/>
                      <a:pt x="1676516" y="518532"/>
                      <a:pt x="1652471" y="309098"/>
                    </a:cubicBezTo>
                    <a:cubicBezTo>
                      <a:pt x="1652471" y="309098"/>
                      <a:pt x="1652471" y="310840"/>
                      <a:pt x="1652471" y="313628"/>
                    </a:cubicBezTo>
                    <a:lnTo>
                      <a:pt x="1652471" y="310840"/>
                    </a:lnTo>
                    <a:lnTo>
                      <a:pt x="1652471" y="311886"/>
                    </a:lnTo>
                    <a:cubicBezTo>
                      <a:pt x="1637138" y="397262"/>
                      <a:pt x="1591837" y="432807"/>
                      <a:pt x="1591837" y="432807"/>
                    </a:cubicBezTo>
                    <a:cubicBezTo>
                      <a:pt x="1600548" y="441519"/>
                      <a:pt x="1608215" y="443261"/>
                      <a:pt x="1614488" y="440473"/>
                    </a:cubicBezTo>
                    <a:cubicBezTo>
                      <a:pt x="1581382" y="512608"/>
                      <a:pt x="1541308" y="548501"/>
                      <a:pt x="1541308" y="548501"/>
                    </a:cubicBezTo>
                    <a:cubicBezTo>
                      <a:pt x="1548626" y="553379"/>
                      <a:pt x="1555595" y="556516"/>
                      <a:pt x="1562216" y="557909"/>
                    </a:cubicBezTo>
                    <a:cubicBezTo>
                      <a:pt x="1568140" y="554425"/>
                      <a:pt x="1576504" y="548501"/>
                      <a:pt x="1584867" y="538395"/>
                    </a:cubicBezTo>
                    <a:cubicBezTo>
                      <a:pt x="1558731" y="587530"/>
                      <a:pt x="1535732" y="612272"/>
                      <a:pt x="1535732" y="612272"/>
                    </a:cubicBezTo>
                    <a:cubicBezTo>
                      <a:pt x="1552808" y="625862"/>
                      <a:pt x="1567443" y="628302"/>
                      <a:pt x="1579989" y="622377"/>
                    </a:cubicBezTo>
                    <a:cubicBezTo>
                      <a:pt x="1548626" y="674997"/>
                      <a:pt x="1519354" y="701133"/>
                      <a:pt x="1519354" y="701133"/>
                    </a:cubicBezTo>
                    <a:cubicBezTo>
                      <a:pt x="1537823" y="713678"/>
                      <a:pt x="1553504" y="715769"/>
                      <a:pt x="1566747" y="710890"/>
                    </a:cubicBezTo>
                    <a:cubicBezTo>
                      <a:pt x="1547929" y="745738"/>
                      <a:pt x="1528763" y="773964"/>
                      <a:pt x="1512384" y="795570"/>
                    </a:cubicBezTo>
                    <a:cubicBezTo>
                      <a:pt x="1472658" y="743298"/>
                      <a:pt x="1425614" y="661755"/>
                      <a:pt x="1406448" y="550940"/>
                    </a:cubicBezTo>
                    <a:cubicBezTo>
                      <a:pt x="1406448" y="550940"/>
                      <a:pt x="1406448" y="552682"/>
                      <a:pt x="1406796" y="555470"/>
                    </a:cubicBezTo>
                    <a:lnTo>
                      <a:pt x="1406448" y="552682"/>
                    </a:lnTo>
                    <a:lnTo>
                      <a:pt x="1406448" y="553728"/>
                    </a:lnTo>
                    <a:cubicBezTo>
                      <a:pt x="1383100" y="639104"/>
                      <a:pt x="1314798" y="674649"/>
                      <a:pt x="1314798" y="674649"/>
                    </a:cubicBezTo>
                    <a:cubicBezTo>
                      <a:pt x="1328041" y="683361"/>
                      <a:pt x="1339192" y="685103"/>
                      <a:pt x="1349298" y="682315"/>
                    </a:cubicBezTo>
                    <a:cubicBezTo>
                      <a:pt x="1299117" y="754450"/>
                      <a:pt x="1238482" y="790343"/>
                      <a:pt x="1238482" y="790343"/>
                    </a:cubicBezTo>
                    <a:cubicBezTo>
                      <a:pt x="1249634" y="795221"/>
                      <a:pt x="1260088" y="798358"/>
                      <a:pt x="1269845" y="799752"/>
                    </a:cubicBezTo>
                    <a:cubicBezTo>
                      <a:pt x="1278557" y="796267"/>
                      <a:pt x="1291799" y="790343"/>
                      <a:pt x="1303996" y="780237"/>
                    </a:cubicBezTo>
                    <a:cubicBezTo>
                      <a:pt x="1264270" y="829372"/>
                      <a:pt x="1229422" y="854114"/>
                      <a:pt x="1229422" y="854114"/>
                    </a:cubicBezTo>
                    <a:cubicBezTo>
                      <a:pt x="1255558" y="867704"/>
                      <a:pt x="1277512" y="870144"/>
                      <a:pt x="1296678" y="864220"/>
                    </a:cubicBezTo>
                    <a:cubicBezTo>
                      <a:pt x="1279951" y="882689"/>
                      <a:pt x="1263921" y="897673"/>
                      <a:pt x="1249982" y="909521"/>
                    </a:cubicBezTo>
                    <a:cubicBezTo>
                      <a:pt x="1198408" y="839129"/>
                      <a:pt x="1133591" y="732496"/>
                      <a:pt x="1084456" y="588575"/>
                    </a:cubicBezTo>
                    <a:cubicBezTo>
                      <a:pt x="1090380" y="596590"/>
                      <a:pt x="1096304" y="603908"/>
                      <a:pt x="1103274" y="610181"/>
                    </a:cubicBezTo>
                    <a:cubicBezTo>
                      <a:pt x="1088986" y="565576"/>
                      <a:pt x="1086199" y="527941"/>
                      <a:pt x="1086199" y="524804"/>
                    </a:cubicBezTo>
                    <a:cubicBezTo>
                      <a:pt x="1101532" y="578121"/>
                      <a:pt x="1130106" y="615408"/>
                      <a:pt x="1146485" y="633529"/>
                    </a:cubicBezTo>
                    <a:cubicBezTo>
                      <a:pt x="1159378" y="636665"/>
                      <a:pt x="1173666" y="636665"/>
                      <a:pt x="1189347" y="633529"/>
                    </a:cubicBezTo>
                    <a:cubicBezTo>
                      <a:pt x="1189347" y="633529"/>
                      <a:pt x="1171923" y="607045"/>
                      <a:pt x="1148227" y="559652"/>
                    </a:cubicBezTo>
                    <a:cubicBezTo>
                      <a:pt x="1165651" y="563137"/>
                      <a:pt x="1185863" y="556864"/>
                      <a:pt x="1208513" y="536652"/>
                    </a:cubicBezTo>
                    <a:cubicBezTo>
                      <a:pt x="1208513" y="536652"/>
                      <a:pt x="1055881" y="357885"/>
                      <a:pt x="1015458" y="0"/>
                    </a:cubicBezTo>
                    <a:cubicBezTo>
                      <a:pt x="1015458" y="0"/>
                      <a:pt x="1015458" y="2788"/>
                      <a:pt x="1015806" y="8015"/>
                    </a:cubicBezTo>
                    <a:lnTo>
                      <a:pt x="1015458" y="3485"/>
                    </a:lnTo>
                    <a:lnTo>
                      <a:pt x="1015458" y="5227"/>
                    </a:lnTo>
                    <a:cubicBezTo>
                      <a:pt x="988974" y="150542"/>
                      <a:pt x="911961" y="211176"/>
                      <a:pt x="911961" y="211176"/>
                    </a:cubicBezTo>
                    <a:cubicBezTo>
                      <a:pt x="926945" y="225812"/>
                      <a:pt x="939490" y="228949"/>
                      <a:pt x="950641" y="224070"/>
                    </a:cubicBezTo>
                    <a:cubicBezTo>
                      <a:pt x="894189" y="346733"/>
                      <a:pt x="825887" y="408413"/>
                      <a:pt x="825887" y="408413"/>
                    </a:cubicBezTo>
                    <a:cubicBezTo>
                      <a:pt x="838432" y="416777"/>
                      <a:pt x="850281" y="422352"/>
                      <a:pt x="861432" y="424443"/>
                    </a:cubicBezTo>
                    <a:cubicBezTo>
                      <a:pt x="871189" y="418868"/>
                      <a:pt x="886173" y="408065"/>
                      <a:pt x="900112" y="390990"/>
                    </a:cubicBezTo>
                    <a:cubicBezTo>
                      <a:pt x="855508" y="474972"/>
                      <a:pt x="816130" y="516789"/>
                      <a:pt x="816130" y="516789"/>
                    </a:cubicBezTo>
                    <a:cubicBezTo>
                      <a:pt x="845402" y="540137"/>
                      <a:pt x="870492" y="544319"/>
                      <a:pt x="891749" y="533865"/>
                    </a:cubicBezTo>
                    <a:cubicBezTo>
                      <a:pt x="873280" y="564879"/>
                      <a:pt x="855159" y="590318"/>
                      <a:pt x="839478" y="610529"/>
                    </a:cubicBezTo>
                    <a:cubicBezTo>
                      <a:pt x="824842" y="576030"/>
                      <a:pt x="812297" y="537349"/>
                      <a:pt x="804630" y="494138"/>
                    </a:cubicBezTo>
                    <a:cubicBezTo>
                      <a:pt x="804630" y="494138"/>
                      <a:pt x="804630" y="495881"/>
                      <a:pt x="804979" y="498669"/>
                    </a:cubicBezTo>
                    <a:lnTo>
                      <a:pt x="804630" y="495881"/>
                    </a:lnTo>
                    <a:lnTo>
                      <a:pt x="804630" y="496926"/>
                    </a:lnTo>
                    <a:cubicBezTo>
                      <a:pt x="779888" y="582303"/>
                      <a:pt x="707754" y="617847"/>
                      <a:pt x="707754" y="617847"/>
                    </a:cubicBezTo>
                    <a:cubicBezTo>
                      <a:pt x="721693" y="626559"/>
                      <a:pt x="733541" y="628302"/>
                      <a:pt x="743995" y="625514"/>
                    </a:cubicBezTo>
                    <a:cubicBezTo>
                      <a:pt x="707754" y="674649"/>
                      <a:pt x="666634" y="706709"/>
                      <a:pt x="643983" y="722390"/>
                    </a:cubicBezTo>
                    <a:cubicBezTo>
                      <a:pt x="624120" y="672906"/>
                      <a:pt x="605302" y="607742"/>
                      <a:pt x="595893" y="526895"/>
                    </a:cubicBezTo>
                    <a:cubicBezTo>
                      <a:pt x="595893" y="526895"/>
                      <a:pt x="595893" y="528638"/>
                      <a:pt x="595893" y="531425"/>
                    </a:cubicBezTo>
                    <a:lnTo>
                      <a:pt x="595893" y="528638"/>
                    </a:lnTo>
                    <a:lnTo>
                      <a:pt x="595893" y="529683"/>
                    </a:lnTo>
                    <a:cubicBezTo>
                      <a:pt x="580561" y="615059"/>
                      <a:pt x="535259" y="650604"/>
                      <a:pt x="535259" y="650604"/>
                    </a:cubicBezTo>
                    <a:cubicBezTo>
                      <a:pt x="543971" y="659316"/>
                      <a:pt x="551637" y="661058"/>
                      <a:pt x="557910" y="658271"/>
                    </a:cubicBezTo>
                    <a:cubicBezTo>
                      <a:pt x="524804" y="730405"/>
                      <a:pt x="484730" y="766298"/>
                      <a:pt x="484730" y="766298"/>
                    </a:cubicBezTo>
                    <a:cubicBezTo>
                      <a:pt x="492048" y="771177"/>
                      <a:pt x="499017" y="774313"/>
                      <a:pt x="505638" y="775707"/>
                    </a:cubicBezTo>
                    <a:cubicBezTo>
                      <a:pt x="511562" y="772222"/>
                      <a:pt x="519926" y="766298"/>
                      <a:pt x="528289" y="756192"/>
                    </a:cubicBezTo>
                    <a:cubicBezTo>
                      <a:pt x="502153" y="805327"/>
                      <a:pt x="479154" y="830069"/>
                      <a:pt x="479154" y="830069"/>
                    </a:cubicBezTo>
                    <a:cubicBezTo>
                      <a:pt x="496229" y="843659"/>
                      <a:pt x="510865" y="846099"/>
                      <a:pt x="523410" y="840175"/>
                    </a:cubicBezTo>
                    <a:cubicBezTo>
                      <a:pt x="492048" y="892795"/>
                      <a:pt x="462776" y="918930"/>
                      <a:pt x="462776" y="918930"/>
                    </a:cubicBezTo>
                    <a:cubicBezTo>
                      <a:pt x="481245" y="931475"/>
                      <a:pt x="496926" y="933566"/>
                      <a:pt x="510168" y="928688"/>
                    </a:cubicBezTo>
                    <a:cubicBezTo>
                      <a:pt x="488214" y="969111"/>
                      <a:pt x="466260" y="1000822"/>
                      <a:pt x="448140" y="1023124"/>
                    </a:cubicBezTo>
                    <a:cubicBezTo>
                      <a:pt x="413989" y="978868"/>
                      <a:pt x="377051" y="919976"/>
                      <a:pt x="347430" y="846796"/>
                    </a:cubicBezTo>
                    <a:cubicBezTo>
                      <a:pt x="351960" y="852023"/>
                      <a:pt x="356839" y="856902"/>
                      <a:pt x="362066" y="861083"/>
                    </a:cubicBezTo>
                    <a:cubicBezTo>
                      <a:pt x="350915" y="831463"/>
                      <a:pt x="348824" y="806721"/>
                      <a:pt x="348476" y="804630"/>
                    </a:cubicBezTo>
                    <a:cubicBezTo>
                      <a:pt x="360324" y="839826"/>
                      <a:pt x="382975" y="864568"/>
                      <a:pt x="395868" y="876416"/>
                    </a:cubicBezTo>
                    <a:cubicBezTo>
                      <a:pt x="405974" y="878507"/>
                      <a:pt x="417474" y="878507"/>
                      <a:pt x="429670" y="876416"/>
                    </a:cubicBezTo>
                    <a:cubicBezTo>
                      <a:pt x="429670" y="876416"/>
                      <a:pt x="416080" y="858992"/>
                      <a:pt x="397262" y="827630"/>
                    </a:cubicBezTo>
                    <a:cubicBezTo>
                      <a:pt x="411201" y="830069"/>
                      <a:pt x="426883" y="825539"/>
                      <a:pt x="444655" y="812645"/>
                    </a:cubicBezTo>
                    <a:cubicBezTo>
                      <a:pt x="444655" y="812645"/>
                      <a:pt x="324779" y="694512"/>
                      <a:pt x="292720" y="457897"/>
                    </a:cubicBezTo>
                    <a:cubicBezTo>
                      <a:pt x="292720" y="457897"/>
                      <a:pt x="292720" y="459639"/>
                      <a:pt x="292720" y="463124"/>
                    </a:cubicBezTo>
                    <a:lnTo>
                      <a:pt x="292720" y="459988"/>
                    </a:lnTo>
                    <a:lnTo>
                      <a:pt x="292720" y="461382"/>
                    </a:lnTo>
                    <a:cubicBezTo>
                      <a:pt x="272160" y="557561"/>
                      <a:pt x="211525" y="597636"/>
                      <a:pt x="211525" y="597636"/>
                    </a:cubicBezTo>
                    <a:cubicBezTo>
                      <a:pt x="223373" y="607393"/>
                      <a:pt x="233130" y="609135"/>
                      <a:pt x="241842" y="605999"/>
                    </a:cubicBezTo>
                    <a:cubicBezTo>
                      <a:pt x="197237" y="687194"/>
                      <a:pt x="143572" y="727966"/>
                      <a:pt x="143572" y="727966"/>
                    </a:cubicBezTo>
                    <a:cubicBezTo>
                      <a:pt x="153678" y="733541"/>
                      <a:pt x="162738" y="737026"/>
                      <a:pt x="171450" y="738768"/>
                    </a:cubicBezTo>
                    <a:cubicBezTo>
                      <a:pt x="179117" y="734935"/>
                      <a:pt x="190965" y="727966"/>
                      <a:pt x="201767" y="716466"/>
                    </a:cubicBezTo>
                    <a:cubicBezTo>
                      <a:pt x="166571" y="771874"/>
                      <a:pt x="135905" y="799752"/>
                      <a:pt x="135905" y="799752"/>
                    </a:cubicBezTo>
                    <a:cubicBezTo>
                      <a:pt x="158905" y="815433"/>
                      <a:pt x="178420" y="817872"/>
                      <a:pt x="195495" y="810903"/>
                    </a:cubicBezTo>
                    <a:cubicBezTo>
                      <a:pt x="153329" y="870144"/>
                      <a:pt x="114300" y="899764"/>
                      <a:pt x="114300" y="899764"/>
                    </a:cubicBezTo>
                    <a:cubicBezTo>
                      <a:pt x="139042" y="913703"/>
                      <a:pt x="159950" y="916491"/>
                      <a:pt x="178071" y="910915"/>
                    </a:cubicBezTo>
                    <a:cubicBezTo>
                      <a:pt x="112209" y="1013716"/>
                      <a:pt x="44256" y="1065290"/>
                      <a:pt x="44256" y="1065290"/>
                    </a:cubicBezTo>
                    <a:cubicBezTo>
                      <a:pt x="68301" y="1078880"/>
                      <a:pt x="89907" y="1084805"/>
                      <a:pt x="109421" y="1084456"/>
                    </a:cubicBezTo>
                    <a:lnTo>
                      <a:pt x="109421" y="1041245"/>
                    </a:lnTo>
                    <a:lnTo>
                      <a:pt x="126845" y="1082365"/>
                    </a:lnTo>
                    <a:cubicBezTo>
                      <a:pt x="129633" y="1081668"/>
                      <a:pt x="132421" y="1080971"/>
                      <a:pt x="135209" y="1080274"/>
                    </a:cubicBezTo>
                    <a:cubicBezTo>
                      <a:pt x="74574" y="1152757"/>
                      <a:pt x="20560" y="1186211"/>
                      <a:pt x="20560" y="1186211"/>
                    </a:cubicBezTo>
                    <a:cubicBezTo>
                      <a:pt x="43908" y="1202589"/>
                      <a:pt x="65513" y="1211301"/>
                      <a:pt x="85028" y="1213392"/>
                    </a:cubicBezTo>
                    <a:lnTo>
                      <a:pt x="86771" y="1170181"/>
                    </a:lnTo>
                    <a:lnTo>
                      <a:pt x="102452" y="1213392"/>
                    </a:lnTo>
                    <a:cubicBezTo>
                      <a:pt x="111861" y="1212695"/>
                      <a:pt x="120573" y="1210256"/>
                      <a:pt x="128936" y="1206423"/>
                    </a:cubicBezTo>
                    <a:cubicBezTo>
                      <a:pt x="61332" y="1299466"/>
                      <a:pt x="0" y="1345813"/>
                      <a:pt x="0" y="1345813"/>
                    </a:cubicBezTo>
                    <a:cubicBezTo>
                      <a:pt x="36242" y="1366373"/>
                      <a:pt x="67604" y="1372297"/>
                      <a:pt x="95482" y="1367070"/>
                    </a:cubicBezTo>
                    <a:cubicBezTo>
                      <a:pt x="74574" y="1391463"/>
                      <a:pt x="60286" y="1404357"/>
                      <a:pt x="60286" y="1404357"/>
                    </a:cubicBezTo>
                    <a:cubicBezTo>
                      <a:pt x="83286" y="1414463"/>
                      <a:pt x="103497" y="1417599"/>
                      <a:pt x="121618" y="1415159"/>
                    </a:cubicBezTo>
                    <a:lnTo>
                      <a:pt x="120224" y="1382054"/>
                    </a:lnTo>
                    <a:lnTo>
                      <a:pt x="123360" y="1382054"/>
                    </a:lnTo>
                    <a:lnTo>
                      <a:pt x="137299" y="1411326"/>
                    </a:lnTo>
                    <a:cubicBezTo>
                      <a:pt x="173192" y="1399478"/>
                      <a:pt x="199677" y="1363934"/>
                      <a:pt x="218843" y="1318283"/>
                    </a:cubicBezTo>
                    <a:cubicBezTo>
                      <a:pt x="216403" y="1328389"/>
                      <a:pt x="213616" y="1339540"/>
                      <a:pt x="209782" y="1351040"/>
                    </a:cubicBezTo>
                    <a:cubicBezTo>
                      <a:pt x="231039" y="1331874"/>
                      <a:pt x="247069" y="1304693"/>
                      <a:pt x="259266" y="1272981"/>
                    </a:cubicBezTo>
                    <a:lnTo>
                      <a:pt x="242539" y="1674425"/>
                    </a:lnTo>
                    <a:lnTo>
                      <a:pt x="343945" y="1674425"/>
                    </a:lnTo>
                    <a:lnTo>
                      <a:pt x="327916" y="1294587"/>
                    </a:lnTo>
                    <a:cubicBezTo>
                      <a:pt x="343597" y="1356964"/>
                      <a:pt x="372869" y="1398084"/>
                      <a:pt x="424792" y="1379266"/>
                    </a:cubicBezTo>
                    <a:cubicBezTo>
                      <a:pt x="424792" y="1379266"/>
                      <a:pt x="418868" y="1370555"/>
                      <a:pt x="410156" y="1353828"/>
                    </a:cubicBezTo>
                    <a:cubicBezTo>
                      <a:pt x="415035" y="1356616"/>
                      <a:pt x="420262" y="1359055"/>
                      <a:pt x="425837" y="1361146"/>
                    </a:cubicBezTo>
                    <a:cubicBezTo>
                      <a:pt x="423398" y="1363934"/>
                      <a:pt x="422004" y="1365327"/>
                      <a:pt x="422004" y="1365327"/>
                    </a:cubicBezTo>
                    <a:cubicBezTo>
                      <a:pt x="439079" y="1374388"/>
                      <a:pt x="454064" y="1377176"/>
                      <a:pt x="467654" y="1375085"/>
                    </a:cubicBezTo>
                    <a:lnTo>
                      <a:pt x="467306" y="1368115"/>
                    </a:lnTo>
                    <a:cubicBezTo>
                      <a:pt x="470791" y="1368115"/>
                      <a:pt x="474275" y="1367767"/>
                      <a:pt x="477760" y="1367418"/>
                    </a:cubicBezTo>
                    <a:lnTo>
                      <a:pt x="479503" y="1371600"/>
                    </a:lnTo>
                    <a:cubicBezTo>
                      <a:pt x="488563" y="1368115"/>
                      <a:pt x="496926" y="1361843"/>
                      <a:pt x="504244" y="1353828"/>
                    </a:cubicBezTo>
                    <a:cubicBezTo>
                      <a:pt x="513653" y="1352085"/>
                      <a:pt x="523410" y="1348949"/>
                      <a:pt x="533865" y="1344419"/>
                    </a:cubicBezTo>
                    <a:cubicBezTo>
                      <a:pt x="533865" y="1344419"/>
                      <a:pt x="528986" y="1339889"/>
                      <a:pt x="520971" y="1331177"/>
                    </a:cubicBezTo>
                    <a:cubicBezTo>
                      <a:pt x="526547" y="1322117"/>
                      <a:pt x="531425" y="1311662"/>
                      <a:pt x="535955" y="1300162"/>
                    </a:cubicBezTo>
                    <a:cubicBezTo>
                      <a:pt x="536652" y="1300162"/>
                      <a:pt x="537349" y="1300162"/>
                      <a:pt x="538046" y="1300162"/>
                    </a:cubicBezTo>
                    <a:cubicBezTo>
                      <a:pt x="536652" y="1305738"/>
                      <a:pt x="535607" y="1311314"/>
                      <a:pt x="533865" y="1317586"/>
                    </a:cubicBezTo>
                    <a:cubicBezTo>
                      <a:pt x="538743" y="1312359"/>
                      <a:pt x="542925" y="1306784"/>
                      <a:pt x="547107" y="1300511"/>
                    </a:cubicBezTo>
                    <a:cubicBezTo>
                      <a:pt x="554425" y="1300511"/>
                      <a:pt x="561394" y="1300162"/>
                      <a:pt x="568364" y="1299117"/>
                    </a:cubicBezTo>
                    <a:cubicBezTo>
                      <a:pt x="543274" y="1320723"/>
                      <a:pt x="526547" y="1331874"/>
                      <a:pt x="526547" y="1331874"/>
                    </a:cubicBezTo>
                    <a:cubicBezTo>
                      <a:pt x="541183" y="1336752"/>
                      <a:pt x="554773" y="1339540"/>
                      <a:pt x="567667" y="1340934"/>
                    </a:cubicBezTo>
                    <a:lnTo>
                      <a:pt x="558258" y="1604382"/>
                    </a:lnTo>
                    <a:lnTo>
                      <a:pt x="633877" y="1604382"/>
                    </a:lnTo>
                    <a:lnTo>
                      <a:pt x="624468" y="1336404"/>
                    </a:lnTo>
                    <a:cubicBezTo>
                      <a:pt x="631786" y="1334313"/>
                      <a:pt x="638407" y="1331525"/>
                      <a:pt x="645029" y="1328389"/>
                    </a:cubicBezTo>
                    <a:cubicBezTo>
                      <a:pt x="646771" y="1330480"/>
                      <a:pt x="648165" y="1332571"/>
                      <a:pt x="649907" y="1334313"/>
                    </a:cubicBezTo>
                    <a:cubicBezTo>
                      <a:pt x="645029" y="1339192"/>
                      <a:pt x="642241" y="1341631"/>
                      <a:pt x="642241" y="1341631"/>
                    </a:cubicBezTo>
                    <a:cubicBezTo>
                      <a:pt x="684755" y="1370206"/>
                      <a:pt x="722042" y="1379615"/>
                      <a:pt x="755147" y="1374736"/>
                    </a:cubicBezTo>
                    <a:lnTo>
                      <a:pt x="754450" y="1385539"/>
                    </a:lnTo>
                    <a:cubicBezTo>
                      <a:pt x="732844" y="1414463"/>
                      <a:pt x="718557" y="1429447"/>
                      <a:pt x="718557" y="1429447"/>
                    </a:cubicBezTo>
                    <a:cubicBezTo>
                      <a:pt x="729708" y="1435371"/>
                      <a:pt x="740859" y="1439553"/>
                      <a:pt x="750965" y="1442689"/>
                    </a:cubicBezTo>
                    <a:lnTo>
                      <a:pt x="743647" y="1571277"/>
                    </a:lnTo>
                    <a:lnTo>
                      <a:pt x="864568" y="1571277"/>
                    </a:lnTo>
                    <a:lnTo>
                      <a:pt x="855856" y="1414114"/>
                    </a:lnTo>
                    <a:cubicBezTo>
                      <a:pt x="879901" y="1390069"/>
                      <a:pt x="899764" y="1354525"/>
                      <a:pt x="915794" y="1312011"/>
                    </a:cubicBezTo>
                    <a:cubicBezTo>
                      <a:pt x="916491" y="1312011"/>
                      <a:pt x="917188" y="1312359"/>
                      <a:pt x="917536" y="1312359"/>
                    </a:cubicBezTo>
                    <a:cubicBezTo>
                      <a:pt x="915097" y="1324207"/>
                      <a:pt x="912309" y="1336404"/>
                      <a:pt x="908824" y="1349298"/>
                    </a:cubicBezTo>
                    <a:cubicBezTo>
                      <a:pt x="918582" y="1338843"/>
                      <a:pt x="927294" y="1326995"/>
                      <a:pt x="935309" y="1313753"/>
                    </a:cubicBezTo>
                    <a:cubicBezTo>
                      <a:pt x="943324" y="1313405"/>
                      <a:pt x="952035" y="1312359"/>
                      <a:pt x="961444" y="1309920"/>
                    </a:cubicBezTo>
                    <a:cubicBezTo>
                      <a:pt x="961444" y="1309920"/>
                      <a:pt x="955869" y="1303647"/>
                      <a:pt x="947505" y="1292148"/>
                    </a:cubicBezTo>
                    <a:cubicBezTo>
                      <a:pt x="947854" y="1291102"/>
                      <a:pt x="948551" y="1290405"/>
                      <a:pt x="948899" y="1289360"/>
                    </a:cubicBezTo>
                    <a:cubicBezTo>
                      <a:pt x="955520" y="1291799"/>
                      <a:pt x="962490" y="1293890"/>
                      <a:pt x="969808" y="1295632"/>
                    </a:cubicBezTo>
                    <a:lnTo>
                      <a:pt x="950641" y="1838557"/>
                    </a:lnTo>
                    <a:lnTo>
                      <a:pt x="1079577" y="1838557"/>
                    </a:lnTo>
                    <a:lnTo>
                      <a:pt x="1060063" y="1287269"/>
                    </a:lnTo>
                    <a:cubicBezTo>
                      <a:pt x="1061457" y="1286920"/>
                      <a:pt x="1062851" y="1286920"/>
                      <a:pt x="1064593" y="1286572"/>
                    </a:cubicBezTo>
                    <a:cubicBezTo>
                      <a:pt x="1069123" y="1303647"/>
                      <a:pt x="1074350" y="1319677"/>
                      <a:pt x="1079926" y="1333616"/>
                    </a:cubicBezTo>
                    <a:cubicBezTo>
                      <a:pt x="1076790" y="1335359"/>
                      <a:pt x="1075047" y="1336404"/>
                      <a:pt x="1075047" y="1336404"/>
                    </a:cubicBezTo>
                    <a:cubicBezTo>
                      <a:pt x="1077487" y="1337449"/>
                      <a:pt x="1079926" y="1338495"/>
                      <a:pt x="1082365" y="1339540"/>
                    </a:cubicBezTo>
                    <a:cubicBezTo>
                      <a:pt x="1102577" y="1384494"/>
                      <a:pt x="1131849" y="1408539"/>
                      <a:pt x="1172969" y="1395993"/>
                    </a:cubicBezTo>
                    <a:cubicBezTo>
                      <a:pt x="1186908" y="1398433"/>
                      <a:pt x="1200150" y="1399130"/>
                      <a:pt x="1212347" y="1398084"/>
                    </a:cubicBezTo>
                    <a:lnTo>
                      <a:pt x="1211301" y="1374039"/>
                    </a:lnTo>
                    <a:cubicBezTo>
                      <a:pt x="1213741" y="1374388"/>
                      <a:pt x="1215832" y="1374736"/>
                      <a:pt x="1218271" y="1375085"/>
                    </a:cubicBezTo>
                    <a:lnTo>
                      <a:pt x="1230468" y="1394948"/>
                    </a:lnTo>
                    <a:cubicBezTo>
                      <a:pt x="1256603" y="1387978"/>
                      <a:pt x="1278209" y="1372646"/>
                      <a:pt x="1295981" y="1351388"/>
                    </a:cubicBezTo>
                    <a:cubicBezTo>
                      <a:pt x="1303996" y="1348601"/>
                      <a:pt x="1312359" y="1345464"/>
                      <a:pt x="1321071" y="1340934"/>
                    </a:cubicBezTo>
                    <a:cubicBezTo>
                      <a:pt x="1321071" y="1340934"/>
                      <a:pt x="1319677" y="1339540"/>
                      <a:pt x="1317586" y="1337101"/>
                    </a:cubicBezTo>
                    <a:cubicBezTo>
                      <a:pt x="1338843" y="1320374"/>
                      <a:pt x="1355222" y="1298420"/>
                      <a:pt x="1367767" y="1272284"/>
                    </a:cubicBezTo>
                    <a:lnTo>
                      <a:pt x="1348949" y="1628078"/>
                    </a:lnTo>
                    <a:lnTo>
                      <a:pt x="1463249" y="1628078"/>
                    </a:lnTo>
                    <a:lnTo>
                      <a:pt x="1445477" y="1291451"/>
                    </a:lnTo>
                    <a:cubicBezTo>
                      <a:pt x="1462901" y="1345464"/>
                      <a:pt x="1494612" y="1381357"/>
                      <a:pt x="1551065" y="1367418"/>
                    </a:cubicBezTo>
                    <a:cubicBezTo>
                      <a:pt x="1560822" y="1368812"/>
                      <a:pt x="1570231" y="1368812"/>
                      <a:pt x="1578943" y="1368115"/>
                    </a:cubicBezTo>
                    <a:lnTo>
                      <a:pt x="1578246" y="1355222"/>
                    </a:lnTo>
                    <a:cubicBezTo>
                      <a:pt x="1581382" y="1355570"/>
                      <a:pt x="1584867" y="1355919"/>
                      <a:pt x="1588003" y="1356267"/>
                    </a:cubicBezTo>
                    <a:lnTo>
                      <a:pt x="1593928" y="1365676"/>
                    </a:lnTo>
                    <a:cubicBezTo>
                      <a:pt x="1601245" y="1363934"/>
                      <a:pt x="1607867" y="1361146"/>
                      <a:pt x="1614488" y="1358010"/>
                    </a:cubicBezTo>
                    <a:lnTo>
                      <a:pt x="1613442" y="1386585"/>
                    </a:lnTo>
                    <a:lnTo>
                      <a:pt x="1689061" y="1386585"/>
                    </a:lnTo>
                    <a:lnTo>
                      <a:pt x="1686274" y="1303647"/>
                    </a:lnTo>
                    <a:cubicBezTo>
                      <a:pt x="1695683" y="1293542"/>
                      <a:pt x="1704046" y="1282042"/>
                      <a:pt x="1710667" y="1269148"/>
                    </a:cubicBezTo>
                    <a:lnTo>
                      <a:pt x="1694637" y="1548974"/>
                    </a:lnTo>
                    <a:lnTo>
                      <a:pt x="1791862" y="1548974"/>
                    </a:lnTo>
                    <a:lnTo>
                      <a:pt x="1776529" y="1284133"/>
                    </a:lnTo>
                    <a:cubicBezTo>
                      <a:pt x="1791513" y="1327344"/>
                      <a:pt x="1819391" y="1356267"/>
                      <a:pt x="1869223" y="1343374"/>
                    </a:cubicBezTo>
                    <a:cubicBezTo>
                      <a:pt x="1869223" y="1343374"/>
                      <a:pt x="1863648" y="1337101"/>
                      <a:pt x="1855284" y="1325601"/>
                    </a:cubicBezTo>
                    <a:cubicBezTo>
                      <a:pt x="1875844" y="1333965"/>
                      <a:pt x="1899889" y="1337449"/>
                      <a:pt x="1928813" y="1334313"/>
                    </a:cubicBezTo>
                    <a:cubicBezTo>
                      <a:pt x="1928813" y="1334313"/>
                      <a:pt x="1923237" y="1329086"/>
                      <a:pt x="1914177" y="1318980"/>
                    </a:cubicBezTo>
                    <a:cubicBezTo>
                      <a:pt x="1920101" y="1322465"/>
                      <a:pt x="1925328" y="1325253"/>
                      <a:pt x="1929858" y="1327344"/>
                    </a:cubicBezTo>
                    <a:cubicBezTo>
                      <a:pt x="1943449" y="1326647"/>
                      <a:pt x="1958085" y="1324207"/>
                      <a:pt x="1974114" y="1319329"/>
                    </a:cubicBezTo>
                    <a:cubicBezTo>
                      <a:pt x="1974114" y="1319329"/>
                      <a:pt x="1947282" y="1301208"/>
                      <a:pt x="1912434" y="1267406"/>
                    </a:cubicBezTo>
                    <a:lnTo>
                      <a:pt x="1912434" y="1266361"/>
                    </a:lnTo>
                    <a:cubicBezTo>
                      <a:pt x="1935085" y="1269497"/>
                      <a:pt x="1960872" y="1264270"/>
                      <a:pt x="1990493" y="1248588"/>
                    </a:cubicBezTo>
                    <a:cubicBezTo>
                      <a:pt x="1990493" y="1248588"/>
                      <a:pt x="1987705" y="1246497"/>
                      <a:pt x="1982478" y="1242316"/>
                    </a:cubicBezTo>
                    <a:cubicBezTo>
                      <a:pt x="1987356" y="1237088"/>
                      <a:pt x="1991190" y="1230467"/>
                      <a:pt x="1994326" y="1222452"/>
                    </a:cubicBezTo>
                    <a:cubicBezTo>
                      <a:pt x="1993629" y="1225589"/>
                      <a:pt x="1992932" y="1229074"/>
                      <a:pt x="1991538" y="1232558"/>
                    </a:cubicBezTo>
                    <a:cubicBezTo>
                      <a:pt x="1997811" y="1226634"/>
                      <a:pt x="2002689" y="1218271"/>
                      <a:pt x="2006523" y="1208862"/>
                    </a:cubicBezTo>
                    <a:lnTo>
                      <a:pt x="2001644" y="1331525"/>
                    </a:lnTo>
                    <a:lnTo>
                      <a:pt x="2032310" y="1331525"/>
                    </a:lnTo>
                    <a:lnTo>
                      <a:pt x="2027431" y="1215483"/>
                    </a:lnTo>
                    <a:cubicBezTo>
                      <a:pt x="2032310" y="1234649"/>
                      <a:pt x="2041022" y="1247194"/>
                      <a:pt x="2056703" y="1241270"/>
                    </a:cubicBezTo>
                    <a:cubicBezTo>
                      <a:pt x="2056703" y="1241270"/>
                      <a:pt x="2054961" y="1238482"/>
                      <a:pt x="2052173" y="1233604"/>
                    </a:cubicBezTo>
                    <a:cubicBezTo>
                      <a:pt x="2058446" y="1237437"/>
                      <a:pt x="2066112" y="1238831"/>
                      <a:pt x="2075173" y="1237437"/>
                    </a:cubicBezTo>
                    <a:cubicBezTo>
                      <a:pt x="2075173" y="1237437"/>
                      <a:pt x="2073430" y="1234998"/>
                      <a:pt x="2070642" y="1230816"/>
                    </a:cubicBezTo>
                    <a:cubicBezTo>
                      <a:pt x="2072385" y="1232210"/>
                      <a:pt x="2074127" y="1233604"/>
                      <a:pt x="2075521" y="1234301"/>
                    </a:cubicBezTo>
                    <a:cubicBezTo>
                      <a:pt x="2079702" y="1233952"/>
                      <a:pt x="2084581" y="1232907"/>
                      <a:pt x="2089460" y="1230816"/>
                    </a:cubicBezTo>
                    <a:cubicBezTo>
                      <a:pt x="2090854" y="1232210"/>
                      <a:pt x="2082142" y="1223846"/>
                      <a:pt x="2070991" y="1208862"/>
                    </a:cubicBezTo>
                    <a:close/>
                    <a:moveTo>
                      <a:pt x="637710" y="834599"/>
                    </a:moveTo>
                    <a:cubicBezTo>
                      <a:pt x="639104" y="839826"/>
                      <a:pt x="641195" y="845053"/>
                      <a:pt x="642938" y="849584"/>
                    </a:cubicBezTo>
                    <a:cubicBezTo>
                      <a:pt x="641892" y="850281"/>
                      <a:pt x="640847" y="851326"/>
                      <a:pt x="639801" y="852023"/>
                    </a:cubicBezTo>
                    <a:cubicBezTo>
                      <a:pt x="638407" y="842266"/>
                      <a:pt x="638059" y="835296"/>
                      <a:pt x="637710" y="834599"/>
                    </a:cubicBezTo>
                    <a:close/>
                    <a:moveTo>
                      <a:pt x="686846" y="809160"/>
                    </a:moveTo>
                    <a:cubicBezTo>
                      <a:pt x="686497" y="808812"/>
                      <a:pt x="686497" y="808463"/>
                      <a:pt x="686149" y="807766"/>
                    </a:cubicBezTo>
                    <a:cubicBezTo>
                      <a:pt x="686846" y="807418"/>
                      <a:pt x="687891" y="807418"/>
                      <a:pt x="688588" y="807069"/>
                    </a:cubicBezTo>
                    <a:cubicBezTo>
                      <a:pt x="688239" y="808115"/>
                      <a:pt x="687542" y="808463"/>
                      <a:pt x="686846" y="809160"/>
                    </a:cubicBezTo>
                    <a:close/>
                    <a:moveTo>
                      <a:pt x="646422" y="898022"/>
                    </a:moveTo>
                    <a:cubicBezTo>
                      <a:pt x="654089" y="898022"/>
                      <a:pt x="661058" y="897325"/>
                      <a:pt x="667679" y="895582"/>
                    </a:cubicBezTo>
                    <a:cubicBezTo>
                      <a:pt x="662452" y="901506"/>
                      <a:pt x="657574" y="907431"/>
                      <a:pt x="652346" y="913006"/>
                    </a:cubicBezTo>
                    <a:cubicBezTo>
                      <a:pt x="650604" y="908127"/>
                      <a:pt x="648513" y="903249"/>
                      <a:pt x="646422" y="898022"/>
                    </a:cubicBezTo>
                    <a:close/>
                    <a:moveTo>
                      <a:pt x="1254512" y="979216"/>
                    </a:moveTo>
                    <a:cubicBezTo>
                      <a:pt x="1253467" y="980610"/>
                      <a:pt x="1252421" y="981656"/>
                      <a:pt x="1251027" y="983050"/>
                    </a:cubicBezTo>
                    <a:lnTo>
                      <a:pt x="1254512" y="973641"/>
                    </a:lnTo>
                    <a:lnTo>
                      <a:pt x="1254512" y="979216"/>
                    </a:lnTo>
                    <a:close/>
                    <a:moveTo>
                      <a:pt x="660361" y="743298"/>
                    </a:moveTo>
                    <a:cubicBezTo>
                      <a:pt x="669422" y="739814"/>
                      <a:pt x="683361" y="733890"/>
                      <a:pt x="696603" y="723784"/>
                    </a:cubicBezTo>
                    <a:cubicBezTo>
                      <a:pt x="684058" y="738768"/>
                      <a:pt x="671861" y="750965"/>
                      <a:pt x="661058" y="761419"/>
                    </a:cubicBezTo>
                    <a:cubicBezTo>
                      <a:pt x="658271" y="755147"/>
                      <a:pt x="655134" y="748874"/>
                      <a:pt x="651998" y="741905"/>
                    </a:cubicBezTo>
                    <a:cubicBezTo>
                      <a:pt x="654786" y="742253"/>
                      <a:pt x="657574" y="742950"/>
                      <a:pt x="660361" y="743298"/>
                    </a:cubicBezTo>
                    <a:close/>
                    <a:moveTo>
                      <a:pt x="1170530" y="1368464"/>
                    </a:moveTo>
                    <a:cubicBezTo>
                      <a:pt x="1169136" y="1365327"/>
                      <a:pt x="1167393" y="1361843"/>
                      <a:pt x="1165651" y="1358010"/>
                    </a:cubicBezTo>
                    <a:cubicBezTo>
                      <a:pt x="1166696" y="1358010"/>
                      <a:pt x="1167393" y="1358010"/>
                      <a:pt x="1168439" y="1358010"/>
                    </a:cubicBezTo>
                    <a:cubicBezTo>
                      <a:pt x="1171227" y="1359752"/>
                      <a:pt x="1174014" y="1361494"/>
                      <a:pt x="1176802" y="1362888"/>
                    </a:cubicBezTo>
                    <a:cubicBezTo>
                      <a:pt x="1174363" y="1364630"/>
                      <a:pt x="1172272" y="1366721"/>
                      <a:pt x="1170530" y="1368464"/>
                    </a:cubicBezTo>
                    <a:close/>
                    <a:moveTo>
                      <a:pt x="1315844" y="1334662"/>
                    </a:moveTo>
                    <a:cubicBezTo>
                      <a:pt x="1314798" y="1333616"/>
                      <a:pt x="1313753" y="1332222"/>
                      <a:pt x="1312708" y="1330829"/>
                    </a:cubicBezTo>
                    <a:cubicBezTo>
                      <a:pt x="1316192" y="1325253"/>
                      <a:pt x="1320026" y="1319329"/>
                      <a:pt x="1323162" y="1313056"/>
                    </a:cubicBezTo>
                    <a:cubicBezTo>
                      <a:pt x="1321420" y="1320026"/>
                      <a:pt x="1318980" y="1327344"/>
                      <a:pt x="1315844" y="1334662"/>
                    </a:cubicBezTo>
                    <a:close/>
                    <a:moveTo>
                      <a:pt x="1912783" y="1170530"/>
                    </a:moveTo>
                    <a:cubicBezTo>
                      <a:pt x="1914177" y="1174014"/>
                      <a:pt x="1915571" y="1177151"/>
                      <a:pt x="1917313" y="1179938"/>
                    </a:cubicBezTo>
                    <a:cubicBezTo>
                      <a:pt x="1915222" y="1177848"/>
                      <a:pt x="1913131" y="1175408"/>
                      <a:pt x="1911389" y="1173317"/>
                    </a:cubicBezTo>
                    <a:lnTo>
                      <a:pt x="1912783" y="1170530"/>
                    </a:lnTo>
                    <a:close/>
                    <a:moveTo>
                      <a:pt x="1846224" y="961793"/>
                    </a:moveTo>
                    <a:cubicBezTo>
                      <a:pt x="1849709" y="963535"/>
                      <a:pt x="1852845" y="964929"/>
                      <a:pt x="1855633" y="965277"/>
                    </a:cubicBezTo>
                    <a:cubicBezTo>
                      <a:pt x="1858072" y="964232"/>
                      <a:pt x="1861557" y="961793"/>
                      <a:pt x="1865042" y="958656"/>
                    </a:cubicBezTo>
                    <a:cubicBezTo>
                      <a:pt x="1865390" y="958656"/>
                      <a:pt x="1865390" y="958656"/>
                      <a:pt x="1865739" y="958656"/>
                    </a:cubicBezTo>
                    <a:cubicBezTo>
                      <a:pt x="1862254" y="964232"/>
                      <a:pt x="1858769" y="968762"/>
                      <a:pt x="1855981" y="972944"/>
                    </a:cubicBezTo>
                    <a:cubicBezTo>
                      <a:pt x="1852845" y="969459"/>
                      <a:pt x="1849709" y="965974"/>
                      <a:pt x="1846224" y="961793"/>
                    </a:cubicBezTo>
                    <a:close/>
                    <a:moveTo>
                      <a:pt x="1937524" y="1180287"/>
                    </a:moveTo>
                    <a:cubicBezTo>
                      <a:pt x="1937524" y="1180287"/>
                      <a:pt x="1937524" y="1180287"/>
                      <a:pt x="1937524" y="1180287"/>
                    </a:cubicBezTo>
                    <a:cubicBezTo>
                      <a:pt x="1938221" y="1180635"/>
                      <a:pt x="1938918" y="1180984"/>
                      <a:pt x="1939267" y="1180984"/>
                    </a:cubicBezTo>
                    <a:cubicBezTo>
                      <a:pt x="1938918" y="1181332"/>
                      <a:pt x="1938570" y="1181681"/>
                      <a:pt x="1938221" y="1181681"/>
                    </a:cubicBezTo>
                    <a:cubicBezTo>
                      <a:pt x="1938221" y="1181332"/>
                      <a:pt x="1937873" y="1180635"/>
                      <a:pt x="1937524" y="1180287"/>
                    </a:cubicBezTo>
                    <a:close/>
                    <a:moveTo>
                      <a:pt x="1962963" y="1152409"/>
                    </a:moveTo>
                    <a:lnTo>
                      <a:pt x="1962963" y="1151015"/>
                    </a:lnTo>
                    <a:cubicBezTo>
                      <a:pt x="1964357" y="1151015"/>
                      <a:pt x="1966099" y="1150667"/>
                      <a:pt x="1967493" y="1150318"/>
                    </a:cubicBezTo>
                    <a:lnTo>
                      <a:pt x="1968190" y="1151712"/>
                    </a:lnTo>
                    <a:cubicBezTo>
                      <a:pt x="1968887" y="1151364"/>
                      <a:pt x="1969933" y="1151364"/>
                      <a:pt x="1970630" y="1151015"/>
                    </a:cubicBezTo>
                    <a:cubicBezTo>
                      <a:pt x="1969584" y="1152409"/>
                      <a:pt x="1968190" y="1153803"/>
                      <a:pt x="1967145" y="1155197"/>
                    </a:cubicBezTo>
                    <a:cubicBezTo>
                      <a:pt x="1965751" y="1154151"/>
                      <a:pt x="1964357" y="1153106"/>
                      <a:pt x="1962963" y="1152409"/>
                    </a:cubicBezTo>
                    <a:close/>
                    <a:moveTo>
                      <a:pt x="1983175" y="1099789"/>
                    </a:moveTo>
                    <a:cubicBezTo>
                      <a:pt x="1983175" y="1099789"/>
                      <a:pt x="1982826" y="1099441"/>
                      <a:pt x="1982826" y="1099441"/>
                    </a:cubicBezTo>
                    <a:cubicBezTo>
                      <a:pt x="1983175" y="1099441"/>
                      <a:pt x="1983175" y="1099441"/>
                      <a:pt x="1983523" y="1099441"/>
                    </a:cubicBezTo>
                    <a:cubicBezTo>
                      <a:pt x="1983523" y="1099441"/>
                      <a:pt x="1983523" y="1099441"/>
                      <a:pt x="1983175" y="1099789"/>
                    </a:cubicBezTo>
                    <a:close/>
                    <a:moveTo>
                      <a:pt x="1961918" y="1092123"/>
                    </a:moveTo>
                    <a:lnTo>
                      <a:pt x="1961918" y="1107107"/>
                    </a:lnTo>
                    <a:cubicBezTo>
                      <a:pt x="1968190" y="1107107"/>
                      <a:pt x="1974811" y="1105365"/>
                      <a:pt x="1982129" y="1101531"/>
                    </a:cubicBezTo>
                    <a:cubicBezTo>
                      <a:pt x="1977599" y="1108501"/>
                      <a:pt x="1973069" y="1114774"/>
                      <a:pt x="1968539" y="1120349"/>
                    </a:cubicBezTo>
                    <a:cubicBezTo>
                      <a:pt x="1965054" y="1115470"/>
                      <a:pt x="1961221" y="1109895"/>
                      <a:pt x="1957039" y="1103274"/>
                    </a:cubicBezTo>
                    <a:lnTo>
                      <a:pt x="1961918" y="1092123"/>
                    </a:lnTo>
                    <a:close/>
                    <a:moveTo>
                      <a:pt x="1848315" y="960050"/>
                    </a:moveTo>
                    <a:cubicBezTo>
                      <a:pt x="1847269" y="961096"/>
                      <a:pt x="1846224" y="961793"/>
                      <a:pt x="1846224" y="961793"/>
                    </a:cubicBezTo>
                    <a:cubicBezTo>
                      <a:pt x="1845527" y="961096"/>
                      <a:pt x="1845178" y="960399"/>
                      <a:pt x="1844481" y="960050"/>
                    </a:cubicBezTo>
                    <a:cubicBezTo>
                      <a:pt x="1845875" y="960050"/>
                      <a:pt x="1847269" y="960050"/>
                      <a:pt x="1848315" y="960050"/>
                    </a:cubicBezTo>
                    <a:close/>
                    <a:moveTo>
                      <a:pt x="1860860" y="994898"/>
                    </a:moveTo>
                    <a:cubicBezTo>
                      <a:pt x="1847618" y="1012670"/>
                      <a:pt x="1836118" y="1021731"/>
                      <a:pt x="1836118" y="1021731"/>
                    </a:cubicBezTo>
                    <a:cubicBezTo>
                      <a:pt x="1844481" y="1026609"/>
                      <a:pt x="1851800" y="1027655"/>
                      <a:pt x="1858072" y="1025564"/>
                    </a:cubicBezTo>
                    <a:cubicBezTo>
                      <a:pt x="1853890" y="1032533"/>
                      <a:pt x="1849360" y="1038457"/>
                      <a:pt x="1845178" y="1044033"/>
                    </a:cubicBezTo>
                    <a:cubicBezTo>
                      <a:pt x="1838906" y="1036367"/>
                      <a:pt x="1832633" y="1028003"/>
                      <a:pt x="1826361" y="1019640"/>
                    </a:cubicBezTo>
                    <a:cubicBezTo>
                      <a:pt x="1832285" y="1016155"/>
                      <a:pt x="1838558" y="1011625"/>
                      <a:pt x="1845178" y="1005701"/>
                    </a:cubicBezTo>
                    <a:cubicBezTo>
                      <a:pt x="1845178" y="1005701"/>
                      <a:pt x="1838209" y="997337"/>
                      <a:pt x="1826709" y="980959"/>
                    </a:cubicBezTo>
                    <a:cubicBezTo>
                      <a:pt x="1832982" y="986534"/>
                      <a:pt x="1838906" y="990716"/>
                      <a:pt x="1843436" y="993853"/>
                    </a:cubicBezTo>
                    <a:cubicBezTo>
                      <a:pt x="1848663" y="994550"/>
                      <a:pt x="1854936" y="994898"/>
                      <a:pt x="1860860" y="994898"/>
                    </a:cubicBezTo>
                    <a:close/>
                    <a:moveTo>
                      <a:pt x="1470219" y="857947"/>
                    </a:moveTo>
                    <a:cubicBezTo>
                      <a:pt x="1478234" y="876416"/>
                      <a:pt x="1490430" y="891401"/>
                      <a:pt x="1501930" y="903249"/>
                    </a:cubicBezTo>
                    <a:cubicBezTo>
                      <a:pt x="1495657" y="910567"/>
                      <a:pt x="1489385" y="917188"/>
                      <a:pt x="1484158" y="923112"/>
                    </a:cubicBezTo>
                    <a:cubicBezTo>
                      <a:pt x="1478931" y="914052"/>
                      <a:pt x="1473703" y="904991"/>
                      <a:pt x="1468825" y="895582"/>
                    </a:cubicBezTo>
                    <a:cubicBezTo>
                      <a:pt x="1474052" y="900461"/>
                      <a:pt x="1479628" y="904643"/>
                      <a:pt x="1485552" y="908476"/>
                    </a:cubicBezTo>
                    <a:cubicBezTo>
                      <a:pt x="1473007" y="881992"/>
                      <a:pt x="1470567" y="860038"/>
                      <a:pt x="1470219" y="857947"/>
                    </a:cubicBezTo>
                    <a:close/>
                    <a:moveTo>
                      <a:pt x="1501930" y="951687"/>
                    </a:moveTo>
                    <a:cubicBezTo>
                      <a:pt x="1500885" y="949944"/>
                      <a:pt x="1499491" y="947854"/>
                      <a:pt x="1498445" y="946111"/>
                    </a:cubicBezTo>
                    <a:lnTo>
                      <a:pt x="1498794" y="940536"/>
                    </a:lnTo>
                    <a:lnTo>
                      <a:pt x="1501930" y="951687"/>
                    </a:lnTo>
                    <a:close/>
                    <a:moveTo>
                      <a:pt x="1519354" y="977126"/>
                    </a:moveTo>
                    <a:cubicBezTo>
                      <a:pt x="1522838" y="976080"/>
                      <a:pt x="1526323" y="974686"/>
                      <a:pt x="1529808" y="972944"/>
                    </a:cubicBezTo>
                    <a:cubicBezTo>
                      <a:pt x="1527717" y="976429"/>
                      <a:pt x="1525626" y="979565"/>
                      <a:pt x="1523535" y="983050"/>
                    </a:cubicBezTo>
                    <a:cubicBezTo>
                      <a:pt x="1522490" y="980959"/>
                      <a:pt x="1521096" y="978868"/>
                      <a:pt x="1519354" y="977126"/>
                    </a:cubicBezTo>
                    <a:close/>
                    <a:moveTo>
                      <a:pt x="1540611" y="1347207"/>
                    </a:moveTo>
                    <a:cubicBezTo>
                      <a:pt x="1540262" y="1346510"/>
                      <a:pt x="1539565" y="1345813"/>
                      <a:pt x="1539217" y="1345116"/>
                    </a:cubicBezTo>
                    <a:cubicBezTo>
                      <a:pt x="1539914" y="1345464"/>
                      <a:pt x="1540959" y="1345813"/>
                      <a:pt x="1542005" y="1346161"/>
                    </a:cubicBezTo>
                    <a:cubicBezTo>
                      <a:pt x="1541656" y="1346510"/>
                      <a:pt x="1541308" y="1346858"/>
                      <a:pt x="1540611" y="1347207"/>
                    </a:cubicBezTo>
                    <a:close/>
                    <a:moveTo>
                      <a:pt x="1923237" y="1186560"/>
                    </a:moveTo>
                    <a:cubicBezTo>
                      <a:pt x="1928464" y="1190741"/>
                      <a:pt x="1934737" y="1191787"/>
                      <a:pt x="1942403" y="1188999"/>
                    </a:cubicBezTo>
                    <a:cubicBezTo>
                      <a:pt x="1942403" y="1188999"/>
                      <a:pt x="1942055" y="1188302"/>
                      <a:pt x="1941009" y="1186908"/>
                    </a:cubicBezTo>
                    <a:cubicBezTo>
                      <a:pt x="1945888" y="1189696"/>
                      <a:pt x="1950766" y="1191438"/>
                      <a:pt x="1954948" y="1191787"/>
                    </a:cubicBezTo>
                    <a:lnTo>
                      <a:pt x="1955297" y="1185166"/>
                    </a:lnTo>
                    <a:cubicBezTo>
                      <a:pt x="1955994" y="1185166"/>
                      <a:pt x="1957039" y="1185166"/>
                      <a:pt x="1957736" y="1185166"/>
                    </a:cubicBezTo>
                    <a:lnTo>
                      <a:pt x="1960175" y="1192135"/>
                    </a:lnTo>
                    <a:cubicBezTo>
                      <a:pt x="1962963" y="1191787"/>
                      <a:pt x="1965751" y="1191090"/>
                      <a:pt x="1968190" y="1190044"/>
                    </a:cubicBezTo>
                    <a:cubicBezTo>
                      <a:pt x="1961569" y="1199453"/>
                      <a:pt x="1954948" y="1207120"/>
                      <a:pt x="1949024" y="1213392"/>
                    </a:cubicBezTo>
                    <a:cubicBezTo>
                      <a:pt x="1941706" y="1205377"/>
                      <a:pt x="1932646" y="1196665"/>
                      <a:pt x="1923237" y="1186560"/>
                    </a:cubicBez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D5769281-992E-40DB-A607-4D16AF1A26AD}"/>
                  </a:ext>
                </a:extLst>
              </p:cNvPr>
              <p:cNvSpPr/>
              <p:nvPr/>
            </p:nvSpPr>
            <p:spPr>
              <a:xfrm>
                <a:off x="1754341" y="1878980"/>
                <a:ext cx="817175" cy="1388675"/>
              </a:xfrm>
              <a:custGeom>
                <a:avLst/>
                <a:gdLst>
                  <a:gd name="connsiteX0" fmla="*/ 817175 w 817175"/>
                  <a:gd name="connsiteY0" fmla="*/ 1007095 h 1388675"/>
                  <a:gd name="connsiteX1" fmla="*/ 754450 w 817175"/>
                  <a:gd name="connsiteY1" fmla="*/ 909521 h 1388675"/>
                  <a:gd name="connsiteX2" fmla="*/ 764555 w 817175"/>
                  <a:gd name="connsiteY2" fmla="*/ 880946 h 1388675"/>
                  <a:gd name="connsiteX3" fmla="*/ 764555 w 817175"/>
                  <a:gd name="connsiteY3" fmla="*/ 919279 h 1388675"/>
                  <a:gd name="connsiteX4" fmla="*/ 813342 w 817175"/>
                  <a:gd name="connsiteY4" fmla="*/ 902203 h 1388675"/>
                  <a:gd name="connsiteX5" fmla="*/ 665588 w 817175"/>
                  <a:gd name="connsiteY5" fmla="*/ 655134 h 1388675"/>
                  <a:gd name="connsiteX6" fmla="*/ 676740 w 817175"/>
                  <a:gd name="connsiteY6" fmla="*/ 668028 h 1388675"/>
                  <a:gd name="connsiteX7" fmla="*/ 666634 w 817175"/>
                  <a:gd name="connsiteY7" fmla="*/ 617847 h 1388675"/>
                  <a:gd name="connsiteX8" fmla="*/ 701830 w 817175"/>
                  <a:gd name="connsiteY8" fmla="*/ 681618 h 1388675"/>
                  <a:gd name="connsiteX9" fmla="*/ 726920 w 817175"/>
                  <a:gd name="connsiteY9" fmla="*/ 681618 h 1388675"/>
                  <a:gd name="connsiteX10" fmla="*/ 702875 w 817175"/>
                  <a:gd name="connsiteY10" fmla="*/ 638407 h 1388675"/>
                  <a:gd name="connsiteX11" fmla="*/ 738071 w 817175"/>
                  <a:gd name="connsiteY11" fmla="*/ 624817 h 1388675"/>
                  <a:gd name="connsiteX12" fmla="*/ 624817 w 817175"/>
                  <a:gd name="connsiteY12" fmla="*/ 310492 h 1388675"/>
                  <a:gd name="connsiteX13" fmla="*/ 624817 w 817175"/>
                  <a:gd name="connsiteY13" fmla="*/ 315022 h 1388675"/>
                  <a:gd name="connsiteX14" fmla="*/ 624817 w 817175"/>
                  <a:gd name="connsiteY14" fmla="*/ 312234 h 1388675"/>
                  <a:gd name="connsiteX15" fmla="*/ 624817 w 817175"/>
                  <a:gd name="connsiteY15" fmla="*/ 313279 h 1388675"/>
                  <a:gd name="connsiteX16" fmla="*/ 564182 w 817175"/>
                  <a:gd name="connsiteY16" fmla="*/ 434201 h 1388675"/>
                  <a:gd name="connsiteX17" fmla="*/ 586833 w 817175"/>
                  <a:gd name="connsiteY17" fmla="*/ 441867 h 1388675"/>
                  <a:gd name="connsiteX18" fmla="*/ 568712 w 817175"/>
                  <a:gd name="connsiteY18" fmla="*/ 476715 h 1388675"/>
                  <a:gd name="connsiteX19" fmla="*/ 508426 w 817175"/>
                  <a:gd name="connsiteY19" fmla="*/ 344642 h 1388675"/>
                  <a:gd name="connsiteX20" fmla="*/ 519577 w 817175"/>
                  <a:gd name="connsiteY20" fmla="*/ 357536 h 1388675"/>
                  <a:gd name="connsiteX21" fmla="*/ 509471 w 817175"/>
                  <a:gd name="connsiteY21" fmla="*/ 307356 h 1388675"/>
                  <a:gd name="connsiteX22" fmla="*/ 544667 w 817175"/>
                  <a:gd name="connsiteY22" fmla="*/ 371127 h 1388675"/>
                  <a:gd name="connsiteX23" fmla="*/ 569758 w 817175"/>
                  <a:gd name="connsiteY23" fmla="*/ 371127 h 1388675"/>
                  <a:gd name="connsiteX24" fmla="*/ 545713 w 817175"/>
                  <a:gd name="connsiteY24" fmla="*/ 327915 h 1388675"/>
                  <a:gd name="connsiteX25" fmla="*/ 580909 w 817175"/>
                  <a:gd name="connsiteY25" fmla="*/ 314325 h 1388675"/>
                  <a:gd name="connsiteX26" fmla="*/ 467654 w 817175"/>
                  <a:gd name="connsiteY26" fmla="*/ 0 h 1388675"/>
                  <a:gd name="connsiteX27" fmla="*/ 467654 w 817175"/>
                  <a:gd name="connsiteY27" fmla="*/ 4530 h 1388675"/>
                  <a:gd name="connsiteX28" fmla="*/ 467654 w 817175"/>
                  <a:gd name="connsiteY28" fmla="*/ 1742 h 1388675"/>
                  <a:gd name="connsiteX29" fmla="*/ 467654 w 817175"/>
                  <a:gd name="connsiteY29" fmla="*/ 2788 h 1388675"/>
                  <a:gd name="connsiteX30" fmla="*/ 407019 w 817175"/>
                  <a:gd name="connsiteY30" fmla="*/ 123709 h 1388675"/>
                  <a:gd name="connsiteX31" fmla="*/ 429670 w 817175"/>
                  <a:gd name="connsiteY31" fmla="*/ 131375 h 1388675"/>
                  <a:gd name="connsiteX32" fmla="*/ 356491 w 817175"/>
                  <a:gd name="connsiteY32" fmla="*/ 239403 h 1388675"/>
                  <a:gd name="connsiteX33" fmla="*/ 377399 w 817175"/>
                  <a:gd name="connsiteY33" fmla="*/ 248811 h 1388675"/>
                  <a:gd name="connsiteX34" fmla="*/ 400050 w 817175"/>
                  <a:gd name="connsiteY34" fmla="*/ 229297 h 1388675"/>
                  <a:gd name="connsiteX35" fmla="*/ 359627 w 817175"/>
                  <a:gd name="connsiteY35" fmla="*/ 292720 h 1388675"/>
                  <a:gd name="connsiteX36" fmla="*/ 313280 w 817175"/>
                  <a:gd name="connsiteY36" fmla="*/ 101058 h 1388675"/>
                  <a:gd name="connsiteX37" fmla="*/ 313280 w 817175"/>
                  <a:gd name="connsiteY37" fmla="*/ 105588 h 1388675"/>
                  <a:gd name="connsiteX38" fmla="*/ 313280 w 817175"/>
                  <a:gd name="connsiteY38" fmla="*/ 102800 h 1388675"/>
                  <a:gd name="connsiteX39" fmla="*/ 313280 w 817175"/>
                  <a:gd name="connsiteY39" fmla="*/ 103846 h 1388675"/>
                  <a:gd name="connsiteX40" fmla="*/ 252645 w 817175"/>
                  <a:gd name="connsiteY40" fmla="*/ 224767 h 1388675"/>
                  <a:gd name="connsiteX41" fmla="*/ 275296 w 817175"/>
                  <a:gd name="connsiteY41" fmla="*/ 232433 h 1388675"/>
                  <a:gd name="connsiteX42" fmla="*/ 235221 w 817175"/>
                  <a:gd name="connsiteY42" fmla="*/ 301431 h 1388675"/>
                  <a:gd name="connsiteX43" fmla="*/ 218494 w 817175"/>
                  <a:gd name="connsiteY43" fmla="*/ 205252 h 1388675"/>
                  <a:gd name="connsiteX44" fmla="*/ 218494 w 817175"/>
                  <a:gd name="connsiteY44" fmla="*/ 209782 h 1388675"/>
                  <a:gd name="connsiteX45" fmla="*/ 218494 w 817175"/>
                  <a:gd name="connsiteY45" fmla="*/ 206994 h 1388675"/>
                  <a:gd name="connsiteX46" fmla="*/ 218494 w 817175"/>
                  <a:gd name="connsiteY46" fmla="*/ 208040 h 1388675"/>
                  <a:gd name="connsiteX47" fmla="*/ 157859 w 817175"/>
                  <a:gd name="connsiteY47" fmla="*/ 328961 h 1388675"/>
                  <a:gd name="connsiteX48" fmla="*/ 180510 w 817175"/>
                  <a:gd name="connsiteY48" fmla="*/ 336627 h 1388675"/>
                  <a:gd name="connsiteX49" fmla="*/ 107330 w 817175"/>
                  <a:gd name="connsiteY49" fmla="*/ 444655 h 1388675"/>
                  <a:gd name="connsiteX50" fmla="*/ 128239 w 817175"/>
                  <a:gd name="connsiteY50" fmla="*/ 454064 h 1388675"/>
                  <a:gd name="connsiteX51" fmla="*/ 150890 w 817175"/>
                  <a:gd name="connsiteY51" fmla="*/ 434549 h 1388675"/>
                  <a:gd name="connsiteX52" fmla="*/ 101755 w 817175"/>
                  <a:gd name="connsiteY52" fmla="*/ 508426 h 1388675"/>
                  <a:gd name="connsiteX53" fmla="*/ 146011 w 817175"/>
                  <a:gd name="connsiteY53" fmla="*/ 518532 h 1388675"/>
                  <a:gd name="connsiteX54" fmla="*/ 85377 w 817175"/>
                  <a:gd name="connsiteY54" fmla="*/ 597287 h 1388675"/>
                  <a:gd name="connsiteX55" fmla="*/ 132769 w 817175"/>
                  <a:gd name="connsiteY55" fmla="*/ 607045 h 1388675"/>
                  <a:gd name="connsiteX56" fmla="*/ 33105 w 817175"/>
                  <a:gd name="connsiteY56" fmla="*/ 743647 h 1388675"/>
                  <a:gd name="connsiteX57" fmla="*/ 81892 w 817175"/>
                  <a:gd name="connsiteY57" fmla="*/ 760722 h 1388675"/>
                  <a:gd name="connsiteX58" fmla="*/ 81892 w 817175"/>
                  <a:gd name="connsiteY58" fmla="*/ 722390 h 1388675"/>
                  <a:gd name="connsiteX59" fmla="*/ 94785 w 817175"/>
                  <a:gd name="connsiteY59" fmla="*/ 758980 h 1388675"/>
                  <a:gd name="connsiteX60" fmla="*/ 101058 w 817175"/>
                  <a:gd name="connsiteY60" fmla="*/ 756889 h 1388675"/>
                  <a:gd name="connsiteX61" fmla="*/ 15333 w 817175"/>
                  <a:gd name="connsiteY61" fmla="*/ 850629 h 1388675"/>
                  <a:gd name="connsiteX62" fmla="*/ 63423 w 817175"/>
                  <a:gd name="connsiteY62" fmla="*/ 874674 h 1388675"/>
                  <a:gd name="connsiteX63" fmla="*/ 64816 w 817175"/>
                  <a:gd name="connsiteY63" fmla="*/ 836341 h 1388675"/>
                  <a:gd name="connsiteX64" fmla="*/ 76316 w 817175"/>
                  <a:gd name="connsiteY64" fmla="*/ 874674 h 1388675"/>
                  <a:gd name="connsiteX65" fmla="*/ 96179 w 817175"/>
                  <a:gd name="connsiteY65" fmla="*/ 868401 h 1388675"/>
                  <a:gd name="connsiteX66" fmla="*/ 0 w 817175"/>
                  <a:gd name="connsiteY66" fmla="*/ 991762 h 1388675"/>
                  <a:gd name="connsiteX67" fmla="*/ 71089 w 817175"/>
                  <a:gd name="connsiteY67" fmla="*/ 1010579 h 1388675"/>
                  <a:gd name="connsiteX68" fmla="*/ 44953 w 817175"/>
                  <a:gd name="connsiteY68" fmla="*/ 1043336 h 1388675"/>
                  <a:gd name="connsiteX69" fmla="*/ 90604 w 817175"/>
                  <a:gd name="connsiteY69" fmla="*/ 1053093 h 1388675"/>
                  <a:gd name="connsiteX70" fmla="*/ 89558 w 817175"/>
                  <a:gd name="connsiteY70" fmla="*/ 1023821 h 1388675"/>
                  <a:gd name="connsiteX71" fmla="*/ 91998 w 817175"/>
                  <a:gd name="connsiteY71" fmla="*/ 1023821 h 1388675"/>
                  <a:gd name="connsiteX72" fmla="*/ 102452 w 817175"/>
                  <a:gd name="connsiteY72" fmla="*/ 1049957 h 1388675"/>
                  <a:gd name="connsiteX73" fmla="*/ 163087 w 817175"/>
                  <a:gd name="connsiteY73" fmla="*/ 967368 h 1388675"/>
                  <a:gd name="connsiteX74" fmla="*/ 156466 w 817175"/>
                  <a:gd name="connsiteY74" fmla="*/ 996292 h 1388675"/>
                  <a:gd name="connsiteX75" fmla="*/ 192010 w 817175"/>
                  <a:gd name="connsiteY75" fmla="*/ 931824 h 1388675"/>
                  <a:gd name="connsiteX76" fmla="*/ 193404 w 817175"/>
                  <a:gd name="connsiteY76" fmla="*/ 934960 h 1388675"/>
                  <a:gd name="connsiteX77" fmla="*/ 181207 w 817175"/>
                  <a:gd name="connsiteY77" fmla="*/ 1283087 h 1388675"/>
                  <a:gd name="connsiteX78" fmla="*/ 256826 w 817175"/>
                  <a:gd name="connsiteY78" fmla="*/ 1283087 h 1388675"/>
                  <a:gd name="connsiteX79" fmla="*/ 252296 w 817175"/>
                  <a:gd name="connsiteY79" fmla="*/ 1151712 h 1388675"/>
                  <a:gd name="connsiteX80" fmla="*/ 277038 w 817175"/>
                  <a:gd name="connsiteY80" fmla="*/ 1158681 h 1388675"/>
                  <a:gd name="connsiteX81" fmla="*/ 276341 w 817175"/>
                  <a:gd name="connsiteY81" fmla="*/ 1178893 h 1388675"/>
                  <a:gd name="connsiteX82" fmla="*/ 351960 w 817175"/>
                  <a:gd name="connsiteY82" fmla="*/ 1178893 h 1388675"/>
                  <a:gd name="connsiteX83" fmla="*/ 349521 w 817175"/>
                  <a:gd name="connsiteY83" fmla="*/ 1106759 h 1388675"/>
                  <a:gd name="connsiteX84" fmla="*/ 364157 w 817175"/>
                  <a:gd name="connsiteY84" fmla="*/ 1072956 h 1388675"/>
                  <a:gd name="connsiteX85" fmla="*/ 357536 w 817175"/>
                  <a:gd name="connsiteY85" fmla="*/ 1101880 h 1388675"/>
                  <a:gd name="connsiteX86" fmla="*/ 394474 w 817175"/>
                  <a:gd name="connsiteY86" fmla="*/ 1032882 h 1388675"/>
                  <a:gd name="connsiteX87" fmla="*/ 381929 w 817175"/>
                  <a:gd name="connsiteY87" fmla="*/ 1388675 h 1388675"/>
                  <a:gd name="connsiteX88" fmla="*/ 456155 w 817175"/>
                  <a:gd name="connsiteY88" fmla="*/ 1388675 h 1388675"/>
                  <a:gd name="connsiteX89" fmla="*/ 446397 w 817175"/>
                  <a:gd name="connsiteY89" fmla="*/ 1115819 h 1388675"/>
                  <a:gd name="connsiteX90" fmla="*/ 470791 w 817175"/>
                  <a:gd name="connsiteY90" fmla="*/ 1116864 h 1388675"/>
                  <a:gd name="connsiteX91" fmla="*/ 473927 w 817175"/>
                  <a:gd name="connsiteY91" fmla="*/ 1120001 h 1388675"/>
                  <a:gd name="connsiteX92" fmla="*/ 450927 w 817175"/>
                  <a:gd name="connsiteY92" fmla="*/ 1148924 h 1388675"/>
                  <a:gd name="connsiteX93" fmla="*/ 496578 w 817175"/>
                  <a:gd name="connsiteY93" fmla="*/ 1158681 h 1388675"/>
                  <a:gd name="connsiteX94" fmla="*/ 495532 w 817175"/>
                  <a:gd name="connsiteY94" fmla="*/ 1131152 h 1388675"/>
                  <a:gd name="connsiteX95" fmla="*/ 498669 w 817175"/>
                  <a:gd name="connsiteY95" fmla="*/ 1131152 h 1388675"/>
                  <a:gd name="connsiteX96" fmla="*/ 508426 w 817175"/>
                  <a:gd name="connsiteY96" fmla="*/ 1155545 h 1388675"/>
                  <a:gd name="connsiteX97" fmla="*/ 548501 w 817175"/>
                  <a:gd name="connsiteY97" fmla="*/ 1117561 h 1388675"/>
                  <a:gd name="connsiteX98" fmla="*/ 562788 w 817175"/>
                  <a:gd name="connsiteY98" fmla="*/ 1116167 h 1388675"/>
                  <a:gd name="connsiteX99" fmla="*/ 555819 w 817175"/>
                  <a:gd name="connsiteY99" fmla="*/ 1104319 h 1388675"/>
                  <a:gd name="connsiteX100" fmla="*/ 557213 w 817175"/>
                  <a:gd name="connsiteY100" fmla="*/ 1101880 h 1388675"/>
                  <a:gd name="connsiteX101" fmla="*/ 563834 w 817175"/>
                  <a:gd name="connsiteY101" fmla="*/ 1107107 h 1388675"/>
                  <a:gd name="connsiteX102" fmla="*/ 597287 w 817175"/>
                  <a:gd name="connsiteY102" fmla="*/ 1097350 h 1388675"/>
                  <a:gd name="connsiteX103" fmla="*/ 587181 w 817175"/>
                  <a:gd name="connsiteY103" fmla="*/ 1388675 h 1388675"/>
                  <a:gd name="connsiteX104" fmla="*/ 662801 w 817175"/>
                  <a:gd name="connsiteY104" fmla="*/ 1388675 h 1388675"/>
                  <a:gd name="connsiteX105" fmla="*/ 650952 w 817175"/>
                  <a:gd name="connsiteY105" fmla="*/ 1052048 h 1388675"/>
                  <a:gd name="connsiteX106" fmla="*/ 723087 w 817175"/>
                  <a:gd name="connsiteY106" fmla="*/ 1127319 h 1388675"/>
                  <a:gd name="connsiteX107" fmla="*/ 712284 w 817175"/>
                  <a:gd name="connsiteY107" fmla="*/ 1104668 h 1388675"/>
                  <a:gd name="connsiteX108" fmla="*/ 769434 w 817175"/>
                  <a:gd name="connsiteY108" fmla="*/ 1115819 h 1388675"/>
                  <a:gd name="connsiteX109" fmla="*/ 757934 w 817175"/>
                  <a:gd name="connsiteY109" fmla="*/ 1096304 h 1388675"/>
                  <a:gd name="connsiteX110" fmla="*/ 770131 w 817175"/>
                  <a:gd name="connsiteY110" fmla="*/ 1106759 h 1388675"/>
                  <a:gd name="connsiteX111" fmla="*/ 804630 w 817175"/>
                  <a:gd name="connsiteY111" fmla="*/ 1096653 h 1388675"/>
                  <a:gd name="connsiteX112" fmla="*/ 755495 w 817175"/>
                  <a:gd name="connsiteY112" fmla="*/ 1029048 h 1388675"/>
                  <a:gd name="connsiteX113" fmla="*/ 817175 w 817175"/>
                  <a:gd name="connsiteY113" fmla="*/ 1007095 h 1388675"/>
                  <a:gd name="connsiteX114" fmla="*/ 353703 w 817175"/>
                  <a:gd name="connsiteY114" fmla="*/ 445352 h 1388675"/>
                  <a:gd name="connsiteX115" fmla="*/ 355097 w 817175"/>
                  <a:gd name="connsiteY115" fmla="*/ 447094 h 1388675"/>
                  <a:gd name="connsiteX116" fmla="*/ 354748 w 817175"/>
                  <a:gd name="connsiteY116" fmla="*/ 447791 h 1388675"/>
                  <a:gd name="connsiteX117" fmla="*/ 353703 w 817175"/>
                  <a:gd name="connsiteY117" fmla="*/ 445352 h 1388675"/>
                  <a:gd name="connsiteX118" fmla="*/ 358581 w 817175"/>
                  <a:gd name="connsiteY118" fmla="*/ 433852 h 1388675"/>
                  <a:gd name="connsiteX119" fmla="*/ 354748 w 817175"/>
                  <a:gd name="connsiteY119" fmla="*/ 408065 h 1388675"/>
                  <a:gd name="connsiteX120" fmla="*/ 362763 w 817175"/>
                  <a:gd name="connsiteY120" fmla="*/ 430019 h 1388675"/>
                  <a:gd name="connsiteX121" fmla="*/ 358581 w 817175"/>
                  <a:gd name="connsiteY121" fmla="*/ 433852 h 1388675"/>
                  <a:gd name="connsiteX122" fmla="*/ 358930 w 817175"/>
                  <a:gd name="connsiteY122" fmla="*/ 435246 h 1388675"/>
                  <a:gd name="connsiteX123" fmla="*/ 361369 w 817175"/>
                  <a:gd name="connsiteY123" fmla="*/ 437337 h 1388675"/>
                  <a:gd name="connsiteX124" fmla="*/ 359975 w 817175"/>
                  <a:gd name="connsiteY124" fmla="*/ 439776 h 1388675"/>
                  <a:gd name="connsiteX125" fmla="*/ 358930 w 817175"/>
                  <a:gd name="connsiteY125" fmla="*/ 435246 h 1388675"/>
                  <a:gd name="connsiteX126" fmla="*/ 244978 w 817175"/>
                  <a:gd name="connsiteY126" fmla="*/ 975035 h 1388675"/>
                  <a:gd name="connsiteX127" fmla="*/ 252296 w 817175"/>
                  <a:gd name="connsiteY127" fmla="*/ 977823 h 1388675"/>
                  <a:gd name="connsiteX128" fmla="*/ 270417 w 817175"/>
                  <a:gd name="connsiteY128" fmla="*/ 1012322 h 1388675"/>
                  <a:gd name="connsiteX129" fmla="*/ 247069 w 817175"/>
                  <a:gd name="connsiteY129" fmla="*/ 1044033 h 1388675"/>
                  <a:gd name="connsiteX130" fmla="*/ 244978 w 817175"/>
                  <a:gd name="connsiteY130" fmla="*/ 975035 h 1388675"/>
                  <a:gd name="connsiteX131" fmla="*/ 395171 w 817175"/>
                  <a:gd name="connsiteY131" fmla="*/ 312931 h 1388675"/>
                  <a:gd name="connsiteX132" fmla="*/ 379141 w 817175"/>
                  <a:gd name="connsiteY132" fmla="*/ 337673 h 1388675"/>
                  <a:gd name="connsiteX133" fmla="*/ 367990 w 817175"/>
                  <a:gd name="connsiteY133" fmla="*/ 313279 h 1388675"/>
                  <a:gd name="connsiteX134" fmla="*/ 395171 w 817175"/>
                  <a:gd name="connsiteY134" fmla="*/ 312931 h 1388675"/>
                  <a:gd name="connsiteX135" fmla="*/ 245327 w 817175"/>
                  <a:gd name="connsiteY135" fmla="*/ 330006 h 1388675"/>
                  <a:gd name="connsiteX136" fmla="*/ 243236 w 817175"/>
                  <a:gd name="connsiteY136" fmla="*/ 333491 h 1388675"/>
                  <a:gd name="connsiteX137" fmla="*/ 242887 w 817175"/>
                  <a:gd name="connsiteY137" fmla="*/ 332446 h 1388675"/>
                  <a:gd name="connsiteX138" fmla="*/ 245327 w 817175"/>
                  <a:gd name="connsiteY138" fmla="*/ 330006 h 1388675"/>
                  <a:gd name="connsiteX139" fmla="*/ 250902 w 817175"/>
                  <a:gd name="connsiteY139" fmla="*/ 1141955 h 1388675"/>
                  <a:gd name="connsiteX140" fmla="*/ 250205 w 817175"/>
                  <a:gd name="connsiteY140" fmla="*/ 1117561 h 1388675"/>
                  <a:gd name="connsiteX141" fmla="*/ 270765 w 817175"/>
                  <a:gd name="connsiteY141" fmla="*/ 1116516 h 1388675"/>
                  <a:gd name="connsiteX142" fmla="*/ 250902 w 817175"/>
                  <a:gd name="connsiteY142" fmla="*/ 1141955 h 1388675"/>
                  <a:gd name="connsiteX143" fmla="*/ 597287 w 817175"/>
                  <a:gd name="connsiteY143" fmla="*/ 1095607 h 1388675"/>
                  <a:gd name="connsiteX144" fmla="*/ 581257 w 817175"/>
                  <a:gd name="connsiteY144" fmla="*/ 1075744 h 1388675"/>
                  <a:gd name="connsiteX145" fmla="*/ 599378 w 817175"/>
                  <a:gd name="connsiteY145" fmla="*/ 1032882 h 1388675"/>
                  <a:gd name="connsiteX146" fmla="*/ 597287 w 817175"/>
                  <a:gd name="connsiteY146" fmla="*/ 1095607 h 1388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</a:cxnLst>
                <a:rect l="l" t="t" r="r" b="b"/>
                <a:pathLst>
                  <a:path w="817175" h="1388675">
                    <a:moveTo>
                      <a:pt x="817175" y="1007095"/>
                    </a:moveTo>
                    <a:cubicBezTo>
                      <a:pt x="817175" y="1007095"/>
                      <a:pt x="789646" y="974686"/>
                      <a:pt x="754450" y="909521"/>
                    </a:cubicBezTo>
                    <a:lnTo>
                      <a:pt x="764555" y="880946"/>
                    </a:lnTo>
                    <a:lnTo>
                      <a:pt x="764555" y="919279"/>
                    </a:lnTo>
                    <a:cubicBezTo>
                      <a:pt x="779192" y="919627"/>
                      <a:pt x="795221" y="914400"/>
                      <a:pt x="813342" y="902203"/>
                    </a:cubicBezTo>
                    <a:cubicBezTo>
                      <a:pt x="813342" y="902203"/>
                      <a:pt x="721693" y="819963"/>
                      <a:pt x="665588" y="655134"/>
                    </a:cubicBezTo>
                    <a:cubicBezTo>
                      <a:pt x="669073" y="660013"/>
                      <a:pt x="672558" y="664194"/>
                      <a:pt x="676740" y="668028"/>
                    </a:cubicBezTo>
                    <a:cubicBezTo>
                      <a:pt x="668376" y="641892"/>
                      <a:pt x="666634" y="619590"/>
                      <a:pt x="666634" y="617847"/>
                    </a:cubicBezTo>
                    <a:cubicBezTo>
                      <a:pt x="675694" y="649210"/>
                      <a:pt x="692421" y="671164"/>
                      <a:pt x="701830" y="681618"/>
                    </a:cubicBezTo>
                    <a:cubicBezTo>
                      <a:pt x="709496" y="683361"/>
                      <a:pt x="717860" y="683361"/>
                      <a:pt x="726920" y="681618"/>
                    </a:cubicBezTo>
                    <a:cubicBezTo>
                      <a:pt x="726920" y="681618"/>
                      <a:pt x="716814" y="666285"/>
                      <a:pt x="702875" y="638407"/>
                    </a:cubicBezTo>
                    <a:cubicBezTo>
                      <a:pt x="713330" y="640498"/>
                      <a:pt x="724829" y="636665"/>
                      <a:pt x="738071" y="624817"/>
                    </a:cubicBezTo>
                    <a:cubicBezTo>
                      <a:pt x="738071" y="624817"/>
                      <a:pt x="648862" y="519926"/>
                      <a:pt x="624817" y="310492"/>
                    </a:cubicBezTo>
                    <a:cubicBezTo>
                      <a:pt x="624817" y="310492"/>
                      <a:pt x="624817" y="312234"/>
                      <a:pt x="624817" y="315022"/>
                    </a:cubicBezTo>
                    <a:lnTo>
                      <a:pt x="624817" y="312234"/>
                    </a:lnTo>
                    <a:lnTo>
                      <a:pt x="624817" y="313279"/>
                    </a:lnTo>
                    <a:cubicBezTo>
                      <a:pt x="609484" y="398656"/>
                      <a:pt x="564182" y="434201"/>
                      <a:pt x="564182" y="434201"/>
                    </a:cubicBezTo>
                    <a:cubicBezTo>
                      <a:pt x="572894" y="442912"/>
                      <a:pt x="580560" y="444655"/>
                      <a:pt x="586833" y="441867"/>
                    </a:cubicBezTo>
                    <a:cubicBezTo>
                      <a:pt x="580909" y="454761"/>
                      <a:pt x="574985" y="466260"/>
                      <a:pt x="568712" y="476715"/>
                    </a:cubicBezTo>
                    <a:cubicBezTo>
                      <a:pt x="547804" y="440822"/>
                      <a:pt x="526198" y="396914"/>
                      <a:pt x="508426" y="344642"/>
                    </a:cubicBezTo>
                    <a:cubicBezTo>
                      <a:pt x="511911" y="349521"/>
                      <a:pt x="515395" y="353703"/>
                      <a:pt x="519577" y="357536"/>
                    </a:cubicBezTo>
                    <a:cubicBezTo>
                      <a:pt x="511214" y="331400"/>
                      <a:pt x="509471" y="309098"/>
                      <a:pt x="509471" y="307356"/>
                    </a:cubicBezTo>
                    <a:cubicBezTo>
                      <a:pt x="518532" y="338718"/>
                      <a:pt x="535259" y="360672"/>
                      <a:pt x="544667" y="371127"/>
                    </a:cubicBezTo>
                    <a:cubicBezTo>
                      <a:pt x="552334" y="372869"/>
                      <a:pt x="560697" y="372869"/>
                      <a:pt x="569758" y="371127"/>
                    </a:cubicBezTo>
                    <a:cubicBezTo>
                      <a:pt x="569758" y="371127"/>
                      <a:pt x="559652" y="355794"/>
                      <a:pt x="545713" y="327915"/>
                    </a:cubicBezTo>
                    <a:cubicBezTo>
                      <a:pt x="556167" y="330006"/>
                      <a:pt x="567667" y="326173"/>
                      <a:pt x="580909" y="314325"/>
                    </a:cubicBezTo>
                    <a:cubicBezTo>
                      <a:pt x="580909" y="314325"/>
                      <a:pt x="491699" y="209434"/>
                      <a:pt x="467654" y="0"/>
                    </a:cubicBezTo>
                    <a:cubicBezTo>
                      <a:pt x="467654" y="0"/>
                      <a:pt x="467654" y="1742"/>
                      <a:pt x="467654" y="4530"/>
                    </a:cubicBezTo>
                    <a:lnTo>
                      <a:pt x="467654" y="1742"/>
                    </a:lnTo>
                    <a:lnTo>
                      <a:pt x="467654" y="2788"/>
                    </a:lnTo>
                    <a:cubicBezTo>
                      <a:pt x="452321" y="88164"/>
                      <a:pt x="407019" y="123709"/>
                      <a:pt x="407019" y="123709"/>
                    </a:cubicBezTo>
                    <a:cubicBezTo>
                      <a:pt x="415731" y="132421"/>
                      <a:pt x="423398" y="134163"/>
                      <a:pt x="429670" y="131375"/>
                    </a:cubicBezTo>
                    <a:cubicBezTo>
                      <a:pt x="396565" y="203510"/>
                      <a:pt x="356491" y="239403"/>
                      <a:pt x="356491" y="239403"/>
                    </a:cubicBezTo>
                    <a:cubicBezTo>
                      <a:pt x="363809" y="244281"/>
                      <a:pt x="370778" y="247418"/>
                      <a:pt x="377399" y="248811"/>
                    </a:cubicBezTo>
                    <a:cubicBezTo>
                      <a:pt x="383323" y="245327"/>
                      <a:pt x="391687" y="239403"/>
                      <a:pt x="400050" y="229297"/>
                    </a:cubicBezTo>
                    <a:cubicBezTo>
                      <a:pt x="383672" y="259963"/>
                      <a:pt x="368687" y="281220"/>
                      <a:pt x="359627" y="292720"/>
                    </a:cubicBezTo>
                    <a:cubicBezTo>
                      <a:pt x="340461" y="243584"/>
                      <a:pt x="322340" y="179813"/>
                      <a:pt x="313280" y="101058"/>
                    </a:cubicBezTo>
                    <a:cubicBezTo>
                      <a:pt x="313280" y="101058"/>
                      <a:pt x="313280" y="102800"/>
                      <a:pt x="313280" y="105588"/>
                    </a:cubicBezTo>
                    <a:lnTo>
                      <a:pt x="313280" y="102800"/>
                    </a:lnTo>
                    <a:lnTo>
                      <a:pt x="313280" y="103846"/>
                    </a:lnTo>
                    <a:cubicBezTo>
                      <a:pt x="297947" y="189222"/>
                      <a:pt x="252645" y="224767"/>
                      <a:pt x="252645" y="224767"/>
                    </a:cubicBezTo>
                    <a:cubicBezTo>
                      <a:pt x="261357" y="233479"/>
                      <a:pt x="269023" y="235221"/>
                      <a:pt x="275296" y="232433"/>
                    </a:cubicBezTo>
                    <a:cubicBezTo>
                      <a:pt x="262054" y="261357"/>
                      <a:pt x="247766" y="284356"/>
                      <a:pt x="235221" y="301431"/>
                    </a:cubicBezTo>
                    <a:cubicBezTo>
                      <a:pt x="228252" y="272159"/>
                      <a:pt x="222327" y="240448"/>
                      <a:pt x="218494" y="205252"/>
                    </a:cubicBezTo>
                    <a:cubicBezTo>
                      <a:pt x="218494" y="205252"/>
                      <a:pt x="218494" y="206994"/>
                      <a:pt x="218494" y="209782"/>
                    </a:cubicBezTo>
                    <a:lnTo>
                      <a:pt x="218494" y="206994"/>
                    </a:lnTo>
                    <a:lnTo>
                      <a:pt x="218494" y="208040"/>
                    </a:lnTo>
                    <a:cubicBezTo>
                      <a:pt x="203161" y="293417"/>
                      <a:pt x="157859" y="328961"/>
                      <a:pt x="157859" y="328961"/>
                    </a:cubicBezTo>
                    <a:cubicBezTo>
                      <a:pt x="166571" y="337673"/>
                      <a:pt x="174238" y="339415"/>
                      <a:pt x="180510" y="336627"/>
                    </a:cubicBezTo>
                    <a:cubicBezTo>
                      <a:pt x="147405" y="408762"/>
                      <a:pt x="107330" y="444655"/>
                      <a:pt x="107330" y="444655"/>
                    </a:cubicBezTo>
                    <a:cubicBezTo>
                      <a:pt x="114648" y="449534"/>
                      <a:pt x="121618" y="452670"/>
                      <a:pt x="128239" y="454064"/>
                    </a:cubicBezTo>
                    <a:cubicBezTo>
                      <a:pt x="134163" y="450579"/>
                      <a:pt x="142527" y="444655"/>
                      <a:pt x="150890" y="434549"/>
                    </a:cubicBezTo>
                    <a:cubicBezTo>
                      <a:pt x="124754" y="483684"/>
                      <a:pt x="101755" y="508426"/>
                      <a:pt x="101755" y="508426"/>
                    </a:cubicBezTo>
                    <a:cubicBezTo>
                      <a:pt x="118830" y="522016"/>
                      <a:pt x="133466" y="524456"/>
                      <a:pt x="146011" y="518532"/>
                    </a:cubicBezTo>
                    <a:cubicBezTo>
                      <a:pt x="114648" y="571151"/>
                      <a:pt x="85377" y="597287"/>
                      <a:pt x="85377" y="597287"/>
                    </a:cubicBezTo>
                    <a:cubicBezTo>
                      <a:pt x="103846" y="609832"/>
                      <a:pt x="119527" y="611923"/>
                      <a:pt x="132769" y="607045"/>
                    </a:cubicBezTo>
                    <a:cubicBezTo>
                      <a:pt x="83634" y="697997"/>
                      <a:pt x="33105" y="743647"/>
                      <a:pt x="33105" y="743647"/>
                    </a:cubicBezTo>
                    <a:cubicBezTo>
                      <a:pt x="51226" y="755844"/>
                      <a:pt x="67256" y="761071"/>
                      <a:pt x="81892" y="760722"/>
                    </a:cubicBezTo>
                    <a:lnTo>
                      <a:pt x="81892" y="722390"/>
                    </a:lnTo>
                    <a:lnTo>
                      <a:pt x="94785" y="758980"/>
                    </a:lnTo>
                    <a:cubicBezTo>
                      <a:pt x="96876" y="758631"/>
                      <a:pt x="98967" y="757934"/>
                      <a:pt x="101058" y="756889"/>
                    </a:cubicBezTo>
                    <a:cubicBezTo>
                      <a:pt x="55756" y="821008"/>
                      <a:pt x="15333" y="850629"/>
                      <a:pt x="15333" y="850629"/>
                    </a:cubicBezTo>
                    <a:cubicBezTo>
                      <a:pt x="32757" y="865265"/>
                      <a:pt x="48787" y="872931"/>
                      <a:pt x="63423" y="874674"/>
                    </a:cubicBezTo>
                    <a:lnTo>
                      <a:pt x="64816" y="836341"/>
                    </a:lnTo>
                    <a:lnTo>
                      <a:pt x="76316" y="874674"/>
                    </a:lnTo>
                    <a:cubicBezTo>
                      <a:pt x="83286" y="873977"/>
                      <a:pt x="89907" y="871886"/>
                      <a:pt x="96179" y="868401"/>
                    </a:cubicBezTo>
                    <a:cubicBezTo>
                      <a:pt x="45650" y="950641"/>
                      <a:pt x="0" y="991762"/>
                      <a:pt x="0" y="991762"/>
                    </a:cubicBezTo>
                    <a:cubicBezTo>
                      <a:pt x="26833" y="1009882"/>
                      <a:pt x="50529" y="1015109"/>
                      <a:pt x="71089" y="1010579"/>
                    </a:cubicBezTo>
                    <a:cubicBezTo>
                      <a:pt x="55408" y="1032185"/>
                      <a:pt x="44953" y="1043336"/>
                      <a:pt x="44953" y="1043336"/>
                    </a:cubicBezTo>
                    <a:cubicBezTo>
                      <a:pt x="62029" y="1052396"/>
                      <a:pt x="77013" y="1055184"/>
                      <a:pt x="90604" y="1053093"/>
                    </a:cubicBezTo>
                    <a:lnTo>
                      <a:pt x="89558" y="1023821"/>
                    </a:lnTo>
                    <a:lnTo>
                      <a:pt x="91998" y="1023821"/>
                    </a:lnTo>
                    <a:lnTo>
                      <a:pt x="102452" y="1049957"/>
                    </a:lnTo>
                    <a:cubicBezTo>
                      <a:pt x="129284" y="1039503"/>
                      <a:pt x="148799" y="1008140"/>
                      <a:pt x="163087" y="967368"/>
                    </a:cubicBezTo>
                    <a:cubicBezTo>
                      <a:pt x="161344" y="976429"/>
                      <a:pt x="159253" y="986186"/>
                      <a:pt x="156466" y="996292"/>
                    </a:cubicBezTo>
                    <a:cubicBezTo>
                      <a:pt x="171450" y="980262"/>
                      <a:pt x="182950" y="957959"/>
                      <a:pt x="192010" y="931824"/>
                    </a:cubicBezTo>
                    <a:lnTo>
                      <a:pt x="193404" y="934960"/>
                    </a:lnTo>
                    <a:lnTo>
                      <a:pt x="181207" y="1283087"/>
                    </a:lnTo>
                    <a:lnTo>
                      <a:pt x="256826" y="1283087"/>
                    </a:lnTo>
                    <a:lnTo>
                      <a:pt x="252296" y="1151712"/>
                    </a:lnTo>
                    <a:cubicBezTo>
                      <a:pt x="261008" y="1155545"/>
                      <a:pt x="269372" y="1157636"/>
                      <a:pt x="277038" y="1158681"/>
                    </a:cubicBezTo>
                    <a:lnTo>
                      <a:pt x="276341" y="1178893"/>
                    </a:lnTo>
                    <a:lnTo>
                      <a:pt x="351960" y="1178893"/>
                    </a:lnTo>
                    <a:lnTo>
                      <a:pt x="349521" y="1106759"/>
                    </a:lnTo>
                    <a:cubicBezTo>
                      <a:pt x="354748" y="1096304"/>
                      <a:pt x="359627" y="1085153"/>
                      <a:pt x="364157" y="1072956"/>
                    </a:cubicBezTo>
                    <a:cubicBezTo>
                      <a:pt x="362415" y="1082017"/>
                      <a:pt x="360324" y="1091774"/>
                      <a:pt x="357536" y="1101880"/>
                    </a:cubicBezTo>
                    <a:cubicBezTo>
                      <a:pt x="373217" y="1084805"/>
                      <a:pt x="385414" y="1061108"/>
                      <a:pt x="394474" y="1032882"/>
                    </a:cubicBezTo>
                    <a:lnTo>
                      <a:pt x="381929" y="1388675"/>
                    </a:lnTo>
                    <a:lnTo>
                      <a:pt x="456155" y="1388675"/>
                    </a:lnTo>
                    <a:lnTo>
                      <a:pt x="446397" y="1115819"/>
                    </a:lnTo>
                    <a:cubicBezTo>
                      <a:pt x="454761" y="1117561"/>
                      <a:pt x="463124" y="1117910"/>
                      <a:pt x="470791" y="1116864"/>
                    </a:cubicBezTo>
                    <a:cubicBezTo>
                      <a:pt x="471836" y="1117910"/>
                      <a:pt x="472881" y="1118955"/>
                      <a:pt x="473927" y="1120001"/>
                    </a:cubicBezTo>
                    <a:cubicBezTo>
                      <a:pt x="459988" y="1138818"/>
                      <a:pt x="450927" y="1148924"/>
                      <a:pt x="450927" y="1148924"/>
                    </a:cubicBezTo>
                    <a:cubicBezTo>
                      <a:pt x="468003" y="1157984"/>
                      <a:pt x="482987" y="1160772"/>
                      <a:pt x="496578" y="1158681"/>
                    </a:cubicBezTo>
                    <a:lnTo>
                      <a:pt x="495532" y="1131152"/>
                    </a:lnTo>
                    <a:cubicBezTo>
                      <a:pt x="496578" y="1131152"/>
                      <a:pt x="497623" y="1131152"/>
                      <a:pt x="498669" y="1131152"/>
                    </a:cubicBezTo>
                    <a:lnTo>
                      <a:pt x="508426" y="1155545"/>
                    </a:lnTo>
                    <a:cubicBezTo>
                      <a:pt x="524107" y="1149273"/>
                      <a:pt x="537349" y="1135682"/>
                      <a:pt x="548501" y="1117561"/>
                    </a:cubicBezTo>
                    <a:cubicBezTo>
                      <a:pt x="553031" y="1117561"/>
                      <a:pt x="557910" y="1117213"/>
                      <a:pt x="562788" y="1116167"/>
                    </a:cubicBezTo>
                    <a:cubicBezTo>
                      <a:pt x="562788" y="1116167"/>
                      <a:pt x="560000" y="1111986"/>
                      <a:pt x="555819" y="1104319"/>
                    </a:cubicBezTo>
                    <a:cubicBezTo>
                      <a:pt x="556167" y="1103274"/>
                      <a:pt x="556864" y="1102577"/>
                      <a:pt x="557213" y="1101880"/>
                    </a:cubicBezTo>
                    <a:cubicBezTo>
                      <a:pt x="559652" y="1103971"/>
                      <a:pt x="561743" y="1105713"/>
                      <a:pt x="563834" y="1107107"/>
                    </a:cubicBezTo>
                    <a:cubicBezTo>
                      <a:pt x="573939" y="1106410"/>
                      <a:pt x="585091" y="1103274"/>
                      <a:pt x="597287" y="1097350"/>
                    </a:cubicBezTo>
                    <a:lnTo>
                      <a:pt x="587181" y="1388675"/>
                    </a:lnTo>
                    <a:lnTo>
                      <a:pt x="662801" y="1388675"/>
                    </a:lnTo>
                    <a:lnTo>
                      <a:pt x="650952" y="1052048"/>
                    </a:lnTo>
                    <a:cubicBezTo>
                      <a:pt x="662801" y="1107107"/>
                      <a:pt x="684406" y="1143697"/>
                      <a:pt x="723087" y="1127319"/>
                    </a:cubicBezTo>
                    <a:cubicBezTo>
                      <a:pt x="723087" y="1127319"/>
                      <a:pt x="718905" y="1119652"/>
                      <a:pt x="712284" y="1104668"/>
                    </a:cubicBezTo>
                    <a:cubicBezTo>
                      <a:pt x="728314" y="1115470"/>
                      <a:pt x="747132" y="1120001"/>
                      <a:pt x="769434" y="1115819"/>
                    </a:cubicBezTo>
                    <a:cubicBezTo>
                      <a:pt x="769434" y="1115819"/>
                      <a:pt x="764904" y="1109198"/>
                      <a:pt x="757934" y="1096304"/>
                    </a:cubicBezTo>
                    <a:cubicBezTo>
                      <a:pt x="762465" y="1100486"/>
                      <a:pt x="766646" y="1103971"/>
                      <a:pt x="770131" y="1106759"/>
                    </a:cubicBezTo>
                    <a:cubicBezTo>
                      <a:pt x="780585" y="1106062"/>
                      <a:pt x="792085" y="1102577"/>
                      <a:pt x="804630" y="1096653"/>
                    </a:cubicBezTo>
                    <a:cubicBezTo>
                      <a:pt x="804630" y="1096653"/>
                      <a:pt x="783373" y="1073305"/>
                      <a:pt x="755495" y="1029048"/>
                    </a:cubicBezTo>
                    <a:cubicBezTo>
                      <a:pt x="773267" y="1033927"/>
                      <a:pt x="793827" y="1027306"/>
                      <a:pt x="817175" y="1007095"/>
                    </a:cubicBezTo>
                    <a:close/>
                    <a:moveTo>
                      <a:pt x="353703" y="445352"/>
                    </a:moveTo>
                    <a:cubicBezTo>
                      <a:pt x="354051" y="446049"/>
                      <a:pt x="354748" y="446397"/>
                      <a:pt x="355097" y="447094"/>
                    </a:cubicBezTo>
                    <a:cubicBezTo>
                      <a:pt x="355097" y="447443"/>
                      <a:pt x="354748" y="447443"/>
                      <a:pt x="354748" y="447791"/>
                    </a:cubicBezTo>
                    <a:cubicBezTo>
                      <a:pt x="354400" y="447094"/>
                      <a:pt x="354051" y="446049"/>
                      <a:pt x="353703" y="445352"/>
                    </a:cubicBezTo>
                    <a:close/>
                    <a:moveTo>
                      <a:pt x="358581" y="433852"/>
                    </a:moveTo>
                    <a:cubicBezTo>
                      <a:pt x="355794" y="419565"/>
                      <a:pt x="354748" y="409459"/>
                      <a:pt x="354748" y="408065"/>
                    </a:cubicBezTo>
                    <a:cubicBezTo>
                      <a:pt x="356839" y="416080"/>
                      <a:pt x="359627" y="423049"/>
                      <a:pt x="362763" y="430019"/>
                    </a:cubicBezTo>
                    <a:cubicBezTo>
                      <a:pt x="360672" y="431761"/>
                      <a:pt x="359278" y="433155"/>
                      <a:pt x="358581" y="433852"/>
                    </a:cubicBezTo>
                    <a:close/>
                    <a:moveTo>
                      <a:pt x="358930" y="435246"/>
                    </a:moveTo>
                    <a:cubicBezTo>
                      <a:pt x="359627" y="435943"/>
                      <a:pt x="360672" y="436640"/>
                      <a:pt x="361369" y="437337"/>
                    </a:cubicBezTo>
                    <a:cubicBezTo>
                      <a:pt x="361021" y="438034"/>
                      <a:pt x="360324" y="438731"/>
                      <a:pt x="359975" y="439776"/>
                    </a:cubicBezTo>
                    <a:cubicBezTo>
                      <a:pt x="359627" y="438034"/>
                      <a:pt x="359278" y="436640"/>
                      <a:pt x="358930" y="435246"/>
                    </a:cubicBezTo>
                    <a:close/>
                    <a:moveTo>
                      <a:pt x="244978" y="975035"/>
                    </a:moveTo>
                    <a:cubicBezTo>
                      <a:pt x="247418" y="976080"/>
                      <a:pt x="249857" y="977126"/>
                      <a:pt x="252296" y="977823"/>
                    </a:cubicBezTo>
                    <a:cubicBezTo>
                      <a:pt x="257175" y="992110"/>
                      <a:pt x="263099" y="1003958"/>
                      <a:pt x="270417" y="1012322"/>
                    </a:cubicBezTo>
                    <a:cubicBezTo>
                      <a:pt x="262054" y="1024170"/>
                      <a:pt x="254387" y="1034624"/>
                      <a:pt x="247069" y="1044033"/>
                    </a:cubicBezTo>
                    <a:lnTo>
                      <a:pt x="244978" y="975035"/>
                    </a:lnTo>
                    <a:close/>
                    <a:moveTo>
                      <a:pt x="395171" y="312931"/>
                    </a:moveTo>
                    <a:cubicBezTo>
                      <a:pt x="389596" y="321991"/>
                      <a:pt x="384369" y="330355"/>
                      <a:pt x="379141" y="337673"/>
                    </a:cubicBezTo>
                    <a:cubicBezTo>
                      <a:pt x="375308" y="330006"/>
                      <a:pt x="371823" y="321991"/>
                      <a:pt x="367990" y="313279"/>
                    </a:cubicBezTo>
                    <a:cubicBezTo>
                      <a:pt x="378096" y="317113"/>
                      <a:pt x="386808" y="316764"/>
                      <a:pt x="395171" y="312931"/>
                    </a:cubicBezTo>
                    <a:close/>
                    <a:moveTo>
                      <a:pt x="245327" y="330006"/>
                    </a:moveTo>
                    <a:cubicBezTo>
                      <a:pt x="244630" y="331400"/>
                      <a:pt x="243933" y="332446"/>
                      <a:pt x="243236" y="333491"/>
                    </a:cubicBezTo>
                    <a:cubicBezTo>
                      <a:pt x="243236" y="333143"/>
                      <a:pt x="242887" y="332794"/>
                      <a:pt x="242887" y="332446"/>
                    </a:cubicBezTo>
                    <a:cubicBezTo>
                      <a:pt x="243933" y="331749"/>
                      <a:pt x="244630" y="330703"/>
                      <a:pt x="245327" y="330006"/>
                    </a:cubicBezTo>
                    <a:close/>
                    <a:moveTo>
                      <a:pt x="250902" y="1141955"/>
                    </a:moveTo>
                    <a:lnTo>
                      <a:pt x="250205" y="1117561"/>
                    </a:lnTo>
                    <a:cubicBezTo>
                      <a:pt x="257523" y="1118258"/>
                      <a:pt x="264144" y="1117910"/>
                      <a:pt x="270765" y="1116516"/>
                    </a:cubicBezTo>
                    <a:cubicBezTo>
                      <a:pt x="262402" y="1128016"/>
                      <a:pt x="255781" y="1136379"/>
                      <a:pt x="250902" y="1141955"/>
                    </a:cubicBezTo>
                    <a:close/>
                    <a:moveTo>
                      <a:pt x="597287" y="1095607"/>
                    </a:moveTo>
                    <a:cubicBezTo>
                      <a:pt x="595196" y="1093168"/>
                      <a:pt x="589272" y="1086199"/>
                      <a:pt x="581257" y="1075744"/>
                    </a:cubicBezTo>
                    <a:cubicBezTo>
                      <a:pt x="588227" y="1063199"/>
                      <a:pt x="594499" y="1048563"/>
                      <a:pt x="599378" y="1032882"/>
                    </a:cubicBezTo>
                    <a:lnTo>
                      <a:pt x="597287" y="1095607"/>
                    </a:ln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0" name="Graphic 3">
              <a:extLst>
                <a:ext uri="{FF2B5EF4-FFF2-40B4-BE49-F238E27FC236}">
                  <a16:creationId xmlns:a16="http://schemas.microsoft.com/office/drawing/2014/main" id="{AA7B6CB5-7981-4BD6-9A90-1E15756F7846}"/>
                </a:ext>
              </a:extLst>
            </p:cNvPr>
            <p:cNvGrpSpPr/>
            <p:nvPr/>
          </p:nvGrpSpPr>
          <p:grpSpPr>
            <a:xfrm>
              <a:off x="4931045" y="1758059"/>
              <a:ext cx="3054737" cy="1884556"/>
              <a:chOff x="4931045" y="1758059"/>
              <a:chExt cx="3054737" cy="1884556"/>
            </a:xfrm>
            <a:solidFill>
              <a:srgbClr val="1D1105"/>
            </a:solidFill>
          </p:grpSpPr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E7DBF200-6F0C-4EF6-A6BD-22BCB6C673AB}"/>
                  </a:ext>
                </a:extLst>
              </p:cNvPr>
              <p:cNvSpPr/>
              <p:nvPr/>
            </p:nvSpPr>
            <p:spPr>
              <a:xfrm>
                <a:off x="4931045" y="1758059"/>
                <a:ext cx="2148352" cy="1884556"/>
              </a:xfrm>
              <a:custGeom>
                <a:avLst/>
                <a:gdLst>
                  <a:gd name="connsiteX0" fmla="*/ 4530 w 2148352"/>
                  <a:gd name="connsiteY0" fmla="*/ 1261830 h 1884556"/>
                  <a:gd name="connsiteX1" fmla="*/ 18818 w 2148352"/>
                  <a:gd name="connsiteY1" fmla="*/ 1265315 h 1884556"/>
                  <a:gd name="connsiteX2" fmla="*/ 24045 w 2148352"/>
                  <a:gd name="connsiteY2" fmla="*/ 1261482 h 1884556"/>
                  <a:gd name="connsiteX3" fmla="*/ 19166 w 2148352"/>
                  <a:gd name="connsiteY3" fmla="*/ 1268451 h 1884556"/>
                  <a:gd name="connsiteX4" fmla="*/ 42863 w 2148352"/>
                  <a:gd name="connsiteY4" fmla="*/ 1264618 h 1884556"/>
                  <a:gd name="connsiteX5" fmla="*/ 38332 w 2148352"/>
                  <a:gd name="connsiteY5" fmla="*/ 1272633 h 1884556"/>
                  <a:gd name="connsiteX6" fmla="*/ 68302 w 2148352"/>
                  <a:gd name="connsiteY6" fmla="*/ 1246149 h 1884556"/>
                  <a:gd name="connsiteX7" fmla="*/ 63423 w 2148352"/>
                  <a:gd name="connsiteY7" fmla="*/ 1365327 h 1884556"/>
                  <a:gd name="connsiteX8" fmla="*/ 94786 w 2148352"/>
                  <a:gd name="connsiteY8" fmla="*/ 1365327 h 1884556"/>
                  <a:gd name="connsiteX9" fmla="*/ 89558 w 2148352"/>
                  <a:gd name="connsiteY9" fmla="*/ 1239528 h 1884556"/>
                  <a:gd name="connsiteX10" fmla="*/ 104892 w 2148352"/>
                  <a:gd name="connsiteY10" fmla="*/ 1263921 h 1884556"/>
                  <a:gd name="connsiteX11" fmla="*/ 102104 w 2148352"/>
                  <a:gd name="connsiteY11" fmla="*/ 1253467 h 1884556"/>
                  <a:gd name="connsiteX12" fmla="*/ 114300 w 2148352"/>
                  <a:gd name="connsiteY12" fmla="*/ 1273678 h 1884556"/>
                  <a:gd name="connsiteX13" fmla="*/ 106285 w 2148352"/>
                  <a:gd name="connsiteY13" fmla="*/ 1279951 h 1884556"/>
                  <a:gd name="connsiteX14" fmla="*/ 186086 w 2148352"/>
                  <a:gd name="connsiteY14" fmla="*/ 1298072 h 1884556"/>
                  <a:gd name="connsiteX15" fmla="*/ 186086 w 2148352"/>
                  <a:gd name="connsiteY15" fmla="*/ 1299117 h 1884556"/>
                  <a:gd name="connsiteX16" fmla="*/ 123012 w 2148352"/>
                  <a:gd name="connsiteY16" fmla="*/ 1352434 h 1884556"/>
                  <a:gd name="connsiteX17" fmla="*/ 168314 w 2148352"/>
                  <a:gd name="connsiteY17" fmla="*/ 1360797 h 1884556"/>
                  <a:gd name="connsiteX18" fmla="*/ 184692 w 2148352"/>
                  <a:gd name="connsiteY18" fmla="*/ 1352434 h 1884556"/>
                  <a:gd name="connsiteX19" fmla="*/ 169708 w 2148352"/>
                  <a:gd name="connsiteY19" fmla="*/ 1368115 h 1884556"/>
                  <a:gd name="connsiteX20" fmla="*/ 244979 w 2148352"/>
                  <a:gd name="connsiteY20" fmla="*/ 1359055 h 1884556"/>
                  <a:gd name="connsiteX21" fmla="*/ 230691 w 2148352"/>
                  <a:gd name="connsiteY21" fmla="*/ 1377176 h 1884556"/>
                  <a:gd name="connsiteX22" fmla="*/ 325825 w 2148352"/>
                  <a:gd name="connsiteY22" fmla="*/ 1316541 h 1884556"/>
                  <a:gd name="connsiteX23" fmla="*/ 310143 w 2148352"/>
                  <a:gd name="connsiteY23" fmla="*/ 1588003 h 1884556"/>
                  <a:gd name="connsiteX24" fmla="*/ 409808 w 2148352"/>
                  <a:gd name="connsiteY24" fmla="*/ 1588003 h 1884556"/>
                  <a:gd name="connsiteX25" fmla="*/ 393429 w 2148352"/>
                  <a:gd name="connsiteY25" fmla="*/ 1300859 h 1884556"/>
                  <a:gd name="connsiteX26" fmla="*/ 418520 w 2148352"/>
                  <a:gd name="connsiteY26" fmla="*/ 1336404 h 1884556"/>
                  <a:gd name="connsiteX27" fmla="*/ 415383 w 2148352"/>
                  <a:gd name="connsiteY27" fmla="*/ 1421432 h 1884556"/>
                  <a:gd name="connsiteX28" fmla="*/ 492745 w 2148352"/>
                  <a:gd name="connsiteY28" fmla="*/ 1421432 h 1884556"/>
                  <a:gd name="connsiteX29" fmla="*/ 491699 w 2148352"/>
                  <a:gd name="connsiteY29" fmla="*/ 1392160 h 1884556"/>
                  <a:gd name="connsiteX30" fmla="*/ 512956 w 2148352"/>
                  <a:gd name="connsiteY30" fmla="*/ 1399827 h 1884556"/>
                  <a:gd name="connsiteX31" fmla="*/ 519229 w 2148352"/>
                  <a:gd name="connsiteY31" fmla="*/ 1390418 h 1884556"/>
                  <a:gd name="connsiteX32" fmla="*/ 529335 w 2148352"/>
                  <a:gd name="connsiteY32" fmla="*/ 1389372 h 1884556"/>
                  <a:gd name="connsiteX33" fmla="*/ 528638 w 2148352"/>
                  <a:gd name="connsiteY33" fmla="*/ 1402614 h 1884556"/>
                  <a:gd name="connsiteX34" fmla="*/ 557213 w 2148352"/>
                  <a:gd name="connsiteY34" fmla="*/ 1401917 h 1884556"/>
                  <a:gd name="connsiteX35" fmla="*/ 665240 w 2148352"/>
                  <a:gd name="connsiteY35" fmla="*/ 1323859 h 1884556"/>
                  <a:gd name="connsiteX36" fmla="*/ 646771 w 2148352"/>
                  <a:gd name="connsiteY36" fmla="*/ 1668850 h 1884556"/>
                  <a:gd name="connsiteX37" fmla="*/ 764207 w 2148352"/>
                  <a:gd name="connsiteY37" fmla="*/ 1668850 h 1884556"/>
                  <a:gd name="connsiteX38" fmla="*/ 744693 w 2148352"/>
                  <a:gd name="connsiteY38" fmla="*/ 1303996 h 1884556"/>
                  <a:gd name="connsiteX39" fmla="*/ 796267 w 2148352"/>
                  <a:gd name="connsiteY39" fmla="*/ 1370206 h 1884556"/>
                  <a:gd name="connsiteX40" fmla="*/ 792782 w 2148352"/>
                  <a:gd name="connsiteY40" fmla="*/ 1374388 h 1884556"/>
                  <a:gd name="connsiteX41" fmla="*/ 818569 w 2148352"/>
                  <a:gd name="connsiteY41" fmla="*/ 1385191 h 1884556"/>
                  <a:gd name="connsiteX42" fmla="*/ 885825 w 2148352"/>
                  <a:gd name="connsiteY42" fmla="*/ 1429795 h 1884556"/>
                  <a:gd name="connsiteX43" fmla="*/ 898370 w 2148352"/>
                  <a:gd name="connsiteY43" fmla="*/ 1409584 h 1884556"/>
                  <a:gd name="connsiteX44" fmla="*/ 905688 w 2148352"/>
                  <a:gd name="connsiteY44" fmla="*/ 1408539 h 1884556"/>
                  <a:gd name="connsiteX45" fmla="*/ 904294 w 2148352"/>
                  <a:gd name="connsiteY45" fmla="*/ 1433280 h 1884556"/>
                  <a:gd name="connsiteX46" fmla="*/ 944718 w 2148352"/>
                  <a:gd name="connsiteY46" fmla="*/ 1431189 h 1884556"/>
                  <a:gd name="connsiteX47" fmla="*/ 1037761 w 2148352"/>
                  <a:gd name="connsiteY47" fmla="*/ 1373342 h 1884556"/>
                  <a:gd name="connsiteX48" fmla="*/ 1045078 w 2148352"/>
                  <a:gd name="connsiteY48" fmla="*/ 1370206 h 1884556"/>
                  <a:gd name="connsiteX49" fmla="*/ 1040200 w 2148352"/>
                  <a:gd name="connsiteY49" fmla="*/ 1367070 h 1884556"/>
                  <a:gd name="connsiteX50" fmla="*/ 1056230 w 2148352"/>
                  <a:gd name="connsiteY50" fmla="*/ 1318632 h 1884556"/>
                  <a:gd name="connsiteX51" fmla="*/ 1060760 w 2148352"/>
                  <a:gd name="connsiteY51" fmla="*/ 1319329 h 1884556"/>
                  <a:gd name="connsiteX52" fmla="*/ 1040897 w 2148352"/>
                  <a:gd name="connsiteY52" fmla="*/ 1884556 h 1884556"/>
                  <a:gd name="connsiteX53" fmla="*/ 1172969 w 2148352"/>
                  <a:gd name="connsiteY53" fmla="*/ 1884556 h 1884556"/>
                  <a:gd name="connsiteX54" fmla="*/ 1153454 w 2148352"/>
                  <a:gd name="connsiteY54" fmla="*/ 1327692 h 1884556"/>
                  <a:gd name="connsiteX55" fmla="*/ 1174712 w 2148352"/>
                  <a:gd name="connsiteY55" fmla="*/ 1321071 h 1884556"/>
                  <a:gd name="connsiteX56" fmla="*/ 1176105 w 2148352"/>
                  <a:gd name="connsiteY56" fmla="*/ 1323859 h 1884556"/>
                  <a:gd name="connsiteX57" fmla="*/ 1161818 w 2148352"/>
                  <a:gd name="connsiteY57" fmla="*/ 1341980 h 1884556"/>
                  <a:gd name="connsiteX58" fmla="*/ 1188651 w 2148352"/>
                  <a:gd name="connsiteY58" fmla="*/ 1345813 h 1884556"/>
                  <a:gd name="connsiteX59" fmla="*/ 1215832 w 2148352"/>
                  <a:gd name="connsiteY59" fmla="*/ 1382403 h 1884556"/>
                  <a:gd name="connsiteX60" fmla="*/ 1206771 w 2148352"/>
                  <a:gd name="connsiteY60" fmla="*/ 1344419 h 1884556"/>
                  <a:gd name="connsiteX61" fmla="*/ 1208514 w 2148352"/>
                  <a:gd name="connsiteY61" fmla="*/ 1344071 h 1884556"/>
                  <a:gd name="connsiteX62" fmla="*/ 1269845 w 2148352"/>
                  <a:gd name="connsiteY62" fmla="*/ 1448613 h 1884556"/>
                  <a:gd name="connsiteX63" fmla="*/ 1260785 w 2148352"/>
                  <a:gd name="connsiteY63" fmla="*/ 1609957 h 1884556"/>
                  <a:gd name="connsiteX64" fmla="*/ 1384842 w 2148352"/>
                  <a:gd name="connsiteY64" fmla="*/ 1609957 h 1884556"/>
                  <a:gd name="connsiteX65" fmla="*/ 1377524 w 2148352"/>
                  <a:gd name="connsiteY65" fmla="*/ 1479279 h 1884556"/>
                  <a:gd name="connsiteX66" fmla="*/ 1410978 w 2148352"/>
                  <a:gd name="connsiteY66" fmla="*/ 1465688 h 1884556"/>
                  <a:gd name="connsiteX67" fmla="*/ 1374388 w 2148352"/>
                  <a:gd name="connsiteY67" fmla="*/ 1420387 h 1884556"/>
                  <a:gd name="connsiteX68" fmla="*/ 1373691 w 2148352"/>
                  <a:gd name="connsiteY68" fmla="*/ 1409236 h 1884556"/>
                  <a:gd name="connsiteX69" fmla="*/ 1489733 w 2148352"/>
                  <a:gd name="connsiteY69" fmla="*/ 1375085 h 1884556"/>
                  <a:gd name="connsiteX70" fmla="*/ 1481719 w 2148352"/>
                  <a:gd name="connsiteY70" fmla="*/ 1367418 h 1884556"/>
                  <a:gd name="connsiteX71" fmla="*/ 1486597 w 2148352"/>
                  <a:gd name="connsiteY71" fmla="*/ 1361146 h 1884556"/>
                  <a:gd name="connsiteX72" fmla="*/ 1507854 w 2148352"/>
                  <a:gd name="connsiteY72" fmla="*/ 1369509 h 1884556"/>
                  <a:gd name="connsiteX73" fmla="*/ 1498097 w 2148352"/>
                  <a:gd name="connsiteY73" fmla="*/ 1644108 h 1884556"/>
                  <a:gd name="connsiteX74" fmla="*/ 1575459 w 2148352"/>
                  <a:gd name="connsiteY74" fmla="*/ 1644108 h 1884556"/>
                  <a:gd name="connsiteX75" fmla="*/ 1566050 w 2148352"/>
                  <a:gd name="connsiteY75" fmla="*/ 1374039 h 1884556"/>
                  <a:gd name="connsiteX76" fmla="*/ 1608215 w 2148352"/>
                  <a:gd name="connsiteY76" fmla="*/ 1364630 h 1884556"/>
                  <a:gd name="connsiteX77" fmla="*/ 1565353 w 2148352"/>
                  <a:gd name="connsiteY77" fmla="*/ 1330829 h 1884556"/>
                  <a:gd name="connsiteX78" fmla="*/ 1587306 w 2148352"/>
                  <a:gd name="connsiteY78" fmla="*/ 1332222 h 1884556"/>
                  <a:gd name="connsiteX79" fmla="*/ 1600897 w 2148352"/>
                  <a:gd name="connsiteY79" fmla="*/ 1349646 h 1884556"/>
                  <a:gd name="connsiteX80" fmla="*/ 1596367 w 2148352"/>
                  <a:gd name="connsiteY80" fmla="*/ 1331874 h 1884556"/>
                  <a:gd name="connsiteX81" fmla="*/ 1598458 w 2148352"/>
                  <a:gd name="connsiteY81" fmla="*/ 1331874 h 1884556"/>
                  <a:gd name="connsiteX82" fmla="*/ 1613791 w 2148352"/>
                  <a:gd name="connsiteY82" fmla="*/ 1363585 h 1884556"/>
                  <a:gd name="connsiteX83" fmla="*/ 1600549 w 2148352"/>
                  <a:gd name="connsiteY83" fmla="*/ 1377176 h 1884556"/>
                  <a:gd name="connsiteX84" fmla="*/ 1630866 w 2148352"/>
                  <a:gd name="connsiteY84" fmla="*/ 1386585 h 1884556"/>
                  <a:gd name="connsiteX85" fmla="*/ 1656305 w 2148352"/>
                  <a:gd name="connsiteY85" fmla="*/ 1404705 h 1884556"/>
                  <a:gd name="connsiteX86" fmla="*/ 1658047 w 2148352"/>
                  <a:gd name="connsiteY86" fmla="*/ 1400524 h 1884556"/>
                  <a:gd name="connsiteX87" fmla="*/ 1668850 w 2148352"/>
                  <a:gd name="connsiteY87" fmla="*/ 1401220 h 1884556"/>
                  <a:gd name="connsiteX88" fmla="*/ 1668501 w 2148352"/>
                  <a:gd name="connsiteY88" fmla="*/ 1408190 h 1884556"/>
                  <a:gd name="connsiteX89" fmla="*/ 1715546 w 2148352"/>
                  <a:gd name="connsiteY89" fmla="*/ 1398433 h 1884556"/>
                  <a:gd name="connsiteX90" fmla="*/ 1711713 w 2148352"/>
                  <a:gd name="connsiteY90" fmla="*/ 1394251 h 1884556"/>
                  <a:gd name="connsiteX91" fmla="*/ 1727742 w 2148352"/>
                  <a:gd name="connsiteY91" fmla="*/ 1386933 h 1884556"/>
                  <a:gd name="connsiteX92" fmla="*/ 1712758 w 2148352"/>
                  <a:gd name="connsiteY92" fmla="*/ 1413069 h 1884556"/>
                  <a:gd name="connsiteX93" fmla="*/ 1812073 w 2148352"/>
                  <a:gd name="connsiteY93" fmla="*/ 1326298 h 1884556"/>
                  <a:gd name="connsiteX94" fmla="*/ 1795695 w 2148352"/>
                  <a:gd name="connsiteY94" fmla="*/ 1715894 h 1884556"/>
                  <a:gd name="connsiteX95" fmla="*/ 1899541 w 2148352"/>
                  <a:gd name="connsiteY95" fmla="*/ 1715894 h 1884556"/>
                  <a:gd name="connsiteX96" fmla="*/ 1882466 w 2148352"/>
                  <a:gd name="connsiteY96" fmla="*/ 1304344 h 1884556"/>
                  <a:gd name="connsiteX97" fmla="*/ 1933343 w 2148352"/>
                  <a:gd name="connsiteY97" fmla="*/ 1384145 h 1884556"/>
                  <a:gd name="connsiteX98" fmla="*/ 1923934 w 2148352"/>
                  <a:gd name="connsiteY98" fmla="*/ 1350691 h 1884556"/>
                  <a:gd name="connsiteX99" fmla="*/ 2007568 w 2148352"/>
                  <a:gd name="connsiteY99" fmla="*/ 1446174 h 1884556"/>
                  <a:gd name="connsiteX100" fmla="*/ 2021856 w 2148352"/>
                  <a:gd name="connsiteY100" fmla="*/ 1416205 h 1884556"/>
                  <a:gd name="connsiteX101" fmla="*/ 2024992 w 2148352"/>
                  <a:gd name="connsiteY101" fmla="*/ 1416205 h 1884556"/>
                  <a:gd name="connsiteX102" fmla="*/ 2023598 w 2148352"/>
                  <a:gd name="connsiteY102" fmla="*/ 1450007 h 1884556"/>
                  <a:gd name="connsiteX103" fmla="*/ 2086324 w 2148352"/>
                  <a:gd name="connsiteY103" fmla="*/ 1438856 h 1884556"/>
                  <a:gd name="connsiteX104" fmla="*/ 2050431 w 2148352"/>
                  <a:gd name="connsiteY104" fmla="*/ 1400872 h 1884556"/>
                  <a:gd name="connsiteX105" fmla="*/ 2148352 w 2148352"/>
                  <a:gd name="connsiteY105" fmla="*/ 1379266 h 1884556"/>
                  <a:gd name="connsiteX106" fmla="*/ 2016280 w 2148352"/>
                  <a:gd name="connsiteY106" fmla="*/ 1236391 h 1884556"/>
                  <a:gd name="connsiteX107" fmla="*/ 2043461 w 2148352"/>
                  <a:gd name="connsiteY107" fmla="*/ 1243710 h 1884556"/>
                  <a:gd name="connsiteX108" fmla="*/ 2059491 w 2148352"/>
                  <a:gd name="connsiteY108" fmla="*/ 1199453 h 1884556"/>
                  <a:gd name="connsiteX109" fmla="*/ 2061233 w 2148352"/>
                  <a:gd name="connsiteY109" fmla="*/ 1243710 h 1884556"/>
                  <a:gd name="connsiteX110" fmla="*/ 2127095 w 2148352"/>
                  <a:gd name="connsiteY110" fmla="*/ 1215832 h 1884556"/>
                  <a:gd name="connsiteX111" fmla="*/ 2009311 w 2148352"/>
                  <a:gd name="connsiteY111" fmla="*/ 1107107 h 1884556"/>
                  <a:gd name="connsiteX112" fmla="*/ 2017674 w 2148352"/>
                  <a:gd name="connsiteY112" fmla="*/ 1109546 h 1884556"/>
                  <a:gd name="connsiteX113" fmla="*/ 2035446 w 2148352"/>
                  <a:gd name="connsiteY113" fmla="*/ 1067381 h 1884556"/>
                  <a:gd name="connsiteX114" fmla="*/ 2035446 w 2148352"/>
                  <a:gd name="connsiteY114" fmla="*/ 1111637 h 1884556"/>
                  <a:gd name="connsiteX115" fmla="*/ 2102354 w 2148352"/>
                  <a:gd name="connsiteY115" fmla="*/ 1091774 h 1884556"/>
                  <a:gd name="connsiteX116" fmla="*/ 1965054 w 2148352"/>
                  <a:gd name="connsiteY116" fmla="*/ 933566 h 1884556"/>
                  <a:gd name="connsiteX117" fmla="*/ 2030568 w 2148352"/>
                  <a:gd name="connsiteY117" fmla="*/ 922066 h 1884556"/>
                  <a:gd name="connsiteX118" fmla="*/ 1947282 w 2148352"/>
                  <a:gd name="connsiteY118" fmla="*/ 831114 h 1884556"/>
                  <a:gd name="connsiteX119" fmla="*/ 2008265 w 2148352"/>
                  <a:gd name="connsiteY119" fmla="*/ 819615 h 1884556"/>
                  <a:gd name="connsiteX120" fmla="*/ 1940661 w 2148352"/>
                  <a:gd name="connsiteY120" fmla="*/ 734238 h 1884556"/>
                  <a:gd name="connsiteX121" fmla="*/ 1971675 w 2148352"/>
                  <a:gd name="connsiteY121" fmla="*/ 756889 h 1884556"/>
                  <a:gd name="connsiteX122" fmla="*/ 2000250 w 2148352"/>
                  <a:gd name="connsiteY122" fmla="*/ 745738 h 1884556"/>
                  <a:gd name="connsiteX123" fmla="*/ 1899541 w 2148352"/>
                  <a:gd name="connsiteY123" fmla="*/ 620984 h 1884556"/>
                  <a:gd name="connsiteX124" fmla="*/ 1930555 w 2148352"/>
                  <a:gd name="connsiteY124" fmla="*/ 612272 h 1884556"/>
                  <a:gd name="connsiteX125" fmla="*/ 1847270 w 2148352"/>
                  <a:gd name="connsiteY125" fmla="*/ 472533 h 1884556"/>
                  <a:gd name="connsiteX126" fmla="*/ 1847270 w 2148352"/>
                  <a:gd name="connsiteY126" fmla="*/ 471139 h 1884556"/>
                  <a:gd name="connsiteX127" fmla="*/ 1847270 w 2148352"/>
                  <a:gd name="connsiteY127" fmla="*/ 474275 h 1884556"/>
                  <a:gd name="connsiteX128" fmla="*/ 1847270 w 2148352"/>
                  <a:gd name="connsiteY128" fmla="*/ 469048 h 1884556"/>
                  <a:gd name="connsiteX129" fmla="*/ 1691501 w 2148352"/>
                  <a:gd name="connsiteY129" fmla="*/ 832857 h 1884556"/>
                  <a:gd name="connsiteX130" fmla="*/ 1739939 w 2148352"/>
                  <a:gd name="connsiteY130" fmla="*/ 848538 h 1884556"/>
                  <a:gd name="connsiteX131" fmla="*/ 1706834 w 2148352"/>
                  <a:gd name="connsiteY131" fmla="*/ 898719 h 1884556"/>
                  <a:gd name="connsiteX132" fmla="*/ 1741333 w 2148352"/>
                  <a:gd name="connsiteY132" fmla="*/ 898719 h 1884556"/>
                  <a:gd name="connsiteX133" fmla="*/ 1789771 w 2148352"/>
                  <a:gd name="connsiteY133" fmla="*/ 824842 h 1884556"/>
                  <a:gd name="connsiteX134" fmla="*/ 1775832 w 2148352"/>
                  <a:gd name="connsiteY134" fmla="*/ 882689 h 1884556"/>
                  <a:gd name="connsiteX135" fmla="*/ 1790816 w 2148352"/>
                  <a:gd name="connsiteY135" fmla="*/ 868053 h 1884556"/>
                  <a:gd name="connsiteX136" fmla="*/ 1687319 w 2148352"/>
                  <a:gd name="connsiteY136" fmla="*/ 1048912 h 1884556"/>
                  <a:gd name="connsiteX137" fmla="*/ 1623896 w 2148352"/>
                  <a:gd name="connsiteY137" fmla="*/ 952035 h 1884556"/>
                  <a:gd name="connsiteX138" fmla="*/ 1672683 w 2148352"/>
                  <a:gd name="connsiteY138" fmla="*/ 941930 h 1884556"/>
                  <a:gd name="connsiteX139" fmla="*/ 1610655 w 2148352"/>
                  <a:gd name="connsiteY139" fmla="*/ 861083 h 1884556"/>
                  <a:gd name="connsiteX140" fmla="*/ 1655956 w 2148352"/>
                  <a:gd name="connsiteY140" fmla="*/ 850978 h 1884556"/>
                  <a:gd name="connsiteX141" fmla="*/ 1605427 w 2148352"/>
                  <a:gd name="connsiteY141" fmla="*/ 775358 h 1884556"/>
                  <a:gd name="connsiteX142" fmla="*/ 1628427 w 2148352"/>
                  <a:gd name="connsiteY142" fmla="*/ 795570 h 1884556"/>
                  <a:gd name="connsiteX143" fmla="*/ 1649684 w 2148352"/>
                  <a:gd name="connsiteY143" fmla="*/ 785813 h 1884556"/>
                  <a:gd name="connsiteX144" fmla="*/ 1574761 w 2148352"/>
                  <a:gd name="connsiteY144" fmla="*/ 674997 h 1884556"/>
                  <a:gd name="connsiteX145" fmla="*/ 1598110 w 2148352"/>
                  <a:gd name="connsiteY145" fmla="*/ 667331 h 1884556"/>
                  <a:gd name="connsiteX146" fmla="*/ 1536081 w 2148352"/>
                  <a:gd name="connsiteY146" fmla="*/ 543622 h 1884556"/>
                  <a:gd name="connsiteX147" fmla="*/ 1536081 w 2148352"/>
                  <a:gd name="connsiteY147" fmla="*/ 542577 h 1884556"/>
                  <a:gd name="connsiteX148" fmla="*/ 1536081 w 2148352"/>
                  <a:gd name="connsiteY148" fmla="*/ 545364 h 1884556"/>
                  <a:gd name="connsiteX149" fmla="*/ 1536081 w 2148352"/>
                  <a:gd name="connsiteY149" fmla="*/ 540486 h 1884556"/>
                  <a:gd name="connsiteX150" fmla="*/ 1486946 w 2148352"/>
                  <a:gd name="connsiteY150" fmla="*/ 740859 h 1884556"/>
                  <a:gd name="connsiteX151" fmla="*/ 1384494 w 2148352"/>
                  <a:gd name="connsiteY151" fmla="*/ 641544 h 1884556"/>
                  <a:gd name="connsiteX152" fmla="*/ 1421781 w 2148352"/>
                  <a:gd name="connsiteY152" fmla="*/ 633877 h 1884556"/>
                  <a:gd name="connsiteX153" fmla="*/ 1322465 w 2148352"/>
                  <a:gd name="connsiteY153" fmla="*/ 510168 h 1884556"/>
                  <a:gd name="connsiteX154" fmla="*/ 1322465 w 2148352"/>
                  <a:gd name="connsiteY154" fmla="*/ 509123 h 1884556"/>
                  <a:gd name="connsiteX155" fmla="*/ 1322117 w 2148352"/>
                  <a:gd name="connsiteY155" fmla="*/ 511911 h 1884556"/>
                  <a:gd name="connsiteX156" fmla="*/ 1322465 w 2148352"/>
                  <a:gd name="connsiteY156" fmla="*/ 507032 h 1884556"/>
                  <a:gd name="connsiteX157" fmla="*/ 1286572 w 2148352"/>
                  <a:gd name="connsiteY157" fmla="*/ 626211 h 1884556"/>
                  <a:gd name="connsiteX158" fmla="*/ 1233255 w 2148352"/>
                  <a:gd name="connsiteY158" fmla="*/ 547455 h 1884556"/>
                  <a:gd name="connsiteX159" fmla="*/ 1310966 w 2148352"/>
                  <a:gd name="connsiteY159" fmla="*/ 530031 h 1884556"/>
                  <a:gd name="connsiteX160" fmla="*/ 1224892 w 2148352"/>
                  <a:gd name="connsiteY160" fmla="*/ 401095 h 1884556"/>
                  <a:gd name="connsiteX161" fmla="*/ 1264270 w 2148352"/>
                  <a:gd name="connsiteY161" fmla="*/ 435595 h 1884556"/>
                  <a:gd name="connsiteX162" fmla="*/ 1300511 w 2148352"/>
                  <a:gd name="connsiteY162" fmla="*/ 418868 h 1884556"/>
                  <a:gd name="connsiteX163" fmla="*/ 1172620 w 2148352"/>
                  <a:gd name="connsiteY163" fmla="*/ 229994 h 1884556"/>
                  <a:gd name="connsiteX164" fmla="*/ 1212347 w 2148352"/>
                  <a:gd name="connsiteY164" fmla="*/ 216752 h 1884556"/>
                  <a:gd name="connsiteX165" fmla="*/ 1106410 w 2148352"/>
                  <a:gd name="connsiteY165" fmla="*/ 5576 h 1884556"/>
                  <a:gd name="connsiteX166" fmla="*/ 1106410 w 2148352"/>
                  <a:gd name="connsiteY166" fmla="*/ 3485 h 1884556"/>
                  <a:gd name="connsiteX167" fmla="*/ 1106062 w 2148352"/>
                  <a:gd name="connsiteY167" fmla="*/ 8015 h 1884556"/>
                  <a:gd name="connsiteX168" fmla="*/ 1106410 w 2148352"/>
                  <a:gd name="connsiteY168" fmla="*/ 0 h 1884556"/>
                  <a:gd name="connsiteX169" fmla="*/ 908476 w 2148352"/>
                  <a:gd name="connsiteY169" fmla="*/ 550243 h 1884556"/>
                  <a:gd name="connsiteX170" fmla="*/ 970156 w 2148352"/>
                  <a:gd name="connsiteY170" fmla="*/ 573591 h 1884556"/>
                  <a:gd name="connsiteX171" fmla="*/ 927991 w 2148352"/>
                  <a:gd name="connsiteY171" fmla="*/ 649210 h 1884556"/>
                  <a:gd name="connsiteX172" fmla="*/ 971899 w 2148352"/>
                  <a:gd name="connsiteY172" fmla="*/ 649210 h 1884556"/>
                  <a:gd name="connsiteX173" fmla="*/ 1033579 w 2148352"/>
                  <a:gd name="connsiteY173" fmla="*/ 537698 h 1884556"/>
                  <a:gd name="connsiteX174" fmla="*/ 1015806 w 2148352"/>
                  <a:gd name="connsiteY174" fmla="*/ 625165 h 1884556"/>
                  <a:gd name="connsiteX175" fmla="*/ 1034973 w 2148352"/>
                  <a:gd name="connsiteY175" fmla="*/ 602863 h 1884556"/>
                  <a:gd name="connsiteX176" fmla="*/ 865265 w 2148352"/>
                  <a:gd name="connsiteY176" fmla="*/ 931824 h 1884556"/>
                  <a:gd name="connsiteX177" fmla="*/ 817524 w 2148352"/>
                  <a:gd name="connsiteY177" fmla="*/ 885476 h 1884556"/>
                  <a:gd name="connsiteX178" fmla="*/ 886522 w 2148352"/>
                  <a:gd name="connsiteY178" fmla="*/ 875371 h 1884556"/>
                  <a:gd name="connsiteX179" fmla="*/ 810206 w 2148352"/>
                  <a:gd name="connsiteY179" fmla="*/ 799752 h 1884556"/>
                  <a:gd name="connsiteX180" fmla="*/ 845402 w 2148352"/>
                  <a:gd name="connsiteY180" fmla="*/ 819963 h 1884556"/>
                  <a:gd name="connsiteX181" fmla="*/ 877810 w 2148352"/>
                  <a:gd name="connsiteY181" fmla="*/ 810206 h 1884556"/>
                  <a:gd name="connsiteX182" fmla="*/ 764207 w 2148352"/>
                  <a:gd name="connsiteY182" fmla="*/ 699391 h 1884556"/>
                  <a:gd name="connsiteX183" fmla="*/ 799403 w 2148352"/>
                  <a:gd name="connsiteY183" fmla="*/ 691724 h 1884556"/>
                  <a:gd name="connsiteX184" fmla="*/ 705315 w 2148352"/>
                  <a:gd name="connsiteY184" fmla="*/ 568015 h 1884556"/>
                  <a:gd name="connsiteX185" fmla="*/ 705315 w 2148352"/>
                  <a:gd name="connsiteY185" fmla="*/ 566970 h 1884556"/>
                  <a:gd name="connsiteX186" fmla="*/ 704966 w 2148352"/>
                  <a:gd name="connsiteY186" fmla="*/ 569758 h 1884556"/>
                  <a:gd name="connsiteX187" fmla="*/ 705315 w 2148352"/>
                  <a:gd name="connsiteY187" fmla="*/ 564879 h 1884556"/>
                  <a:gd name="connsiteX188" fmla="*/ 596939 w 2148352"/>
                  <a:gd name="connsiteY188" fmla="*/ 815433 h 1884556"/>
                  <a:gd name="connsiteX189" fmla="*/ 541531 w 2148352"/>
                  <a:gd name="connsiteY189" fmla="*/ 728662 h 1884556"/>
                  <a:gd name="connsiteX190" fmla="*/ 590318 w 2148352"/>
                  <a:gd name="connsiteY190" fmla="*/ 718557 h 1884556"/>
                  <a:gd name="connsiteX191" fmla="*/ 528289 w 2148352"/>
                  <a:gd name="connsiteY191" fmla="*/ 637710 h 1884556"/>
                  <a:gd name="connsiteX192" fmla="*/ 573591 w 2148352"/>
                  <a:gd name="connsiteY192" fmla="*/ 627605 h 1884556"/>
                  <a:gd name="connsiteX193" fmla="*/ 523062 w 2148352"/>
                  <a:gd name="connsiteY193" fmla="*/ 551985 h 1884556"/>
                  <a:gd name="connsiteX194" fmla="*/ 546062 w 2148352"/>
                  <a:gd name="connsiteY194" fmla="*/ 572197 h 1884556"/>
                  <a:gd name="connsiteX195" fmla="*/ 567318 w 2148352"/>
                  <a:gd name="connsiteY195" fmla="*/ 562440 h 1884556"/>
                  <a:gd name="connsiteX196" fmla="*/ 492396 w 2148352"/>
                  <a:gd name="connsiteY196" fmla="*/ 451624 h 1884556"/>
                  <a:gd name="connsiteX197" fmla="*/ 515744 w 2148352"/>
                  <a:gd name="connsiteY197" fmla="*/ 443958 h 1884556"/>
                  <a:gd name="connsiteX198" fmla="*/ 453716 w 2148352"/>
                  <a:gd name="connsiteY198" fmla="*/ 320249 h 1884556"/>
                  <a:gd name="connsiteX199" fmla="*/ 453716 w 2148352"/>
                  <a:gd name="connsiteY199" fmla="*/ 319204 h 1884556"/>
                  <a:gd name="connsiteX200" fmla="*/ 453716 w 2148352"/>
                  <a:gd name="connsiteY200" fmla="*/ 321992 h 1884556"/>
                  <a:gd name="connsiteX201" fmla="*/ 453716 w 2148352"/>
                  <a:gd name="connsiteY201" fmla="*/ 317113 h 1884556"/>
                  <a:gd name="connsiteX202" fmla="*/ 337673 w 2148352"/>
                  <a:gd name="connsiteY202" fmla="*/ 639453 h 1884556"/>
                  <a:gd name="connsiteX203" fmla="*/ 373915 w 2148352"/>
                  <a:gd name="connsiteY203" fmla="*/ 653043 h 1884556"/>
                  <a:gd name="connsiteX204" fmla="*/ 349173 w 2148352"/>
                  <a:gd name="connsiteY204" fmla="*/ 697300 h 1884556"/>
                  <a:gd name="connsiteX205" fmla="*/ 374960 w 2148352"/>
                  <a:gd name="connsiteY205" fmla="*/ 697300 h 1884556"/>
                  <a:gd name="connsiteX206" fmla="*/ 411201 w 2148352"/>
                  <a:gd name="connsiteY206" fmla="*/ 631786 h 1884556"/>
                  <a:gd name="connsiteX207" fmla="*/ 400747 w 2148352"/>
                  <a:gd name="connsiteY207" fmla="*/ 683012 h 1884556"/>
                  <a:gd name="connsiteX208" fmla="*/ 411898 w 2148352"/>
                  <a:gd name="connsiteY208" fmla="*/ 670119 h 1884556"/>
                  <a:gd name="connsiteX209" fmla="*/ 375657 w 2148352"/>
                  <a:gd name="connsiteY209" fmla="*/ 757934 h 1884556"/>
                  <a:gd name="connsiteX210" fmla="*/ 359627 w 2148352"/>
                  <a:gd name="connsiteY210" fmla="*/ 721693 h 1884556"/>
                  <a:gd name="connsiteX211" fmla="*/ 359627 w 2148352"/>
                  <a:gd name="connsiteY211" fmla="*/ 720648 h 1884556"/>
                  <a:gd name="connsiteX212" fmla="*/ 359627 w 2148352"/>
                  <a:gd name="connsiteY212" fmla="*/ 722739 h 1884556"/>
                  <a:gd name="connsiteX213" fmla="*/ 359627 w 2148352"/>
                  <a:gd name="connsiteY213" fmla="*/ 718905 h 1884556"/>
                  <a:gd name="connsiteX214" fmla="*/ 269023 w 2148352"/>
                  <a:gd name="connsiteY214" fmla="*/ 914400 h 1884556"/>
                  <a:gd name="connsiteX215" fmla="*/ 260660 w 2148352"/>
                  <a:gd name="connsiteY215" fmla="*/ 922763 h 1884556"/>
                  <a:gd name="connsiteX216" fmla="*/ 261706 w 2148352"/>
                  <a:gd name="connsiteY216" fmla="*/ 923460 h 1884556"/>
                  <a:gd name="connsiteX217" fmla="*/ 229994 w 2148352"/>
                  <a:gd name="connsiteY217" fmla="*/ 956217 h 1884556"/>
                  <a:gd name="connsiteX218" fmla="*/ 220934 w 2148352"/>
                  <a:gd name="connsiteY218" fmla="*/ 941581 h 1884556"/>
                  <a:gd name="connsiteX219" fmla="*/ 231736 w 2148352"/>
                  <a:gd name="connsiteY219" fmla="*/ 938445 h 1884556"/>
                  <a:gd name="connsiteX220" fmla="*/ 203161 w 2148352"/>
                  <a:gd name="connsiteY220" fmla="*/ 889658 h 1884556"/>
                  <a:gd name="connsiteX221" fmla="*/ 203161 w 2148352"/>
                  <a:gd name="connsiteY221" fmla="*/ 889310 h 1884556"/>
                  <a:gd name="connsiteX222" fmla="*/ 203161 w 2148352"/>
                  <a:gd name="connsiteY222" fmla="*/ 890355 h 1884556"/>
                  <a:gd name="connsiteX223" fmla="*/ 203161 w 2148352"/>
                  <a:gd name="connsiteY223" fmla="*/ 888613 h 1884556"/>
                  <a:gd name="connsiteX224" fmla="*/ 149845 w 2148352"/>
                  <a:gd name="connsiteY224" fmla="*/ 1015458 h 1884556"/>
                  <a:gd name="connsiteX225" fmla="*/ 166572 w 2148352"/>
                  <a:gd name="connsiteY225" fmla="*/ 1021034 h 1884556"/>
                  <a:gd name="connsiteX226" fmla="*/ 155072 w 2148352"/>
                  <a:gd name="connsiteY226" fmla="*/ 1038457 h 1884556"/>
                  <a:gd name="connsiteX227" fmla="*/ 166920 w 2148352"/>
                  <a:gd name="connsiteY227" fmla="*/ 1038457 h 1884556"/>
                  <a:gd name="connsiteX228" fmla="*/ 183647 w 2148352"/>
                  <a:gd name="connsiteY228" fmla="*/ 1012670 h 1884556"/>
                  <a:gd name="connsiteX229" fmla="*/ 178768 w 2148352"/>
                  <a:gd name="connsiteY229" fmla="*/ 1032882 h 1884556"/>
                  <a:gd name="connsiteX230" fmla="*/ 183995 w 2148352"/>
                  <a:gd name="connsiteY230" fmla="*/ 1027655 h 1884556"/>
                  <a:gd name="connsiteX231" fmla="*/ 126845 w 2148352"/>
                  <a:gd name="connsiteY231" fmla="*/ 1115819 h 1884556"/>
                  <a:gd name="connsiteX232" fmla="*/ 109421 w 2148352"/>
                  <a:gd name="connsiteY232" fmla="*/ 1094910 h 1884556"/>
                  <a:gd name="connsiteX233" fmla="*/ 127891 w 2148352"/>
                  <a:gd name="connsiteY233" fmla="*/ 1091426 h 1884556"/>
                  <a:gd name="connsiteX234" fmla="*/ 107679 w 2148352"/>
                  <a:gd name="connsiteY234" fmla="*/ 1065290 h 1884556"/>
                  <a:gd name="connsiteX235" fmla="*/ 117088 w 2148352"/>
                  <a:gd name="connsiteY235" fmla="*/ 1072260 h 1884556"/>
                  <a:gd name="connsiteX236" fmla="*/ 125800 w 2148352"/>
                  <a:gd name="connsiteY236" fmla="*/ 1068775 h 1884556"/>
                  <a:gd name="connsiteX237" fmla="*/ 95482 w 2148352"/>
                  <a:gd name="connsiteY237" fmla="*/ 1030442 h 1884556"/>
                  <a:gd name="connsiteX238" fmla="*/ 104892 w 2148352"/>
                  <a:gd name="connsiteY238" fmla="*/ 1027655 h 1884556"/>
                  <a:gd name="connsiteX239" fmla="*/ 79801 w 2148352"/>
                  <a:gd name="connsiteY239" fmla="*/ 984792 h 1884556"/>
                  <a:gd name="connsiteX240" fmla="*/ 79801 w 2148352"/>
                  <a:gd name="connsiteY240" fmla="*/ 984444 h 1884556"/>
                  <a:gd name="connsiteX241" fmla="*/ 79801 w 2148352"/>
                  <a:gd name="connsiteY241" fmla="*/ 985489 h 1884556"/>
                  <a:gd name="connsiteX242" fmla="*/ 79801 w 2148352"/>
                  <a:gd name="connsiteY242" fmla="*/ 983747 h 1884556"/>
                  <a:gd name="connsiteX243" fmla="*/ 32757 w 2148352"/>
                  <a:gd name="connsiteY243" fmla="*/ 1094910 h 1884556"/>
                  <a:gd name="connsiteX244" fmla="*/ 47393 w 2148352"/>
                  <a:gd name="connsiteY244" fmla="*/ 1099789 h 1884556"/>
                  <a:gd name="connsiteX245" fmla="*/ 37287 w 2148352"/>
                  <a:gd name="connsiteY245" fmla="*/ 1115122 h 1884556"/>
                  <a:gd name="connsiteX246" fmla="*/ 47741 w 2148352"/>
                  <a:gd name="connsiteY246" fmla="*/ 1115122 h 1884556"/>
                  <a:gd name="connsiteX247" fmla="*/ 62377 w 2148352"/>
                  <a:gd name="connsiteY247" fmla="*/ 1092471 h 1884556"/>
                  <a:gd name="connsiteX248" fmla="*/ 58196 w 2148352"/>
                  <a:gd name="connsiteY248" fmla="*/ 1110243 h 1884556"/>
                  <a:gd name="connsiteX249" fmla="*/ 62726 w 2148352"/>
                  <a:gd name="connsiteY249" fmla="*/ 1105713 h 1884556"/>
                  <a:gd name="connsiteX250" fmla="*/ 1394 w 2148352"/>
                  <a:gd name="connsiteY250" fmla="*/ 1193181 h 1884556"/>
                  <a:gd name="connsiteX251" fmla="*/ 21606 w 2148352"/>
                  <a:gd name="connsiteY251" fmla="*/ 1199105 h 1884556"/>
                  <a:gd name="connsiteX252" fmla="*/ 21606 w 2148352"/>
                  <a:gd name="connsiteY252" fmla="*/ 1185514 h 1884556"/>
                  <a:gd name="connsiteX253" fmla="*/ 25787 w 2148352"/>
                  <a:gd name="connsiteY253" fmla="*/ 1195620 h 1884556"/>
                  <a:gd name="connsiteX254" fmla="*/ 0 w 2148352"/>
                  <a:gd name="connsiteY254" fmla="*/ 1230119 h 1884556"/>
                  <a:gd name="connsiteX255" fmla="*/ 25439 w 2148352"/>
                  <a:gd name="connsiteY255" fmla="*/ 1238134 h 1884556"/>
                  <a:gd name="connsiteX256" fmla="*/ 4530 w 2148352"/>
                  <a:gd name="connsiteY256" fmla="*/ 1261830 h 1884556"/>
                  <a:gd name="connsiteX257" fmla="*/ 1491824 w 2148352"/>
                  <a:gd name="connsiteY257" fmla="*/ 872234 h 1884556"/>
                  <a:gd name="connsiteX258" fmla="*/ 1488688 w 2148352"/>
                  <a:gd name="connsiteY258" fmla="*/ 869795 h 1884556"/>
                  <a:gd name="connsiteX259" fmla="*/ 1493915 w 2148352"/>
                  <a:gd name="connsiteY259" fmla="*/ 854462 h 1884556"/>
                  <a:gd name="connsiteX260" fmla="*/ 1491824 w 2148352"/>
                  <a:gd name="connsiteY260" fmla="*/ 872234 h 1884556"/>
                  <a:gd name="connsiteX261" fmla="*/ 1441992 w 2148352"/>
                  <a:gd name="connsiteY261" fmla="*/ 826236 h 1884556"/>
                  <a:gd name="connsiteX262" fmla="*/ 1444431 w 2148352"/>
                  <a:gd name="connsiteY262" fmla="*/ 826933 h 1884556"/>
                  <a:gd name="connsiteX263" fmla="*/ 1443735 w 2148352"/>
                  <a:gd name="connsiteY263" fmla="*/ 828327 h 1884556"/>
                  <a:gd name="connsiteX264" fmla="*/ 1441992 w 2148352"/>
                  <a:gd name="connsiteY264" fmla="*/ 826236 h 1884556"/>
                  <a:gd name="connsiteX265" fmla="*/ 1479279 w 2148352"/>
                  <a:gd name="connsiteY265" fmla="*/ 934960 h 1884556"/>
                  <a:gd name="connsiteX266" fmla="*/ 1463598 w 2148352"/>
                  <a:gd name="connsiteY266" fmla="*/ 917188 h 1884556"/>
                  <a:gd name="connsiteX267" fmla="*/ 1485552 w 2148352"/>
                  <a:gd name="connsiteY267" fmla="*/ 919627 h 1884556"/>
                  <a:gd name="connsiteX268" fmla="*/ 1479279 w 2148352"/>
                  <a:gd name="connsiteY268" fmla="*/ 934960 h 1884556"/>
                  <a:gd name="connsiteX269" fmla="*/ 862129 w 2148352"/>
                  <a:gd name="connsiteY269" fmla="*/ 996989 h 1884556"/>
                  <a:gd name="connsiteX270" fmla="*/ 865614 w 2148352"/>
                  <a:gd name="connsiteY270" fmla="*/ 1006746 h 1884556"/>
                  <a:gd name="connsiteX271" fmla="*/ 862129 w 2148352"/>
                  <a:gd name="connsiteY271" fmla="*/ 1002913 h 1884556"/>
                  <a:gd name="connsiteX272" fmla="*/ 862129 w 2148352"/>
                  <a:gd name="connsiteY272" fmla="*/ 996989 h 1884556"/>
                  <a:gd name="connsiteX273" fmla="*/ 1479628 w 2148352"/>
                  <a:gd name="connsiteY273" fmla="*/ 759328 h 1884556"/>
                  <a:gd name="connsiteX274" fmla="*/ 1470567 w 2148352"/>
                  <a:gd name="connsiteY274" fmla="*/ 779191 h 1884556"/>
                  <a:gd name="connsiteX275" fmla="*/ 1433977 w 2148352"/>
                  <a:gd name="connsiteY275" fmla="*/ 740511 h 1884556"/>
                  <a:gd name="connsiteX276" fmla="*/ 1470916 w 2148352"/>
                  <a:gd name="connsiteY276" fmla="*/ 760722 h 1884556"/>
                  <a:gd name="connsiteX277" fmla="*/ 1479628 w 2148352"/>
                  <a:gd name="connsiteY277" fmla="*/ 759328 h 1884556"/>
                  <a:gd name="connsiteX278" fmla="*/ 941930 w 2148352"/>
                  <a:gd name="connsiteY278" fmla="*/ 1395993 h 1884556"/>
                  <a:gd name="connsiteX279" fmla="*/ 950293 w 2148352"/>
                  <a:gd name="connsiteY279" fmla="*/ 1391115 h 1884556"/>
                  <a:gd name="connsiteX280" fmla="*/ 953081 w 2148352"/>
                  <a:gd name="connsiteY280" fmla="*/ 1391115 h 1884556"/>
                  <a:gd name="connsiteX281" fmla="*/ 948203 w 2148352"/>
                  <a:gd name="connsiteY281" fmla="*/ 1401569 h 1884556"/>
                  <a:gd name="connsiteX282" fmla="*/ 941930 w 2148352"/>
                  <a:gd name="connsiteY282" fmla="*/ 1395993 h 1884556"/>
                  <a:gd name="connsiteX283" fmla="*/ 791737 w 2148352"/>
                  <a:gd name="connsiteY283" fmla="*/ 1345116 h 1884556"/>
                  <a:gd name="connsiteX284" fmla="*/ 802540 w 2148352"/>
                  <a:gd name="connsiteY284" fmla="*/ 1363237 h 1884556"/>
                  <a:gd name="connsiteX285" fmla="*/ 799403 w 2148352"/>
                  <a:gd name="connsiteY285" fmla="*/ 1367070 h 1884556"/>
                  <a:gd name="connsiteX286" fmla="*/ 791737 w 2148352"/>
                  <a:gd name="connsiteY286" fmla="*/ 1345116 h 1884556"/>
                  <a:gd name="connsiteX287" fmla="*/ 188526 w 2148352"/>
                  <a:gd name="connsiteY287" fmla="*/ 1201544 h 1884556"/>
                  <a:gd name="connsiteX288" fmla="*/ 182253 w 2148352"/>
                  <a:gd name="connsiteY288" fmla="*/ 1208513 h 1884556"/>
                  <a:gd name="connsiteX289" fmla="*/ 186783 w 2148352"/>
                  <a:gd name="connsiteY289" fmla="*/ 1198756 h 1884556"/>
                  <a:gd name="connsiteX290" fmla="*/ 188526 w 2148352"/>
                  <a:gd name="connsiteY290" fmla="*/ 1201544 h 1884556"/>
                  <a:gd name="connsiteX291" fmla="*/ 245675 w 2148352"/>
                  <a:gd name="connsiteY291" fmla="*/ 995943 h 1884556"/>
                  <a:gd name="connsiteX292" fmla="*/ 235570 w 2148352"/>
                  <a:gd name="connsiteY292" fmla="*/ 981307 h 1884556"/>
                  <a:gd name="connsiteX293" fmla="*/ 236267 w 2148352"/>
                  <a:gd name="connsiteY293" fmla="*/ 981307 h 1884556"/>
                  <a:gd name="connsiteX294" fmla="*/ 245675 w 2148352"/>
                  <a:gd name="connsiteY294" fmla="*/ 988277 h 1884556"/>
                  <a:gd name="connsiteX295" fmla="*/ 255433 w 2148352"/>
                  <a:gd name="connsiteY295" fmla="*/ 984444 h 1884556"/>
                  <a:gd name="connsiteX296" fmla="*/ 245675 w 2148352"/>
                  <a:gd name="connsiteY296" fmla="*/ 995943 h 1884556"/>
                  <a:gd name="connsiteX297" fmla="*/ 160648 w 2148352"/>
                  <a:gd name="connsiteY297" fmla="*/ 1210256 h 1884556"/>
                  <a:gd name="connsiteX298" fmla="*/ 159602 w 2148352"/>
                  <a:gd name="connsiteY298" fmla="*/ 1209559 h 1884556"/>
                  <a:gd name="connsiteX299" fmla="*/ 161344 w 2148352"/>
                  <a:gd name="connsiteY299" fmla="*/ 1208862 h 1884556"/>
                  <a:gd name="connsiteX300" fmla="*/ 161344 w 2148352"/>
                  <a:gd name="connsiteY300" fmla="*/ 1208862 h 1884556"/>
                  <a:gd name="connsiteX301" fmla="*/ 160648 w 2148352"/>
                  <a:gd name="connsiteY301" fmla="*/ 1210256 h 1884556"/>
                  <a:gd name="connsiteX302" fmla="*/ 131376 w 2148352"/>
                  <a:gd name="connsiteY302" fmla="*/ 1183075 h 1884556"/>
                  <a:gd name="connsiteX303" fmla="*/ 127891 w 2148352"/>
                  <a:gd name="connsiteY303" fmla="*/ 1178893 h 1884556"/>
                  <a:gd name="connsiteX304" fmla="*/ 130330 w 2148352"/>
                  <a:gd name="connsiteY304" fmla="*/ 1179590 h 1884556"/>
                  <a:gd name="connsiteX305" fmla="*/ 131027 w 2148352"/>
                  <a:gd name="connsiteY305" fmla="*/ 1178196 h 1884556"/>
                  <a:gd name="connsiteX306" fmla="*/ 135557 w 2148352"/>
                  <a:gd name="connsiteY306" fmla="*/ 1178893 h 1884556"/>
                  <a:gd name="connsiteX307" fmla="*/ 135557 w 2148352"/>
                  <a:gd name="connsiteY307" fmla="*/ 1180287 h 1884556"/>
                  <a:gd name="connsiteX308" fmla="*/ 131376 w 2148352"/>
                  <a:gd name="connsiteY308" fmla="*/ 1183075 h 1884556"/>
                  <a:gd name="connsiteX309" fmla="*/ 114649 w 2148352"/>
                  <a:gd name="connsiteY309" fmla="*/ 1125576 h 1884556"/>
                  <a:gd name="connsiteX310" fmla="*/ 115346 w 2148352"/>
                  <a:gd name="connsiteY310" fmla="*/ 1125576 h 1884556"/>
                  <a:gd name="connsiteX311" fmla="*/ 114997 w 2148352"/>
                  <a:gd name="connsiteY311" fmla="*/ 1125925 h 1884556"/>
                  <a:gd name="connsiteX312" fmla="*/ 114649 w 2148352"/>
                  <a:gd name="connsiteY312" fmla="*/ 1125576 h 1884556"/>
                  <a:gd name="connsiteX313" fmla="*/ 141481 w 2148352"/>
                  <a:gd name="connsiteY313" fmla="*/ 1129758 h 1884556"/>
                  <a:gd name="connsiteX314" fmla="*/ 129633 w 2148352"/>
                  <a:gd name="connsiteY314" fmla="*/ 1147182 h 1884556"/>
                  <a:gd name="connsiteX315" fmla="*/ 115694 w 2148352"/>
                  <a:gd name="connsiteY315" fmla="*/ 1128016 h 1884556"/>
                  <a:gd name="connsiteX316" fmla="*/ 136603 w 2148352"/>
                  <a:gd name="connsiteY316" fmla="*/ 1133940 h 1884556"/>
                  <a:gd name="connsiteX317" fmla="*/ 136603 w 2148352"/>
                  <a:gd name="connsiteY317" fmla="*/ 1118607 h 1884556"/>
                  <a:gd name="connsiteX318" fmla="*/ 141481 w 2148352"/>
                  <a:gd name="connsiteY318" fmla="*/ 1129758 h 1884556"/>
                  <a:gd name="connsiteX319" fmla="*/ 256827 w 2148352"/>
                  <a:gd name="connsiteY319" fmla="*/ 982701 h 1884556"/>
                  <a:gd name="connsiteX320" fmla="*/ 255084 w 2148352"/>
                  <a:gd name="connsiteY320" fmla="*/ 984792 h 1884556"/>
                  <a:gd name="connsiteX321" fmla="*/ 252994 w 2148352"/>
                  <a:gd name="connsiteY321" fmla="*/ 983050 h 1884556"/>
                  <a:gd name="connsiteX322" fmla="*/ 256827 w 2148352"/>
                  <a:gd name="connsiteY322" fmla="*/ 982701 h 1884556"/>
                  <a:gd name="connsiteX323" fmla="*/ 258221 w 2148352"/>
                  <a:gd name="connsiteY323" fmla="*/ 1017549 h 1884556"/>
                  <a:gd name="connsiteX324" fmla="*/ 275296 w 2148352"/>
                  <a:gd name="connsiteY324" fmla="*/ 1004307 h 1884556"/>
                  <a:gd name="connsiteX325" fmla="*/ 256130 w 2148352"/>
                  <a:gd name="connsiteY325" fmla="*/ 1029745 h 1884556"/>
                  <a:gd name="connsiteX326" fmla="*/ 275296 w 2148352"/>
                  <a:gd name="connsiteY326" fmla="*/ 1044033 h 1884556"/>
                  <a:gd name="connsiteX327" fmla="*/ 256130 w 2148352"/>
                  <a:gd name="connsiteY327" fmla="*/ 1069123 h 1884556"/>
                  <a:gd name="connsiteX328" fmla="*/ 242888 w 2148352"/>
                  <a:gd name="connsiteY328" fmla="*/ 1050306 h 1884556"/>
                  <a:gd name="connsiteX329" fmla="*/ 265190 w 2148352"/>
                  <a:gd name="connsiteY329" fmla="*/ 1046472 h 1884556"/>
                  <a:gd name="connsiteX330" fmla="*/ 239751 w 2148352"/>
                  <a:gd name="connsiteY330" fmla="*/ 1018943 h 1884556"/>
                  <a:gd name="connsiteX331" fmla="*/ 258221 w 2148352"/>
                  <a:gd name="connsiteY331" fmla="*/ 1017549 h 1884556"/>
                  <a:gd name="connsiteX332" fmla="*/ 625165 w 2148352"/>
                  <a:gd name="connsiteY332" fmla="*/ 929733 h 1884556"/>
                  <a:gd name="connsiteX333" fmla="*/ 642241 w 2148352"/>
                  <a:gd name="connsiteY333" fmla="*/ 916839 h 1884556"/>
                  <a:gd name="connsiteX334" fmla="*/ 626559 w 2148352"/>
                  <a:gd name="connsiteY334" fmla="*/ 945066 h 1884556"/>
                  <a:gd name="connsiteX335" fmla="*/ 608090 w 2148352"/>
                  <a:gd name="connsiteY335" fmla="*/ 924854 h 1884556"/>
                  <a:gd name="connsiteX336" fmla="*/ 640498 w 2148352"/>
                  <a:gd name="connsiteY336" fmla="*/ 878507 h 1884556"/>
                  <a:gd name="connsiteX337" fmla="*/ 625165 w 2148352"/>
                  <a:gd name="connsiteY337" fmla="*/ 929733 h 1884556"/>
                  <a:gd name="connsiteX338" fmla="*/ 611575 w 2148352"/>
                  <a:gd name="connsiteY338" fmla="*/ 963187 h 1884556"/>
                  <a:gd name="connsiteX339" fmla="*/ 611924 w 2148352"/>
                  <a:gd name="connsiteY339" fmla="*/ 969111 h 1884556"/>
                  <a:gd name="connsiteX340" fmla="*/ 608439 w 2148352"/>
                  <a:gd name="connsiteY340" fmla="*/ 974686 h 1884556"/>
                  <a:gd name="connsiteX341" fmla="*/ 611575 w 2148352"/>
                  <a:gd name="connsiteY341" fmla="*/ 963187 h 1884556"/>
                  <a:gd name="connsiteX342" fmla="*/ 585788 w 2148352"/>
                  <a:gd name="connsiteY342" fmla="*/ 1006398 h 1884556"/>
                  <a:gd name="connsiteX343" fmla="*/ 579167 w 2148352"/>
                  <a:gd name="connsiteY343" fmla="*/ 995943 h 1884556"/>
                  <a:gd name="connsiteX344" fmla="*/ 589969 w 2148352"/>
                  <a:gd name="connsiteY344" fmla="*/ 1000473 h 1884556"/>
                  <a:gd name="connsiteX345" fmla="*/ 585788 w 2148352"/>
                  <a:gd name="connsiteY345" fmla="*/ 1006398 h 1884556"/>
                  <a:gd name="connsiteX346" fmla="*/ 567318 w 2148352"/>
                  <a:gd name="connsiteY346" fmla="*/ 1378918 h 1884556"/>
                  <a:gd name="connsiteX347" fmla="*/ 570106 w 2148352"/>
                  <a:gd name="connsiteY347" fmla="*/ 1377873 h 1884556"/>
                  <a:gd name="connsiteX348" fmla="*/ 568712 w 2148352"/>
                  <a:gd name="connsiteY348" fmla="*/ 1379963 h 1884556"/>
                  <a:gd name="connsiteX349" fmla="*/ 567318 w 2148352"/>
                  <a:gd name="connsiteY349" fmla="*/ 1378918 h 1884556"/>
                  <a:gd name="connsiteX350" fmla="*/ 149496 w 2148352"/>
                  <a:gd name="connsiteY350" fmla="*/ 1242664 h 1884556"/>
                  <a:gd name="connsiteX351" fmla="*/ 129982 w 2148352"/>
                  <a:gd name="connsiteY351" fmla="*/ 1218619 h 1884556"/>
                  <a:gd name="connsiteX352" fmla="*/ 138345 w 2148352"/>
                  <a:gd name="connsiteY352" fmla="*/ 1220710 h 1884556"/>
                  <a:gd name="connsiteX353" fmla="*/ 140784 w 2148352"/>
                  <a:gd name="connsiteY353" fmla="*/ 1213741 h 1884556"/>
                  <a:gd name="connsiteX354" fmla="*/ 143224 w 2148352"/>
                  <a:gd name="connsiteY354" fmla="*/ 1213741 h 1884556"/>
                  <a:gd name="connsiteX355" fmla="*/ 143572 w 2148352"/>
                  <a:gd name="connsiteY355" fmla="*/ 1220710 h 1884556"/>
                  <a:gd name="connsiteX356" fmla="*/ 157860 w 2148352"/>
                  <a:gd name="connsiteY356" fmla="*/ 1215832 h 1884556"/>
                  <a:gd name="connsiteX357" fmla="*/ 156466 w 2148352"/>
                  <a:gd name="connsiteY357" fmla="*/ 1217922 h 1884556"/>
                  <a:gd name="connsiteX358" fmla="*/ 175980 w 2148352"/>
                  <a:gd name="connsiteY358" fmla="*/ 1215483 h 1884556"/>
                  <a:gd name="connsiteX359" fmla="*/ 149496 w 2148352"/>
                  <a:gd name="connsiteY359" fmla="*/ 1242664 h 1884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</a:cxnLst>
                <a:rect l="l" t="t" r="r" b="b"/>
                <a:pathLst>
                  <a:path w="2148352" h="1884556">
                    <a:moveTo>
                      <a:pt x="4530" y="1261830"/>
                    </a:moveTo>
                    <a:cubicBezTo>
                      <a:pt x="9757" y="1263921"/>
                      <a:pt x="14288" y="1265315"/>
                      <a:pt x="18818" y="1265315"/>
                    </a:cubicBezTo>
                    <a:cubicBezTo>
                      <a:pt x="20212" y="1264270"/>
                      <a:pt x="21954" y="1263224"/>
                      <a:pt x="24045" y="1261482"/>
                    </a:cubicBezTo>
                    <a:cubicBezTo>
                      <a:pt x="21257" y="1266012"/>
                      <a:pt x="19166" y="1268451"/>
                      <a:pt x="19166" y="1268451"/>
                    </a:cubicBezTo>
                    <a:cubicBezTo>
                      <a:pt x="28575" y="1269845"/>
                      <a:pt x="36242" y="1268103"/>
                      <a:pt x="42863" y="1264618"/>
                    </a:cubicBezTo>
                    <a:cubicBezTo>
                      <a:pt x="40075" y="1269845"/>
                      <a:pt x="38332" y="1272633"/>
                      <a:pt x="38332" y="1272633"/>
                    </a:cubicBezTo>
                    <a:cubicBezTo>
                      <a:pt x="54363" y="1278557"/>
                      <a:pt x="63423" y="1265664"/>
                      <a:pt x="68302" y="1246149"/>
                    </a:cubicBezTo>
                    <a:lnTo>
                      <a:pt x="63423" y="1365327"/>
                    </a:lnTo>
                    <a:lnTo>
                      <a:pt x="94786" y="1365327"/>
                    </a:lnTo>
                    <a:lnTo>
                      <a:pt x="89558" y="1239528"/>
                    </a:lnTo>
                    <a:cubicBezTo>
                      <a:pt x="93392" y="1249634"/>
                      <a:pt x="98270" y="1257997"/>
                      <a:pt x="104892" y="1263921"/>
                    </a:cubicBezTo>
                    <a:cubicBezTo>
                      <a:pt x="103846" y="1260088"/>
                      <a:pt x="102800" y="1256952"/>
                      <a:pt x="102104" y="1253467"/>
                    </a:cubicBezTo>
                    <a:cubicBezTo>
                      <a:pt x="105588" y="1261482"/>
                      <a:pt x="109421" y="1268451"/>
                      <a:pt x="114300" y="1273678"/>
                    </a:cubicBezTo>
                    <a:cubicBezTo>
                      <a:pt x="109073" y="1277860"/>
                      <a:pt x="106285" y="1279951"/>
                      <a:pt x="106285" y="1279951"/>
                    </a:cubicBezTo>
                    <a:cubicBezTo>
                      <a:pt x="136254" y="1296329"/>
                      <a:pt x="162738" y="1301208"/>
                      <a:pt x="186086" y="1298072"/>
                    </a:cubicBezTo>
                    <a:lnTo>
                      <a:pt x="186086" y="1299117"/>
                    </a:lnTo>
                    <a:cubicBezTo>
                      <a:pt x="150542" y="1333965"/>
                      <a:pt x="123012" y="1352434"/>
                      <a:pt x="123012" y="1352434"/>
                    </a:cubicBezTo>
                    <a:cubicBezTo>
                      <a:pt x="139390" y="1357313"/>
                      <a:pt x="154375" y="1360100"/>
                      <a:pt x="168314" y="1360797"/>
                    </a:cubicBezTo>
                    <a:cubicBezTo>
                      <a:pt x="172844" y="1358707"/>
                      <a:pt x="178420" y="1355919"/>
                      <a:pt x="184692" y="1352434"/>
                    </a:cubicBezTo>
                    <a:cubicBezTo>
                      <a:pt x="175283" y="1362540"/>
                      <a:pt x="169708" y="1368115"/>
                      <a:pt x="169708" y="1368115"/>
                    </a:cubicBezTo>
                    <a:cubicBezTo>
                      <a:pt x="199328" y="1371252"/>
                      <a:pt x="224070" y="1367767"/>
                      <a:pt x="244979" y="1359055"/>
                    </a:cubicBezTo>
                    <a:cubicBezTo>
                      <a:pt x="236267" y="1370903"/>
                      <a:pt x="230691" y="1377176"/>
                      <a:pt x="230691" y="1377176"/>
                    </a:cubicBezTo>
                    <a:cubicBezTo>
                      <a:pt x="281917" y="1390418"/>
                      <a:pt x="310492" y="1361146"/>
                      <a:pt x="325825" y="1316541"/>
                    </a:cubicBezTo>
                    <a:lnTo>
                      <a:pt x="310143" y="1588003"/>
                    </a:lnTo>
                    <a:lnTo>
                      <a:pt x="409808" y="1588003"/>
                    </a:lnTo>
                    <a:lnTo>
                      <a:pt x="393429" y="1300859"/>
                    </a:lnTo>
                    <a:cubicBezTo>
                      <a:pt x="400399" y="1314102"/>
                      <a:pt x="408762" y="1325950"/>
                      <a:pt x="418520" y="1336404"/>
                    </a:cubicBezTo>
                    <a:lnTo>
                      <a:pt x="415383" y="1421432"/>
                    </a:lnTo>
                    <a:lnTo>
                      <a:pt x="492745" y="1421432"/>
                    </a:lnTo>
                    <a:lnTo>
                      <a:pt x="491699" y="1392160"/>
                    </a:lnTo>
                    <a:cubicBezTo>
                      <a:pt x="498320" y="1395296"/>
                      <a:pt x="505290" y="1398084"/>
                      <a:pt x="512956" y="1399827"/>
                    </a:cubicBezTo>
                    <a:lnTo>
                      <a:pt x="519229" y="1390418"/>
                    </a:lnTo>
                    <a:cubicBezTo>
                      <a:pt x="522713" y="1390069"/>
                      <a:pt x="526198" y="1389721"/>
                      <a:pt x="529335" y="1389372"/>
                    </a:cubicBezTo>
                    <a:lnTo>
                      <a:pt x="528638" y="1402614"/>
                    </a:lnTo>
                    <a:cubicBezTo>
                      <a:pt x="537698" y="1403311"/>
                      <a:pt x="547107" y="1403311"/>
                      <a:pt x="557213" y="1401917"/>
                    </a:cubicBezTo>
                    <a:cubicBezTo>
                      <a:pt x="615059" y="1416205"/>
                      <a:pt x="647468" y="1379266"/>
                      <a:pt x="665240" y="1323859"/>
                    </a:cubicBezTo>
                    <a:lnTo>
                      <a:pt x="646771" y="1668850"/>
                    </a:lnTo>
                    <a:lnTo>
                      <a:pt x="764207" y="1668850"/>
                    </a:lnTo>
                    <a:lnTo>
                      <a:pt x="744693" y="1303996"/>
                    </a:lnTo>
                    <a:cubicBezTo>
                      <a:pt x="757586" y="1330480"/>
                      <a:pt x="774313" y="1353131"/>
                      <a:pt x="796267" y="1370206"/>
                    </a:cubicBezTo>
                    <a:cubicBezTo>
                      <a:pt x="793828" y="1372994"/>
                      <a:pt x="792782" y="1374388"/>
                      <a:pt x="792782" y="1374388"/>
                    </a:cubicBezTo>
                    <a:cubicBezTo>
                      <a:pt x="801843" y="1378918"/>
                      <a:pt x="810206" y="1382403"/>
                      <a:pt x="818569" y="1385191"/>
                    </a:cubicBezTo>
                    <a:cubicBezTo>
                      <a:pt x="837039" y="1406796"/>
                      <a:pt x="858992" y="1422826"/>
                      <a:pt x="885825" y="1429795"/>
                    </a:cubicBezTo>
                    <a:lnTo>
                      <a:pt x="898370" y="1409584"/>
                    </a:lnTo>
                    <a:cubicBezTo>
                      <a:pt x="900809" y="1409236"/>
                      <a:pt x="903249" y="1408887"/>
                      <a:pt x="905688" y="1408539"/>
                    </a:cubicBezTo>
                    <a:lnTo>
                      <a:pt x="904294" y="1433280"/>
                    </a:lnTo>
                    <a:cubicBezTo>
                      <a:pt x="916840" y="1434674"/>
                      <a:pt x="930430" y="1433629"/>
                      <a:pt x="944718" y="1431189"/>
                    </a:cubicBezTo>
                    <a:cubicBezTo>
                      <a:pt x="986883" y="1444083"/>
                      <a:pt x="1016852" y="1419690"/>
                      <a:pt x="1037761" y="1373342"/>
                    </a:cubicBezTo>
                    <a:cubicBezTo>
                      <a:pt x="1040200" y="1372297"/>
                      <a:pt x="1042639" y="1371252"/>
                      <a:pt x="1045078" y="1370206"/>
                    </a:cubicBezTo>
                    <a:cubicBezTo>
                      <a:pt x="1045078" y="1370206"/>
                      <a:pt x="1043336" y="1369161"/>
                      <a:pt x="1040200" y="1367070"/>
                    </a:cubicBezTo>
                    <a:cubicBezTo>
                      <a:pt x="1046124" y="1352782"/>
                      <a:pt x="1051351" y="1336404"/>
                      <a:pt x="1056230" y="1318632"/>
                    </a:cubicBezTo>
                    <a:cubicBezTo>
                      <a:pt x="1057624" y="1318980"/>
                      <a:pt x="1059366" y="1319329"/>
                      <a:pt x="1060760" y="1319329"/>
                    </a:cubicBezTo>
                    <a:lnTo>
                      <a:pt x="1040897" y="1884556"/>
                    </a:lnTo>
                    <a:lnTo>
                      <a:pt x="1172969" y="1884556"/>
                    </a:lnTo>
                    <a:lnTo>
                      <a:pt x="1153454" y="1327692"/>
                    </a:lnTo>
                    <a:cubicBezTo>
                      <a:pt x="1160773" y="1325950"/>
                      <a:pt x="1168091" y="1323859"/>
                      <a:pt x="1174712" y="1321071"/>
                    </a:cubicBezTo>
                    <a:cubicBezTo>
                      <a:pt x="1175060" y="1322117"/>
                      <a:pt x="1175757" y="1323162"/>
                      <a:pt x="1176105" y="1323859"/>
                    </a:cubicBezTo>
                    <a:cubicBezTo>
                      <a:pt x="1167393" y="1335707"/>
                      <a:pt x="1161818" y="1341980"/>
                      <a:pt x="1161818" y="1341980"/>
                    </a:cubicBezTo>
                    <a:cubicBezTo>
                      <a:pt x="1171227" y="1344419"/>
                      <a:pt x="1180287" y="1345813"/>
                      <a:pt x="1188651" y="1345813"/>
                    </a:cubicBezTo>
                    <a:cubicBezTo>
                      <a:pt x="1197014" y="1359403"/>
                      <a:pt x="1206074" y="1371600"/>
                      <a:pt x="1215832" y="1382403"/>
                    </a:cubicBezTo>
                    <a:cubicBezTo>
                      <a:pt x="1211998" y="1369161"/>
                      <a:pt x="1209210" y="1356616"/>
                      <a:pt x="1206771" y="1344419"/>
                    </a:cubicBezTo>
                    <a:cubicBezTo>
                      <a:pt x="1207468" y="1344419"/>
                      <a:pt x="1208165" y="1344071"/>
                      <a:pt x="1208514" y="1344071"/>
                    </a:cubicBezTo>
                    <a:cubicBezTo>
                      <a:pt x="1224892" y="1387630"/>
                      <a:pt x="1245104" y="1424220"/>
                      <a:pt x="1269845" y="1448613"/>
                    </a:cubicBezTo>
                    <a:lnTo>
                      <a:pt x="1260785" y="1609957"/>
                    </a:lnTo>
                    <a:lnTo>
                      <a:pt x="1384842" y="1609957"/>
                    </a:lnTo>
                    <a:lnTo>
                      <a:pt x="1377524" y="1479279"/>
                    </a:lnTo>
                    <a:cubicBezTo>
                      <a:pt x="1388327" y="1476143"/>
                      <a:pt x="1399130" y="1471961"/>
                      <a:pt x="1410978" y="1465688"/>
                    </a:cubicBezTo>
                    <a:cubicBezTo>
                      <a:pt x="1410978" y="1465688"/>
                      <a:pt x="1396690" y="1450356"/>
                      <a:pt x="1374388" y="1420387"/>
                    </a:cubicBezTo>
                    <a:lnTo>
                      <a:pt x="1373691" y="1409236"/>
                    </a:lnTo>
                    <a:cubicBezTo>
                      <a:pt x="1407842" y="1414114"/>
                      <a:pt x="1446174" y="1404357"/>
                      <a:pt x="1489733" y="1375085"/>
                    </a:cubicBezTo>
                    <a:cubicBezTo>
                      <a:pt x="1489733" y="1375085"/>
                      <a:pt x="1486946" y="1372646"/>
                      <a:pt x="1481719" y="1367418"/>
                    </a:cubicBezTo>
                    <a:cubicBezTo>
                      <a:pt x="1483461" y="1365676"/>
                      <a:pt x="1485203" y="1363585"/>
                      <a:pt x="1486597" y="1361146"/>
                    </a:cubicBezTo>
                    <a:cubicBezTo>
                      <a:pt x="1493218" y="1364630"/>
                      <a:pt x="1500536" y="1367418"/>
                      <a:pt x="1507854" y="1369509"/>
                    </a:cubicBezTo>
                    <a:lnTo>
                      <a:pt x="1498097" y="1644108"/>
                    </a:lnTo>
                    <a:lnTo>
                      <a:pt x="1575459" y="1644108"/>
                    </a:lnTo>
                    <a:lnTo>
                      <a:pt x="1566050" y="1374039"/>
                    </a:lnTo>
                    <a:cubicBezTo>
                      <a:pt x="1579292" y="1372646"/>
                      <a:pt x="1593231" y="1369509"/>
                      <a:pt x="1608215" y="1364630"/>
                    </a:cubicBezTo>
                    <a:cubicBezTo>
                      <a:pt x="1608215" y="1364630"/>
                      <a:pt x="1591140" y="1353131"/>
                      <a:pt x="1565353" y="1330829"/>
                    </a:cubicBezTo>
                    <a:cubicBezTo>
                      <a:pt x="1572322" y="1331874"/>
                      <a:pt x="1579640" y="1332222"/>
                      <a:pt x="1587306" y="1332222"/>
                    </a:cubicBezTo>
                    <a:cubicBezTo>
                      <a:pt x="1591488" y="1338495"/>
                      <a:pt x="1596018" y="1344419"/>
                      <a:pt x="1600897" y="1349646"/>
                    </a:cubicBezTo>
                    <a:cubicBezTo>
                      <a:pt x="1599155" y="1343374"/>
                      <a:pt x="1597761" y="1337798"/>
                      <a:pt x="1596367" y="1331874"/>
                    </a:cubicBezTo>
                    <a:cubicBezTo>
                      <a:pt x="1597064" y="1331874"/>
                      <a:pt x="1597761" y="1331874"/>
                      <a:pt x="1598458" y="1331874"/>
                    </a:cubicBezTo>
                    <a:cubicBezTo>
                      <a:pt x="1602988" y="1343374"/>
                      <a:pt x="1608215" y="1354176"/>
                      <a:pt x="1613791" y="1363585"/>
                    </a:cubicBezTo>
                    <a:cubicBezTo>
                      <a:pt x="1605427" y="1372297"/>
                      <a:pt x="1600549" y="1377176"/>
                      <a:pt x="1600549" y="1377176"/>
                    </a:cubicBezTo>
                    <a:cubicBezTo>
                      <a:pt x="1611351" y="1381706"/>
                      <a:pt x="1621109" y="1384842"/>
                      <a:pt x="1630866" y="1386585"/>
                    </a:cubicBezTo>
                    <a:cubicBezTo>
                      <a:pt x="1638533" y="1394599"/>
                      <a:pt x="1646896" y="1400872"/>
                      <a:pt x="1656305" y="1404705"/>
                    </a:cubicBezTo>
                    <a:lnTo>
                      <a:pt x="1658047" y="1400524"/>
                    </a:lnTo>
                    <a:cubicBezTo>
                      <a:pt x="1661532" y="1400872"/>
                      <a:pt x="1665365" y="1400872"/>
                      <a:pt x="1668850" y="1401220"/>
                    </a:cubicBezTo>
                    <a:lnTo>
                      <a:pt x="1668501" y="1408190"/>
                    </a:lnTo>
                    <a:cubicBezTo>
                      <a:pt x="1682440" y="1410281"/>
                      <a:pt x="1697773" y="1407493"/>
                      <a:pt x="1715546" y="1398433"/>
                    </a:cubicBezTo>
                    <a:cubicBezTo>
                      <a:pt x="1715546" y="1398433"/>
                      <a:pt x="1714152" y="1397039"/>
                      <a:pt x="1711713" y="1394251"/>
                    </a:cubicBezTo>
                    <a:cubicBezTo>
                      <a:pt x="1717288" y="1392160"/>
                      <a:pt x="1722864" y="1389721"/>
                      <a:pt x="1727742" y="1386933"/>
                    </a:cubicBezTo>
                    <a:cubicBezTo>
                      <a:pt x="1718682" y="1404008"/>
                      <a:pt x="1712758" y="1413069"/>
                      <a:pt x="1712758" y="1413069"/>
                    </a:cubicBezTo>
                    <a:cubicBezTo>
                      <a:pt x="1766075" y="1432235"/>
                      <a:pt x="1796043" y="1390069"/>
                      <a:pt x="1812073" y="1326298"/>
                    </a:cubicBezTo>
                    <a:lnTo>
                      <a:pt x="1795695" y="1715894"/>
                    </a:lnTo>
                    <a:lnTo>
                      <a:pt x="1899541" y="1715894"/>
                    </a:lnTo>
                    <a:lnTo>
                      <a:pt x="1882466" y="1304344"/>
                    </a:lnTo>
                    <a:cubicBezTo>
                      <a:pt x="1895011" y="1336752"/>
                      <a:pt x="1911389" y="1364630"/>
                      <a:pt x="1933343" y="1384145"/>
                    </a:cubicBezTo>
                    <a:cubicBezTo>
                      <a:pt x="1929510" y="1372297"/>
                      <a:pt x="1926373" y="1360797"/>
                      <a:pt x="1923934" y="1350691"/>
                    </a:cubicBezTo>
                    <a:cubicBezTo>
                      <a:pt x="1943449" y="1397736"/>
                      <a:pt x="1970630" y="1433977"/>
                      <a:pt x="2007568" y="1446174"/>
                    </a:cubicBezTo>
                    <a:lnTo>
                      <a:pt x="2021856" y="1416205"/>
                    </a:lnTo>
                    <a:lnTo>
                      <a:pt x="2024992" y="1416205"/>
                    </a:lnTo>
                    <a:lnTo>
                      <a:pt x="2023598" y="1450007"/>
                    </a:lnTo>
                    <a:cubicBezTo>
                      <a:pt x="2042067" y="1452446"/>
                      <a:pt x="2062976" y="1448962"/>
                      <a:pt x="2086324" y="1438856"/>
                    </a:cubicBezTo>
                    <a:cubicBezTo>
                      <a:pt x="2086324" y="1438856"/>
                      <a:pt x="2072036" y="1425962"/>
                      <a:pt x="2050431" y="1400872"/>
                    </a:cubicBezTo>
                    <a:cubicBezTo>
                      <a:pt x="2078657" y="1406099"/>
                      <a:pt x="2111414" y="1400175"/>
                      <a:pt x="2148352" y="1379266"/>
                    </a:cubicBezTo>
                    <a:cubicBezTo>
                      <a:pt x="2148352" y="1379266"/>
                      <a:pt x="2085278" y="1331525"/>
                      <a:pt x="2016280" y="1236391"/>
                    </a:cubicBezTo>
                    <a:cubicBezTo>
                      <a:pt x="2024992" y="1240225"/>
                      <a:pt x="2034052" y="1242664"/>
                      <a:pt x="2043461" y="1243710"/>
                    </a:cubicBezTo>
                    <a:lnTo>
                      <a:pt x="2059491" y="1199453"/>
                    </a:lnTo>
                    <a:lnTo>
                      <a:pt x="2061233" y="1243710"/>
                    </a:lnTo>
                    <a:cubicBezTo>
                      <a:pt x="2081097" y="1241619"/>
                      <a:pt x="2103050" y="1232558"/>
                      <a:pt x="2127095" y="1215832"/>
                    </a:cubicBezTo>
                    <a:cubicBezTo>
                      <a:pt x="2127095" y="1215832"/>
                      <a:pt x="2071688" y="1181681"/>
                      <a:pt x="2009311" y="1107107"/>
                    </a:cubicBezTo>
                    <a:cubicBezTo>
                      <a:pt x="2012098" y="1108153"/>
                      <a:pt x="2014886" y="1108849"/>
                      <a:pt x="2017674" y="1109546"/>
                    </a:cubicBezTo>
                    <a:lnTo>
                      <a:pt x="2035446" y="1067381"/>
                    </a:lnTo>
                    <a:lnTo>
                      <a:pt x="2035446" y="1111637"/>
                    </a:lnTo>
                    <a:cubicBezTo>
                      <a:pt x="2055309" y="1111986"/>
                      <a:pt x="2077612" y="1105713"/>
                      <a:pt x="2102354" y="1091774"/>
                    </a:cubicBezTo>
                    <a:cubicBezTo>
                      <a:pt x="2102354" y="1091774"/>
                      <a:pt x="2032658" y="1038806"/>
                      <a:pt x="1965054" y="933566"/>
                    </a:cubicBezTo>
                    <a:cubicBezTo>
                      <a:pt x="1983523" y="939142"/>
                      <a:pt x="2005129" y="936702"/>
                      <a:pt x="2030568" y="922066"/>
                    </a:cubicBezTo>
                    <a:cubicBezTo>
                      <a:pt x="2030568" y="922066"/>
                      <a:pt x="1990493" y="891749"/>
                      <a:pt x="1947282" y="831114"/>
                    </a:cubicBezTo>
                    <a:cubicBezTo>
                      <a:pt x="1964357" y="838084"/>
                      <a:pt x="1984569" y="835296"/>
                      <a:pt x="2008265" y="819615"/>
                    </a:cubicBezTo>
                    <a:cubicBezTo>
                      <a:pt x="2008265" y="819615"/>
                      <a:pt x="1976554" y="791388"/>
                      <a:pt x="1940661" y="734238"/>
                    </a:cubicBezTo>
                    <a:cubicBezTo>
                      <a:pt x="1951812" y="745738"/>
                      <a:pt x="1963660" y="753056"/>
                      <a:pt x="1971675" y="756889"/>
                    </a:cubicBezTo>
                    <a:cubicBezTo>
                      <a:pt x="1980387" y="755147"/>
                      <a:pt x="1990145" y="751662"/>
                      <a:pt x="2000250" y="745738"/>
                    </a:cubicBezTo>
                    <a:cubicBezTo>
                      <a:pt x="2000250" y="745738"/>
                      <a:pt x="1945191" y="704269"/>
                      <a:pt x="1899541" y="620984"/>
                    </a:cubicBezTo>
                    <a:cubicBezTo>
                      <a:pt x="1908253" y="624120"/>
                      <a:pt x="1918707" y="622029"/>
                      <a:pt x="1930555" y="612272"/>
                    </a:cubicBezTo>
                    <a:cubicBezTo>
                      <a:pt x="1930555" y="612272"/>
                      <a:pt x="1868527" y="571152"/>
                      <a:pt x="1847270" y="472533"/>
                    </a:cubicBezTo>
                    <a:lnTo>
                      <a:pt x="1847270" y="471139"/>
                    </a:lnTo>
                    <a:lnTo>
                      <a:pt x="1847270" y="474275"/>
                    </a:lnTo>
                    <a:cubicBezTo>
                      <a:pt x="1847270" y="470790"/>
                      <a:pt x="1847270" y="469048"/>
                      <a:pt x="1847270" y="469048"/>
                    </a:cubicBezTo>
                    <a:cubicBezTo>
                      <a:pt x="1814513" y="711587"/>
                      <a:pt x="1691501" y="832857"/>
                      <a:pt x="1691501" y="832857"/>
                    </a:cubicBezTo>
                    <a:cubicBezTo>
                      <a:pt x="1709622" y="846447"/>
                      <a:pt x="1725652" y="850978"/>
                      <a:pt x="1739939" y="848538"/>
                    </a:cubicBezTo>
                    <a:cubicBezTo>
                      <a:pt x="1720773" y="880598"/>
                      <a:pt x="1706834" y="898719"/>
                      <a:pt x="1706834" y="898719"/>
                    </a:cubicBezTo>
                    <a:cubicBezTo>
                      <a:pt x="1719379" y="900809"/>
                      <a:pt x="1730879" y="900809"/>
                      <a:pt x="1741333" y="898719"/>
                    </a:cubicBezTo>
                    <a:cubicBezTo>
                      <a:pt x="1754575" y="886522"/>
                      <a:pt x="1777574" y="861083"/>
                      <a:pt x="1789771" y="824842"/>
                    </a:cubicBezTo>
                    <a:cubicBezTo>
                      <a:pt x="1789771" y="826933"/>
                      <a:pt x="1787332" y="852371"/>
                      <a:pt x="1775832" y="882689"/>
                    </a:cubicBezTo>
                    <a:cubicBezTo>
                      <a:pt x="1781408" y="878507"/>
                      <a:pt x="1786286" y="873628"/>
                      <a:pt x="1790816" y="868053"/>
                    </a:cubicBezTo>
                    <a:cubicBezTo>
                      <a:pt x="1760499" y="942975"/>
                      <a:pt x="1722167" y="1003261"/>
                      <a:pt x="1687319" y="1048912"/>
                    </a:cubicBezTo>
                    <a:cubicBezTo>
                      <a:pt x="1668850" y="1025912"/>
                      <a:pt x="1646199" y="993504"/>
                      <a:pt x="1623896" y="952035"/>
                    </a:cubicBezTo>
                    <a:cubicBezTo>
                      <a:pt x="1637835" y="956914"/>
                      <a:pt x="1653866" y="954823"/>
                      <a:pt x="1672683" y="941930"/>
                    </a:cubicBezTo>
                    <a:cubicBezTo>
                      <a:pt x="1672683" y="941930"/>
                      <a:pt x="1642714" y="915097"/>
                      <a:pt x="1610655" y="861083"/>
                    </a:cubicBezTo>
                    <a:cubicBezTo>
                      <a:pt x="1623548" y="867356"/>
                      <a:pt x="1638533" y="864917"/>
                      <a:pt x="1655956" y="850978"/>
                    </a:cubicBezTo>
                    <a:cubicBezTo>
                      <a:pt x="1655956" y="850978"/>
                      <a:pt x="1632260" y="825887"/>
                      <a:pt x="1605427" y="775358"/>
                    </a:cubicBezTo>
                    <a:cubicBezTo>
                      <a:pt x="1613791" y="785813"/>
                      <a:pt x="1622851" y="792085"/>
                      <a:pt x="1628427" y="795570"/>
                    </a:cubicBezTo>
                    <a:cubicBezTo>
                      <a:pt x="1635048" y="794176"/>
                      <a:pt x="1642017" y="791040"/>
                      <a:pt x="1649684" y="785813"/>
                    </a:cubicBezTo>
                    <a:cubicBezTo>
                      <a:pt x="1649684" y="785813"/>
                      <a:pt x="1608564" y="748874"/>
                      <a:pt x="1574761" y="674997"/>
                    </a:cubicBezTo>
                    <a:cubicBezTo>
                      <a:pt x="1581383" y="677785"/>
                      <a:pt x="1589049" y="676043"/>
                      <a:pt x="1598110" y="667331"/>
                    </a:cubicBezTo>
                    <a:cubicBezTo>
                      <a:pt x="1598110" y="667331"/>
                      <a:pt x="1551762" y="630741"/>
                      <a:pt x="1536081" y="543622"/>
                    </a:cubicBezTo>
                    <a:lnTo>
                      <a:pt x="1536081" y="542577"/>
                    </a:lnTo>
                    <a:lnTo>
                      <a:pt x="1536081" y="545364"/>
                    </a:lnTo>
                    <a:cubicBezTo>
                      <a:pt x="1536081" y="542228"/>
                      <a:pt x="1536081" y="540486"/>
                      <a:pt x="1536081" y="540486"/>
                    </a:cubicBezTo>
                    <a:cubicBezTo>
                      <a:pt x="1526672" y="623423"/>
                      <a:pt x="1507157" y="689982"/>
                      <a:pt x="1486946" y="740859"/>
                    </a:cubicBezTo>
                    <a:cubicBezTo>
                      <a:pt x="1463598" y="724829"/>
                      <a:pt x="1421432" y="691724"/>
                      <a:pt x="1384494" y="641544"/>
                    </a:cubicBezTo>
                    <a:cubicBezTo>
                      <a:pt x="1394948" y="644332"/>
                      <a:pt x="1407493" y="642589"/>
                      <a:pt x="1421781" y="633877"/>
                    </a:cubicBezTo>
                    <a:cubicBezTo>
                      <a:pt x="1421781" y="633877"/>
                      <a:pt x="1347555" y="597287"/>
                      <a:pt x="1322465" y="510168"/>
                    </a:cubicBezTo>
                    <a:lnTo>
                      <a:pt x="1322465" y="509123"/>
                    </a:lnTo>
                    <a:lnTo>
                      <a:pt x="1322117" y="511911"/>
                    </a:lnTo>
                    <a:cubicBezTo>
                      <a:pt x="1322117" y="508774"/>
                      <a:pt x="1322465" y="507032"/>
                      <a:pt x="1322465" y="507032"/>
                    </a:cubicBezTo>
                    <a:cubicBezTo>
                      <a:pt x="1314450" y="551288"/>
                      <a:pt x="1301556" y="591015"/>
                      <a:pt x="1286572" y="626211"/>
                    </a:cubicBezTo>
                    <a:cubicBezTo>
                      <a:pt x="1270542" y="605302"/>
                      <a:pt x="1252073" y="579167"/>
                      <a:pt x="1233255" y="547455"/>
                    </a:cubicBezTo>
                    <a:cubicBezTo>
                      <a:pt x="1255209" y="557909"/>
                      <a:pt x="1280648" y="554076"/>
                      <a:pt x="1310966" y="530031"/>
                    </a:cubicBezTo>
                    <a:cubicBezTo>
                      <a:pt x="1310966" y="530031"/>
                      <a:pt x="1270542" y="487169"/>
                      <a:pt x="1224892" y="401095"/>
                    </a:cubicBezTo>
                    <a:cubicBezTo>
                      <a:pt x="1239180" y="418868"/>
                      <a:pt x="1254512" y="429670"/>
                      <a:pt x="1264270" y="435595"/>
                    </a:cubicBezTo>
                    <a:cubicBezTo>
                      <a:pt x="1275421" y="433155"/>
                      <a:pt x="1287617" y="427580"/>
                      <a:pt x="1300511" y="418868"/>
                    </a:cubicBezTo>
                    <a:cubicBezTo>
                      <a:pt x="1300511" y="418868"/>
                      <a:pt x="1230468" y="355794"/>
                      <a:pt x="1172620" y="229994"/>
                    </a:cubicBezTo>
                    <a:cubicBezTo>
                      <a:pt x="1183772" y="234873"/>
                      <a:pt x="1197014" y="231736"/>
                      <a:pt x="1212347" y="216752"/>
                    </a:cubicBezTo>
                    <a:cubicBezTo>
                      <a:pt x="1212347" y="216752"/>
                      <a:pt x="1133243" y="154375"/>
                      <a:pt x="1106410" y="5576"/>
                    </a:cubicBezTo>
                    <a:lnTo>
                      <a:pt x="1106410" y="3485"/>
                    </a:lnTo>
                    <a:lnTo>
                      <a:pt x="1106062" y="8015"/>
                    </a:lnTo>
                    <a:cubicBezTo>
                      <a:pt x="1106062" y="2788"/>
                      <a:pt x="1106410" y="0"/>
                      <a:pt x="1106410" y="0"/>
                    </a:cubicBezTo>
                    <a:cubicBezTo>
                      <a:pt x="1064593" y="366945"/>
                      <a:pt x="908476" y="550243"/>
                      <a:pt x="908476" y="550243"/>
                    </a:cubicBezTo>
                    <a:cubicBezTo>
                      <a:pt x="931476" y="570803"/>
                      <a:pt x="952036" y="577424"/>
                      <a:pt x="970156" y="573591"/>
                    </a:cubicBezTo>
                    <a:cubicBezTo>
                      <a:pt x="945763" y="622029"/>
                      <a:pt x="927991" y="649210"/>
                      <a:pt x="927991" y="649210"/>
                    </a:cubicBezTo>
                    <a:cubicBezTo>
                      <a:pt x="944021" y="652346"/>
                      <a:pt x="958657" y="652346"/>
                      <a:pt x="971899" y="649210"/>
                    </a:cubicBezTo>
                    <a:cubicBezTo>
                      <a:pt x="988626" y="630741"/>
                      <a:pt x="1017898" y="592409"/>
                      <a:pt x="1033579" y="537698"/>
                    </a:cubicBezTo>
                    <a:cubicBezTo>
                      <a:pt x="1033230" y="540834"/>
                      <a:pt x="1030443" y="579515"/>
                      <a:pt x="1015806" y="625165"/>
                    </a:cubicBezTo>
                    <a:cubicBezTo>
                      <a:pt x="1022776" y="618893"/>
                      <a:pt x="1029049" y="611226"/>
                      <a:pt x="1034973" y="602863"/>
                    </a:cubicBezTo>
                    <a:cubicBezTo>
                      <a:pt x="984792" y="750268"/>
                      <a:pt x="918233" y="859689"/>
                      <a:pt x="865265" y="931824"/>
                    </a:cubicBezTo>
                    <a:cubicBezTo>
                      <a:pt x="850978" y="919627"/>
                      <a:pt x="834251" y="904294"/>
                      <a:pt x="817524" y="885476"/>
                    </a:cubicBezTo>
                    <a:cubicBezTo>
                      <a:pt x="837039" y="891749"/>
                      <a:pt x="859690" y="889310"/>
                      <a:pt x="886522" y="875371"/>
                    </a:cubicBezTo>
                    <a:cubicBezTo>
                      <a:pt x="886522" y="875371"/>
                      <a:pt x="850629" y="850281"/>
                      <a:pt x="810206" y="799752"/>
                    </a:cubicBezTo>
                    <a:cubicBezTo>
                      <a:pt x="822751" y="810206"/>
                      <a:pt x="836341" y="816478"/>
                      <a:pt x="845402" y="819963"/>
                    </a:cubicBezTo>
                    <a:cubicBezTo>
                      <a:pt x="855508" y="818569"/>
                      <a:pt x="866311" y="815433"/>
                      <a:pt x="877810" y="810206"/>
                    </a:cubicBezTo>
                    <a:cubicBezTo>
                      <a:pt x="877810" y="810206"/>
                      <a:pt x="815782" y="773267"/>
                      <a:pt x="764207" y="699391"/>
                    </a:cubicBezTo>
                    <a:cubicBezTo>
                      <a:pt x="774313" y="702178"/>
                      <a:pt x="785813" y="700436"/>
                      <a:pt x="799403" y="691724"/>
                    </a:cubicBezTo>
                    <a:cubicBezTo>
                      <a:pt x="799403" y="691724"/>
                      <a:pt x="729360" y="655134"/>
                      <a:pt x="705315" y="568015"/>
                    </a:cubicBezTo>
                    <a:lnTo>
                      <a:pt x="705315" y="566970"/>
                    </a:lnTo>
                    <a:lnTo>
                      <a:pt x="704966" y="569758"/>
                    </a:lnTo>
                    <a:cubicBezTo>
                      <a:pt x="704966" y="566621"/>
                      <a:pt x="705315" y="564879"/>
                      <a:pt x="705315" y="564879"/>
                    </a:cubicBezTo>
                    <a:cubicBezTo>
                      <a:pt x="685800" y="678482"/>
                      <a:pt x="637710" y="762116"/>
                      <a:pt x="596939" y="815433"/>
                    </a:cubicBezTo>
                    <a:cubicBezTo>
                      <a:pt x="580212" y="793479"/>
                      <a:pt x="560697" y="764556"/>
                      <a:pt x="541531" y="728662"/>
                    </a:cubicBezTo>
                    <a:cubicBezTo>
                      <a:pt x="555470" y="733541"/>
                      <a:pt x="571500" y="731450"/>
                      <a:pt x="590318" y="718557"/>
                    </a:cubicBezTo>
                    <a:cubicBezTo>
                      <a:pt x="590318" y="718557"/>
                      <a:pt x="560349" y="691724"/>
                      <a:pt x="528289" y="637710"/>
                    </a:cubicBezTo>
                    <a:cubicBezTo>
                      <a:pt x="541183" y="643983"/>
                      <a:pt x="556167" y="641544"/>
                      <a:pt x="573591" y="627605"/>
                    </a:cubicBezTo>
                    <a:cubicBezTo>
                      <a:pt x="573591" y="627605"/>
                      <a:pt x="549895" y="602514"/>
                      <a:pt x="523062" y="551985"/>
                    </a:cubicBezTo>
                    <a:cubicBezTo>
                      <a:pt x="531425" y="562440"/>
                      <a:pt x="540486" y="568712"/>
                      <a:pt x="546062" y="572197"/>
                    </a:cubicBezTo>
                    <a:cubicBezTo>
                      <a:pt x="552683" y="570803"/>
                      <a:pt x="559652" y="567667"/>
                      <a:pt x="567318" y="562440"/>
                    </a:cubicBezTo>
                    <a:cubicBezTo>
                      <a:pt x="567318" y="562440"/>
                      <a:pt x="526198" y="525501"/>
                      <a:pt x="492396" y="451624"/>
                    </a:cubicBezTo>
                    <a:cubicBezTo>
                      <a:pt x="499017" y="454412"/>
                      <a:pt x="506684" y="452670"/>
                      <a:pt x="515744" y="443958"/>
                    </a:cubicBezTo>
                    <a:cubicBezTo>
                      <a:pt x="515744" y="443958"/>
                      <a:pt x="469397" y="407368"/>
                      <a:pt x="453716" y="320249"/>
                    </a:cubicBezTo>
                    <a:lnTo>
                      <a:pt x="453716" y="319204"/>
                    </a:lnTo>
                    <a:lnTo>
                      <a:pt x="453716" y="321992"/>
                    </a:lnTo>
                    <a:cubicBezTo>
                      <a:pt x="453716" y="318855"/>
                      <a:pt x="453716" y="317113"/>
                      <a:pt x="453716" y="317113"/>
                    </a:cubicBezTo>
                    <a:cubicBezTo>
                      <a:pt x="429322" y="532122"/>
                      <a:pt x="337673" y="639453"/>
                      <a:pt x="337673" y="639453"/>
                    </a:cubicBezTo>
                    <a:cubicBezTo>
                      <a:pt x="351264" y="651301"/>
                      <a:pt x="363112" y="655483"/>
                      <a:pt x="373915" y="653043"/>
                    </a:cubicBezTo>
                    <a:cubicBezTo>
                      <a:pt x="359627" y="681618"/>
                      <a:pt x="349173" y="697300"/>
                      <a:pt x="349173" y="697300"/>
                    </a:cubicBezTo>
                    <a:cubicBezTo>
                      <a:pt x="358582" y="699042"/>
                      <a:pt x="367293" y="699042"/>
                      <a:pt x="374960" y="697300"/>
                    </a:cubicBezTo>
                    <a:cubicBezTo>
                      <a:pt x="384717" y="686497"/>
                      <a:pt x="402141" y="663846"/>
                      <a:pt x="411201" y="631786"/>
                    </a:cubicBezTo>
                    <a:cubicBezTo>
                      <a:pt x="411201" y="633529"/>
                      <a:pt x="409459" y="656180"/>
                      <a:pt x="400747" y="683012"/>
                    </a:cubicBezTo>
                    <a:cubicBezTo>
                      <a:pt x="404929" y="679179"/>
                      <a:pt x="408414" y="674997"/>
                      <a:pt x="411898" y="670119"/>
                    </a:cubicBezTo>
                    <a:cubicBezTo>
                      <a:pt x="400747" y="702527"/>
                      <a:pt x="388202" y="731799"/>
                      <a:pt x="375657" y="757934"/>
                    </a:cubicBezTo>
                    <a:cubicBezTo>
                      <a:pt x="369384" y="747480"/>
                      <a:pt x="363809" y="735284"/>
                      <a:pt x="359627" y="721693"/>
                    </a:cubicBezTo>
                    <a:lnTo>
                      <a:pt x="359627" y="720648"/>
                    </a:lnTo>
                    <a:lnTo>
                      <a:pt x="359627" y="722739"/>
                    </a:lnTo>
                    <a:cubicBezTo>
                      <a:pt x="359627" y="720299"/>
                      <a:pt x="359627" y="718905"/>
                      <a:pt x="359627" y="718905"/>
                    </a:cubicBezTo>
                    <a:cubicBezTo>
                      <a:pt x="343248" y="807069"/>
                      <a:pt x="303174" y="872234"/>
                      <a:pt x="269023" y="914400"/>
                    </a:cubicBezTo>
                    <a:cubicBezTo>
                      <a:pt x="263796" y="919976"/>
                      <a:pt x="260660" y="922763"/>
                      <a:pt x="260660" y="922763"/>
                    </a:cubicBezTo>
                    <a:cubicBezTo>
                      <a:pt x="261008" y="923112"/>
                      <a:pt x="261357" y="923112"/>
                      <a:pt x="261706" y="923460"/>
                    </a:cubicBezTo>
                    <a:cubicBezTo>
                      <a:pt x="249857" y="937399"/>
                      <a:pt x="238706" y="948202"/>
                      <a:pt x="229994" y="956217"/>
                    </a:cubicBezTo>
                    <a:cubicBezTo>
                      <a:pt x="226858" y="951687"/>
                      <a:pt x="224070" y="947157"/>
                      <a:pt x="220934" y="941581"/>
                    </a:cubicBezTo>
                    <a:cubicBezTo>
                      <a:pt x="224070" y="942627"/>
                      <a:pt x="227555" y="941930"/>
                      <a:pt x="231736" y="938445"/>
                    </a:cubicBezTo>
                    <a:cubicBezTo>
                      <a:pt x="231736" y="938445"/>
                      <a:pt x="210479" y="924157"/>
                      <a:pt x="203161" y="889658"/>
                    </a:cubicBezTo>
                    <a:lnTo>
                      <a:pt x="203161" y="889310"/>
                    </a:lnTo>
                    <a:lnTo>
                      <a:pt x="203161" y="890355"/>
                    </a:lnTo>
                    <a:cubicBezTo>
                      <a:pt x="203161" y="889310"/>
                      <a:pt x="203161" y="888613"/>
                      <a:pt x="203161" y="888613"/>
                    </a:cubicBezTo>
                    <a:cubicBezTo>
                      <a:pt x="192010" y="973292"/>
                      <a:pt x="149845" y="1015458"/>
                      <a:pt x="149845" y="1015458"/>
                    </a:cubicBezTo>
                    <a:cubicBezTo>
                      <a:pt x="156117" y="1020337"/>
                      <a:pt x="161693" y="1021731"/>
                      <a:pt x="166572" y="1021034"/>
                    </a:cubicBezTo>
                    <a:cubicBezTo>
                      <a:pt x="159950" y="1032185"/>
                      <a:pt x="155072" y="1038457"/>
                      <a:pt x="155072" y="1038457"/>
                    </a:cubicBezTo>
                    <a:cubicBezTo>
                      <a:pt x="159254" y="1039154"/>
                      <a:pt x="163435" y="1039154"/>
                      <a:pt x="166920" y="1038457"/>
                    </a:cubicBezTo>
                    <a:cubicBezTo>
                      <a:pt x="171450" y="1034276"/>
                      <a:pt x="179465" y="1025215"/>
                      <a:pt x="183647" y="1012670"/>
                    </a:cubicBezTo>
                    <a:cubicBezTo>
                      <a:pt x="183647" y="1013367"/>
                      <a:pt x="182950" y="1022428"/>
                      <a:pt x="178768" y="1032882"/>
                    </a:cubicBezTo>
                    <a:cubicBezTo>
                      <a:pt x="180511" y="1031488"/>
                      <a:pt x="182253" y="1029745"/>
                      <a:pt x="183995" y="1027655"/>
                    </a:cubicBezTo>
                    <a:cubicBezTo>
                      <a:pt x="166572" y="1071563"/>
                      <a:pt x="141830" y="1100835"/>
                      <a:pt x="126845" y="1115819"/>
                    </a:cubicBezTo>
                    <a:cubicBezTo>
                      <a:pt x="122315" y="1111289"/>
                      <a:pt x="116043" y="1104319"/>
                      <a:pt x="109421" y="1094910"/>
                    </a:cubicBezTo>
                    <a:cubicBezTo>
                      <a:pt x="114649" y="1097001"/>
                      <a:pt x="120573" y="1096304"/>
                      <a:pt x="127891" y="1091426"/>
                    </a:cubicBezTo>
                    <a:cubicBezTo>
                      <a:pt x="127891" y="1091426"/>
                      <a:pt x="118482" y="1082714"/>
                      <a:pt x="107679" y="1065290"/>
                    </a:cubicBezTo>
                    <a:cubicBezTo>
                      <a:pt x="111164" y="1068775"/>
                      <a:pt x="114649" y="1071214"/>
                      <a:pt x="117088" y="1072260"/>
                    </a:cubicBezTo>
                    <a:cubicBezTo>
                      <a:pt x="119876" y="1071911"/>
                      <a:pt x="122664" y="1070517"/>
                      <a:pt x="125800" y="1068775"/>
                    </a:cubicBezTo>
                    <a:cubicBezTo>
                      <a:pt x="125800" y="1068775"/>
                      <a:pt x="109073" y="1055881"/>
                      <a:pt x="95482" y="1030442"/>
                    </a:cubicBezTo>
                    <a:cubicBezTo>
                      <a:pt x="98270" y="1031488"/>
                      <a:pt x="101407" y="1030791"/>
                      <a:pt x="104892" y="1027655"/>
                    </a:cubicBezTo>
                    <a:cubicBezTo>
                      <a:pt x="104892" y="1027655"/>
                      <a:pt x="86074" y="1015109"/>
                      <a:pt x="79801" y="984792"/>
                    </a:cubicBezTo>
                    <a:lnTo>
                      <a:pt x="79801" y="984444"/>
                    </a:lnTo>
                    <a:lnTo>
                      <a:pt x="79801" y="985489"/>
                    </a:lnTo>
                    <a:cubicBezTo>
                      <a:pt x="79801" y="984444"/>
                      <a:pt x="79801" y="983747"/>
                      <a:pt x="79801" y="983747"/>
                    </a:cubicBezTo>
                    <a:cubicBezTo>
                      <a:pt x="70044" y="1057972"/>
                      <a:pt x="32757" y="1094910"/>
                      <a:pt x="32757" y="1094910"/>
                    </a:cubicBezTo>
                    <a:cubicBezTo>
                      <a:pt x="38332" y="1099092"/>
                      <a:pt x="43211" y="1100486"/>
                      <a:pt x="47393" y="1099789"/>
                    </a:cubicBezTo>
                    <a:cubicBezTo>
                      <a:pt x="41469" y="1109546"/>
                      <a:pt x="37287" y="1115122"/>
                      <a:pt x="37287" y="1115122"/>
                    </a:cubicBezTo>
                    <a:cubicBezTo>
                      <a:pt x="41120" y="1115819"/>
                      <a:pt x="44605" y="1115819"/>
                      <a:pt x="47741" y="1115122"/>
                    </a:cubicBezTo>
                    <a:cubicBezTo>
                      <a:pt x="51575" y="1111289"/>
                      <a:pt x="58544" y="1103622"/>
                      <a:pt x="62377" y="1092471"/>
                    </a:cubicBezTo>
                    <a:cubicBezTo>
                      <a:pt x="62377" y="1093168"/>
                      <a:pt x="61680" y="1100835"/>
                      <a:pt x="58196" y="1110243"/>
                    </a:cubicBezTo>
                    <a:cubicBezTo>
                      <a:pt x="59938" y="1108849"/>
                      <a:pt x="61332" y="1107456"/>
                      <a:pt x="62726" y="1105713"/>
                    </a:cubicBezTo>
                    <a:cubicBezTo>
                      <a:pt x="39378" y="1163909"/>
                      <a:pt x="1394" y="1193181"/>
                      <a:pt x="1394" y="1193181"/>
                    </a:cubicBezTo>
                    <a:cubicBezTo>
                      <a:pt x="8712" y="1197362"/>
                      <a:pt x="15333" y="1199453"/>
                      <a:pt x="21606" y="1199105"/>
                    </a:cubicBezTo>
                    <a:lnTo>
                      <a:pt x="21606" y="1185514"/>
                    </a:lnTo>
                    <a:lnTo>
                      <a:pt x="25787" y="1195620"/>
                    </a:lnTo>
                    <a:cubicBezTo>
                      <a:pt x="11500" y="1218619"/>
                      <a:pt x="0" y="1230119"/>
                      <a:pt x="0" y="1230119"/>
                    </a:cubicBezTo>
                    <a:cubicBezTo>
                      <a:pt x="9757" y="1237437"/>
                      <a:pt x="18121" y="1239528"/>
                      <a:pt x="25439" y="1238134"/>
                    </a:cubicBezTo>
                    <a:cubicBezTo>
                      <a:pt x="13591" y="1253467"/>
                      <a:pt x="4530" y="1261830"/>
                      <a:pt x="4530" y="1261830"/>
                    </a:cubicBezTo>
                    <a:close/>
                    <a:moveTo>
                      <a:pt x="1491824" y="872234"/>
                    </a:moveTo>
                    <a:cubicBezTo>
                      <a:pt x="1490779" y="871537"/>
                      <a:pt x="1489733" y="870492"/>
                      <a:pt x="1488688" y="869795"/>
                    </a:cubicBezTo>
                    <a:cubicBezTo>
                      <a:pt x="1490779" y="864917"/>
                      <a:pt x="1492521" y="859689"/>
                      <a:pt x="1493915" y="854462"/>
                    </a:cubicBezTo>
                    <a:cubicBezTo>
                      <a:pt x="1494264" y="855159"/>
                      <a:pt x="1493567" y="862129"/>
                      <a:pt x="1491824" y="872234"/>
                    </a:cubicBezTo>
                    <a:close/>
                    <a:moveTo>
                      <a:pt x="1441992" y="826236"/>
                    </a:moveTo>
                    <a:cubicBezTo>
                      <a:pt x="1442689" y="826584"/>
                      <a:pt x="1443735" y="826584"/>
                      <a:pt x="1444431" y="826933"/>
                    </a:cubicBezTo>
                    <a:cubicBezTo>
                      <a:pt x="1444083" y="827281"/>
                      <a:pt x="1444083" y="827630"/>
                      <a:pt x="1443735" y="828327"/>
                    </a:cubicBezTo>
                    <a:cubicBezTo>
                      <a:pt x="1443386" y="827630"/>
                      <a:pt x="1442689" y="826933"/>
                      <a:pt x="1441992" y="826236"/>
                    </a:cubicBezTo>
                    <a:close/>
                    <a:moveTo>
                      <a:pt x="1479279" y="934960"/>
                    </a:moveTo>
                    <a:cubicBezTo>
                      <a:pt x="1474052" y="929385"/>
                      <a:pt x="1468825" y="923460"/>
                      <a:pt x="1463598" y="917188"/>
                    </a:cubicBezTo>
                    <a:cubicBezTo>
                      <a:pt x="1470567" y="918582"/>
                      <a:pt x="1477885" y="919627"/>
                      <a:pt x="1485552" y="919627"/>
                    </a:cubicBezTo>
                    <a:cubicBezTo>
                      <a:pt x="1483461" y="924854"/>
                      <a:pt x="1481370" y="929733"/>
                      <a:pt x="1479279" y="934960"/>
                    </a:cubicBezTo>
                    <a:close/>
                    <a:moveTo>
                      <a:pt x="862129" y="996989"/>
                    </a:moveTo>
                    <a:lnTo>
                      <a:pt x="865614" y="1006746"/>
                    </a:lnTo>
                    <a:cubicBezTo>
                      <a:pt x="864568" y="1005352"/>
                      <a:pt x="863174" y="1004307"/>
                      <a:pt x="862129" y="1002913"/>
                    </a:cubicBezTo>
                    <a:lnTo>
                      <a:pt x="862129" y="996989"/>
                    </a:lnTo>
                    <a:close/>
                    <a:moveTo>
                      <a:pt x="1479628" y="759328"/>
                    </a:moveTo>
                    <a:cubicBezTo>
                      <a:pt x="1476491" y="766298"/>
                      <a:pt x="1473355" y="772919"/>
                      <a:pt x="1470567" y="779191"/>
                    </a:cubicBezTo>
                    <a:cubicBezTo>
                      <a:pt x="1459416" y="768737"/>
                      <a:pt x="1446871" y="755844"/>
                      <a:pt x="1433977" y="740511"/>
                    </a:cubicBezTo>
                    <a:cubicBezTo>
                      <a:pt x="1447219" y="750965"/>
                      <a:pt x="1461507" y="757237"/>
                      <a:pt x="1470916" y="760722"/>
                    </a:cubicBezTo>
                    <a:cubicBezTo>
                      <a:pt x="1474052" y="760374"/>
                      <a:pt x="1476840" y="759677"/>
                      <a:pt x="1479628" y="759328"/>
                    </a:cubicBezTo>
                    <a:close/>
                    <a:moveTo>
                      <a:pt x="941930" y="1395993"/>
                    </a:moveTo>
                    <a:cubicBezTo>
                      <a:pt x="944718" y="1394599"/>
                      <a:pt x="947505" y="1392857"/>
                      <a:pt x="950293" y="1391115"/>
                    </a:cubicBezTo>
                    <a:cubicBezTo>
                      <a:pt x="951338" y="1391115"/>
                      <a:pt x="952384" y="1391115"/>
                      <a:pt x="953081" y="1391115"/>
                    </a:cubicBezTo>
                    <a:cubicBezTo>
                      <a:pt x="951338" y="1394948"/>
                      <a:pt x="949596" y="1398433"/>
                      <a:pt x="948203" y="1401569"/>
                    </a:cubicBezTo>
                    <a:cubicBezTo>
                      <a:pt x="946111" y="1399827"/>
                      <a:pt x="944021" y="1397736"/>
                      <a:pt x="941930" y="1395993"/>
                    </a:cubicBezTo>
                    <a:close/>
                    <a:moveTo>
                      <a:pt x="791737" y="1345116"/>
                    </a:moveTo>
                    <a:cubicBezTo>
                      <a:pt x="795222" y="1351388"/>
                      <a:pt x="798706" y="1357313"/>
                      <a:pt x="802540" y="1363237"/>
                    </a:cubicBezTo>
                    <a:cubicBezTo>
                      <a:pt x="801494" y="1364630"/>
                      <a:pt x="800449" y="1366024"/>
                      <a:pt x="799403" y="1367070"/>
                    </a:cubicBezTo>
                    <a:cubicBezTo>
                      <a:pt x="795918" y="1359403"/>
                      <a:pt x="793479" y="1352085"/>
                      <a:pt x="791737" y="1345116"/>
                    </a:cubicBezTo>
                    <a:close/>
                    <a:moveTo>
                      <a:pt x="188526" y="1201544"/>
                    </a:moveTo>
                    <a:cubicBezTo>
                      <a:pt x="186434" y="1203983"/>
                      <a:pt x="184344" y="1206074"/>
                      <a:pt x="182253" y="1208513"/>
                    </a:cubicBezTo>
                    <a:cubicBezTo>
                      <a:pt x="183995" y="1205726"/>
                      <a:pt x="185389" y="1202589"/>
                      <a:pt x="186783" y="1198756"/>
                    </a:cubicBezTo>
                    <a:lnTo>
                      <a:pt x="188526" y="1201544"/>
                    </a:lnTo>
                    <a:close/>
                    <a:moveTo>
                      <a:pt x="245675" y="995943"/>
                    </a:moveTo>
                    <a:cubicBezTo>
                      <a:pt x="242539" y="991762"/>
                      <a:pt x="239055" y="987231"/>
                      <a:pt x="235570" y="981307"/>
                    </a:cubicBezTo>
                    <a:cubicBezTo>
                      <a:pt x="235918" y="981307"/>
                      <a:pt x="235918" y="981307"/>
                      <a:pt x="236267" y="981307"/>
                    </a:cubicBezTo>
                    <a:cubicBezTo>
                      <a:pt x="239751" y="984792"/>
                      <a:pt x="243236" y="986883"/>
                      <a:pt x="245675" y="988277"/>
                    </a:cubicBezTo>
                    <a:cubicBezTo>
                      <a:pt x="248812" y="987580"/>
                      <a:pt x="251948" y="986534"/>
                      <a:pt x="255433" y="984444"/>
                    </a:cubicBezTo>
                    <a:cubicBezTo>
                      <a:pt x="251948" y="988974"/>
                      <a:pt x="248463" y="992807"/>
                      <a:pt x="245675" y="995943"/>
                    </a:cubicBezTo>
                    <a:close/>
                    <a:moveTo>
                      <a:pt x="160648" y="1210256"/>
                    </a:moveTo>
                    <a:cubicBezTo>
                      <a:pt x="160299" y="1209907"/>
                      <a:pt x="159950" y="1209907"/>
                      <a:pt x="159602" y="1209559"/>
                    </a:cubicBezTo>
                    <a:cubicBezTo>
                      <a:pt x="160299" y="1209210"/>
                      <a:pt x="160996" y="1209210"/>
                      <a:pt x="161344" y="1208862"/>
                    </a:cubicBezTo>
                    <a:cubicBezTo>
                      <a:pt x="161344" y="1208862"/>
                      <a:pt x="161344" y="1208862"/>
                      <a:pt x="161344" y="1208862"/>
                    </a:cubicBezTo>
                    <a:cubicBezTo>
                      <a:pt x="161344" y="1209210"/>
                      <a:pt x="160996" y="1209907"/>
                      <a:pt x="160648" y="1210256"/>
                    </a:cubicBezTo>
                    <a:close/>
                    <a:moveTo>
                      <a:pt x="131376" y="1183075"/>
                    </a:moveTo>
                    <a:cubicBezTo>
                      <a:pt x="130330" y="1181681"/>
                      <a:pt x="128936" y="1180287"/>
                      <a:pt x="127891" y="1178893"/>
                    </a:cubicBezTo>
                    <a:cubicBezTo>
                      <a:pt x="128588" y="1179242"/>
                      <a:pt x="129633" y="1179242"/>
                      <a:pt x="130330" y="1179590"/>
                    </a:cubicBezTo>
                    <a:lnTo>
                      <a:pt x="131027" y="1178196"/>
                    </a:lnTo>
                    <a:cubicBezTo>
                      <a:pt x="132770" y="1178545"/>
                      <a:pt x="134163" y="1178893"/>
                      <a:pt x="135557" y="1178893"/>
                    </a:cubicBezTo>
                    <a:lnTo>
                      <a:pt x="135557" y="1180287"/>
                    </a:lnTo>
                    <a:cubicBezTo>
                      <a:pt x="134163" y="1180984"/>
                      <a:pt x="132770" y="1182029"/>
                      <a:pt x="131376" y="1183075"/>
                    </a:cubicBezTo>
                    <a:close/>
                    <a:moveTo>
                      <a:pt x="114649" y="1125576"/>
                    </a:moveTo>
                    <a:cubicBezTo>
                      <a:pt x="114997" y="1125576"/>
                      <a:pt x="114997" y="1125576"/>
                      <a:pt x="115346" y="1125576"/>
                    </a:cubicBezTo>
                    <a:cubicBezTo>
                      <a:pt x="115346" y="1125576"/>
                      <a:pt x="114997" y="1125925"/>
                      <a:pt x="114997" y="1125925"/>
                    </a:cubicBezTo>
                    <a:cubicBezTo>
                      <a:pt x="114649" y="1125925"/>
                      <a:pt x="114649" y="1125925"/>
                      <a:pt x="114649" y="1125576"/>
                    </a:cubicBezTo>
                    <a:close/>
                    <a:moveTo>
                      <a:pt x="141481" y="1129758"/>
                    </a:moveTo>
                    <a:cubicBezTo>
                      <a:pt x="137299" y="1136379"/>
                      <a:pt x="133466" y="1142303"/>
                      <a:pt x="129633" y="1147182"/>
                    </a:cubicBezTo>
                    <a:cubicBezTo>
                      <a:pt x="125103" y="1141606"/>
                      <a:pt x="120573" y="1134985"/>
                      <a:pt x="115694" y="1128016"/>
                    </a:cubicBezTo>
                    <a:cubicBezTo>
                      <a:pt x="123360" y="1132197"/>
                      <a:pt x="130330" y="1133940"/>
                      <a:pt x="136603" y="1133940"/>
                    </a:cubicBezTo>
                    <a:lnTo>
                      <a:pt x="136603" y="1118607"/>
                    </a:lnTo>
                    <a:lnTo>
                      <a:pt x="141481" y="1129758"/>
                    </a:lnTo>
                    <a:close/>
                    <a:moveTo>
                      <a:pt x="256827" y="982701"/>
                    </a:moveTo>
                    <a:cubicBezTo>
                      <a:pt x="256130" y="983398"/>
                      <a:pt x="255781" y="984095"/>
                      <a:pt x="255084" y="984792"/>
                    </a:cubicBezTo>
                    <a:cubicBezTo>
                      <a:pt x="255084" y="984792"/>
                      <a:pt x="254039" y="984095"/>
                      <a:pt x="252994" y="983050"/>
                    </a:cubicBezTo>
                    <a:cubicBezTo>
                      <a:pt x="254387" y="982701"/>
                      <a:pt x="255781" y="983050"/>
                      <a:pt x="256827" y="982701"/>
                    </a:cubicBezTo>
                    <a:close/>
                    <a:moveTo>
                      <a:pt x="258221" y="1017549"/>
                    </a:moveTo>
                    <a:cubicBezTo>
                      <a:pt x="262751" y="1014412"/>
                      <a:pt x="269023" y="1009882"/>
                      <a:pt x="275296" y="1004307"/>
                    </a:cubicBezTo>
                    <a:cubicBezTo>
                      <a:pt x="263448" y="1021382"/>
                      <a:pt x="256130" y="1029745"/>
                      <a:pt x="256130" y="1029745"/>
                    </a:cubicBezTo>
                    <a:cubicBezTo>
                      <a:pt x="262751" y="1035670"/>
                      <a:pt x="269023" y="1040200"/>
                      <a:pt x="275296" y="1044033"/>
                    </a:cubicBezTo>
                    <a:cubicBezTo>
                      <a:pt x="269023" y="1052745"/>
                      <a:pt x="262751" y="1061108"/>
                      <a:pt x="256130" y="1069123"/>
                    </a:cubicBezTo>
                    <a:cubicBezTo>
                      <a:pt x="251948" y="1063548"/>
                      <a:pt x="247418" y="1057275"/>
                      <a:pt x="242888" y="1050306"/>
                    </a:cubicBezTo>
                    <a:cubicBezTo>
                      <a:pt x="249160" y="1052396"/>
                      <a:pt x="256827" y="1051351"/>
                      <a:pt x="265190" y="1046472"/>
                    </a:cubicBezTo>
                    <a:cubicBezTo>
                      <a:pt x="265190" y="1046472"/>
                      <a:pt x="253342" y="1037063"/>
                      <a:pt x="239751" y="1018943"/>
                    </a:cubicBezTo>
                    <a:cubicBezTo>
                      <a:pt x="246721" y="1018594"/>
                      <a:pt x="252645" y="1018246"/>
                      <a:pt x="258221" y="1017549"/>
                    </a:cubicBezTo>
                    <a:close/>
                    <a:moveTo>
                      <a:pt x="625165" y="929733"/>
                    </a:moveTo>
                    <a:cubicBezTo>
                      <a:pt x="631438" y="925900"/>
                      <a:pt x="637014" y="921718"/>
                      <a:pt x="642241" y="916839"/>
                    </a:cubicBezTo>
                    <a:cubicBezTo>
                      <a:pt x="637362" y="926597"/>
                      <a:pt x="632135" y="936005"/>
                      <a:pt x="626559" y="945066"/>
                    </a:cubicBezTo>
                    <a:cubicBezTo>
                      <a:pt x="620984" y="939142"/>
                      <a:pt x="614711" y="932521"/>
                      <a:pt x="608090" y="924854"/>
                    </a:cubicBezTo>
                    <a:cubicBezTo>
                      <a:pt x="619938" y="913006"/>
                      <a:pt x="632483" y="897325"/>
                      <a:pt x="640498" y="878507"/>
                    </a:cubicBezTo>
                    <a:cubicBezTo>
                      <a:pt x="640498" y="880249"/>
                      <a:pt x="638059" y="902900"/>
                      <a:pt x="625165" y="929733"/>
                    </a:cubicBezTo>
                    <a:close/>
                    <a:moveTo>
                      <a:pt x="611575" y="963187"/>
                    </a:moveTo>
                    <a:lnTo>
                      <a:pt x="611924" y="969111"/>
                    </a:lnTo>
                    <a:cubicBezTo>
                      <a:pt x="610878" y="970853"/>
                      <a:pt x="609484" y="972944"/>
                      <a:pt x="608439" y="974686"/>
                    </a:cubicBezTo>
                    <a:lnTo>
                      <a:pt x="611575" y="963187"/>
                    </a:lnTo>
                    <a:close/>
                    <a:moveTo>
                      <a:pt x="585788" y="1006398"/>
                    </a:moveTo>
                    <a:cubicBezTo>
                      <a:pt x="583697" y="1002913"/>
                      <a:pt x="581606" y="999777"/>
                      <a:pt x="579167" y="995943"/>
                    </a:cubicBezTo>
                    <a:cubicBezTo>
                      <a:pt x="582652" y="997686"/>
                      <a:pt x="586136" y="999080"/>
                      <a:pt x="589969" y="1000473"/>
                    </a:cubicBezTo>
                    <a:cubicBezTo>
                      <a:pt x="588924" y="1002216"/>
                      <a:pt x="587530" y="1004307"/>
                      <a:pt x="585788" y="1006398"/>
                    </a:cubicBezTo>
                    <a:close/>
                    <a:moveTo>
                      <a:pt x="567318" y="1378918"/>
                    </a:moveTo>
                    <a:cubicBezTo>
                      <a:pt x="568364" y="1378569"/>
                      <a:pt x="569061" y="1378221"/>
                      <a:pt x="570106" y="1377873"/>
                    </a:cubicBezTo>
                    <a:cubicBezTo>
                      <a:pt x="569758" y="1378569"/>
                      <a:pt x="569061" y="1379266"/>
                      <a:pt x="568712" y="1379963"/>
                    </a:cubicBezTo>
                    <a:cubicBezTo>
                      <a:pt x="568015" y="1379615"/>
                      <a:pt x="567667" y="1379266"/>
                      <a:pt x="567318" y="1378918"/>
                    </a:cubicBezTo>
                    <a:close/>
                    <a:moveTo>
                      <a:pt x="149496" y="1242664"/>
                    </a:moveTo>
                    <a:cubicBezTo>
                      <a:pt x="143572" y="1236043"/>
                      <a:pt x="136951" y="1228377"/>
                      <a:pt x="129982" y="1218619"/>
                    </a:cubicBezTo>
                    <a:cubicBezTo>
                      <a:pt x="132421" y="1219665"/>
                      <a:pt x="135209" y="1220710"/>
                      <a:pt x="138345" y="1220710"/>
                    </a:cubicBezTo>
                    <a:lnTo>
                      <a:pt x="140784" y="1213741"/>
                    </a:lnTo>
                    <a:cubicBezTo>
                      <a:pt x="141481" y="1213741"/>
                      <a:pt x="142527" y="1213741"/>
                      <a:pt x="143224" y="1213741"/>
                    </a:cubicBezTo>
                    <a:lnTo>
                      <a:pt x="143572" y="1220710"/>
                    </a:lnTo>
                    <a:cubicBezTo>
                      <a:pt x="148102" y="1220362"/>
                      <a:pt x="152981" y="1218619"/>
                      <a:pt x="157860" y="1215832"/>
                    </a:cubicBezTo>
                    <a:cubicBezTo>
                      <a:pt x="157163" y="1217225"/>
                      <a:pt x="156466" y="1217922"/>
                      <a:pt x="156466" y="1217922"/>
                    </a:cubicBezTo>
                    <a:cubicBezTo>
                      <a:pt x="164481" y="1220710"/>
                      <a:pt x="170753" y="1219316"/>
                      <a:pt x="175980" y="1215483"/>
                    </a:cubicBezTo>
                    <a:cubicBezTo>
                      <a:pt x="166572" y="1225589"/>
                      <a:pt x="157511" y="1234649"/>
                      <a:pt x="149496" y="1242664"/>
                    </a:cubicBez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D1969BF9-6A77-4C48-ABC7-0D3A2360BD37}"/>
                  </a:ext>
                </a:extLst>
              </p:cNvPr>
              <p:cNvSpPr/>
              <p:nvPr/>
            </p:nvSpPr>
            <p:spPr>
              <a:xfrm>
                <a:off x="7147699" y="1979341"/>
                <a:ext cx="838083" cy="1423174"/>
              </a:xfrm>
              <a:custGeom>
                <a:avLst/>
                <a:gdLst>
                  <a:gd name="connsiteX0" fmla="*/ 63771 w 838083"/>
                  <a:gd name="connsiteY0" fmla="*/ 1054836 h 1423174"/>
                  <a:gd name="connsiteX1" fmla="*/ 13590 w 838083"/>
                  <a:gd name="connsiteY1" fmla="*/ 1124182 h 1423174"/>
                  <a:gd name="connsiteX2" fmla="*/ 48787 w 838083"/>
                  <a:gd name="connsiteY2" fmla="*/ 1134637 h 1423174"/>
                  <a:gd name="connsiteX3" fmla="*/ 61332 w 838083"/>
                  <a:gd name="connsiteY3" fmla="*/ 1123834 h 1423174"/>
                  <a:gd name="connsiteX4" fmla="*/ 49483 w 838083"/>
                  <a:gd name="connsiteY4" fmla="*/ 1143697 h 1423174"/>
                  <a:gd name="connsiteX5" fmla="*/ 108027 w 838083"/>
                  <a:gd name="connsiteY5" fmla="*/ 1132197 h 1423174"/>
                  <a:gd name="connsiteX6" fmla="*/ 96876 w 838083"/>
                  <a:gd name="connsiteY6" fmla="*/ 1155197 h 1423174"/>
                  <a:gd name="connsiteX7" fmla="*/ 171101 w 838083"/>
                  <a:gd name="connsiteY7" fmla="*/ 1078184 h 1423174"/>
                  <a:gd name="connsiteX8" fmla="*/ 158905 w 838083"/>
                  <a:gd name="connsiteY8" fmla="*/ 1423175 h 1423174"/>
                  <a:gd name="connsiteX9" fmla="*/ 236266 w 838083"/>
                  <a:gd name="connsiteY9" fmla="*/ 1423175 h 1423174"/>
                  <a:gd name="connsiteX10" fmla="*/ 225812 w 838083"/>
                  <a:gd name="connsiteY10" fmla="*/ 1124531 h 1423174"/>
                  <a:gd name="connsiteX11" fmla="*/ 259963 w 838083"/>
                  <a:gd name="connsiteY11" fmla="*/ 1134637 h 1423174"/>
                  <a:gd name="connsiteX12" fmla="*/ 266584 w 838083"/>
                  <a:gd name="connsiteY12" fmla="*/ 1129061 h 1423174"/>
                  <a:gd name="connsiteX13" fmla="*/ 267977 w 838083"/>
                  <a:gd name="connsiteY13" fmla="*/ 1131849 h 1423174"/>
                  <a:gd name="connsiteX14" fmla="*/ 260660 w 838083"/>
                  <a:gd name="connsiteY14" fmla="*/ 1143697 h 1423174"/>
                  <a:gd name="connsiteX15" fmla="*/ 275296 w 838083"/>
                  <a:gd name="connsiteY15" fmla="*/ 1145091 h 1423174"/>
                  <a:gd name="connsiteX16" fmla="*/ 316416 w 838083"/>
                  <a:gd name="connsiteY16" fmla="*/ 1184120 h 1423174"/>
                  <a:gd name="connsiteX17" fmla="*/ 326521 w 838083"/>
                  <a:gd name="connsiteY17" fmla="*/ 1159030 h 1423174"/>
                  <a:gd name="connsiteX18" fmla="*/ 329658 w 838083"/>
                  <a:gd name="connsiteY18" fmla="*/ 1159030 h 1423174"/>
                  <a:gd name="connsiteX19" fmla="*/ 328612 w 838083"/>
                  <a:gd name="connsiteY19" fmla="*/ 1187257 h 1423174"/>
                  <a:gd name="connsiteX20" fmla="*/ 375656 w 838083"/>
                  <a:gd name="connsiteY20" fmla="*/ 1177499 h 1423174"/>
                  <a:gd name="connsiteX21" fmla="*/ 351960 w 838083"/>
                  <a:gd name="connsiteY21" fmla="*/ 1147879 h 1423174"/>
                  <a:gd name="connsiteX22" fmla="*/ 355096 w 838083"/>
                  <a:gd name="connsiteY22" fmla="*/ 1144742 h 1423174"/>
                  <a:gd name="connsiteX23" fmla="*/ 379838 w 838083"/>
                  <a:gd name="connsiteY23" fmla="*/ 1143348 h 1423174"/>
                  <a:gd name="connsiteX24" fmla="*/ 370081 w 838083"/>
                  <a:gd name="connsiteY24" fmla="*/ 1423175 h 1423174"/>
                  <a:gd name="connsiteX25" fmla="*/ 447442 w 838083"/>
                  <a:gd name="connsiteY25" fmla="*/ 1423175 h 1423174"/>
                  <a:gd name="connsiteX26" fmla="*/ 434549 w 838083"/>
                  <a:gd name="connsiteY26" fmla="*/ 1058321 h 1423174"/>
                  <a:gd name="connsiteX27" fmla="*/ 472533 w 838083"/>
                  <a:gd name="connsiteY27" fmla="*/ 1129061 h 1423174"/>
                  <a:gd name="connsiteX28" fmla="*/ 465563 w 838083"/>
                  <a:gd name="connsiteY28" fmla="*/ 1099092 h 1423174"/>
                  <a:gd name="connsiteX29" fmla="*/ 480548 w 838083"/>
                  <a:gd name="connsiteY29" fmla="*/ 1133940 h 1423174"/>
                  <a:gd name="connsiteX30" fmla="*/ 478108 w 838083"/>
                  <a:gd name="connsiteY30" fmla="*/ 1207816 h 1423174"/>
                  <a:gd name="connsiteX31" fmla="*/ 555470 w 838083"/>
                  <a:gd name="connsiteY31" fmla="*/ 1207816 h 1423174"/>
                  <a:gd name="connsiteX32" fmla="*/ 554773 w 838083"/>
                  <a:gd name="connsiteY32" fmla="*/ 1187257 h 1423174"/>
                  <a:gd name="connsiteX33" fmla="*/ 579863 w 838083"/>
                  <a:gd name="connsiteY33" fmla="*/ 1180287 h 1423174"/>
                  <a:gd name="connsiteX34" fmla="*/ 574985 w 838083"/>
                  <a:gd name="connsiteY34" fmla="*/ 1315147 h 1423174"/>
                  <a:gd name="connsiteX35" fmla="*/ 652346 w 838083"/>
                  <a:gd name="connsiteY35" fmla="*/ 1315147 h 1423174"/>
                  <a:gd name="connsiteX36" fmla="*/ 639801 w 838083"/>
                  <a:gd name="connsiteY36" fmla="*/ 957960 h 1423174"/>
                  <a:gd name="connsiteX37" fmla="*/ 641195 w 838083"/>
                  <a:gd name="connsiteY37" fmla="*/ 954823 h 1423174"/>
                  <a:gd name="connsiteX38" fmla="*/ 677436 w 838083"/>
                  <a:gd name="connsiteY38" fmla="*/ 1021034 h 1423174"/>
                  <a:gd name="connsiteX39" fmla="*/ 670467 w 838083"/>
                  <a:gd name="connsiteY39" fmla="*/ 991065 h 1423174"/>
                  <a:gd name="connsiteX40" fmla="*/ 732844 w 838083"/>
                  <a:gd name="connsiteY40" fmla="*/ 1075744 h 1423174"/>
                  <a:gd name="connsiteX41" fmla="*/ 743647 w 838083"/>
                  <a:gd name="connsiteY41" fmla="*/ 1049260 h 1423174"/>
                  <a:gd name="connsiteX42" fmla="*/ 746086 w 838083"/>
                  <a:gd name="connsiteY42" fmla="*/ 1049260 h 1423174"/>
                  <a:gd name="connsiteX43" fmla="*/ 745041 w 838083"/>
                  <a:gd name="connsiteY43" fmla="*/ 1079229 h 1423174"/>
                  <a:gd name="connsiteX44" fmla="*/ 792085 w 838083"/>
                  <a:gd name="connsiteY44" fmla="*/ 1069472 h 1423174"/>
                  <a:gd name="connsiteX45" fmla="*/ 765252 w 838083"/>
                  <a:gd name="connsiteY45" fmla="*/ 1035670 h 1423174"/>
                  <a:gd name="connsiteX46" fmla="*/ 838084 w 838083"/>
                  <a:gd name="connsiteY46" fmla="*/ 1016503 h 1423174"/>
                  <a:gd name="connsiteX47" fmla="*/ 739465 w 838083"/>
                  <a:gd name="connsiteY47" fmla="*/ 890007 h 1423174"/>
                  <a:gd name="connsiteX48" fmla="*/ 759677 w 838083"/>
                  <a:gd name="connsiteY48" fmla="*/ 896279 h 1423174"/>
                  <a:gd name="connsiteX49" fmla="*/ 771525 w 838083"/>
                  <a:gd name="connsiteY49" fmla="*/ 856902 h 1423174"/>
                  <a:gd name="connsiteX50" fmla="*/ 772919 w 838083"/>
                  <a:gd name="connsiteY50" fmla="*/ 895931 h 1423174"/>
                  <a:gd name="connsiteX51" fmla="*/ 822054 w 838083"/>
                  <a:gd name="connsiteY51" fmla="*/ 871189 h 1423174"/>
                  <a:gd name="connsiteX52" fmla="*/ 734238 w 838083"/>
                  <a:gd name="connsiteY52" fmla="*/ 775010 h 1423174"/>
                  <a:gd name="connsiteX53" fmla="*/ 740511 w 838083"/>
                  <a:gd name="connsiteY53" fmla="*/ 777101 h 1423174"/>
                  <a:gd name="connsiteX54" fmla="*/ 753753 w 838083"/>
                  <a:gd name="connsiteY54" fmla="*/ 739465 h 1423174"/>
                  <a:gd name="connsiteX55" fmla="*/ 753753 w 838083"/>
                  <a:gd name="connsiteY55" fmla="*/ 778843 h 1423174"/>
                  <a:gd name="connsiteX56" fmla="*/ 803585 w 838083"/>
                  <a:gd name="connsiteY56" fmla="*/ 761419 h 1423174"/>
                  <a:gd name="connsiteX57" fmla="*/ 701133 w 838083"/>
                  <a:gd name="connsiteY57" fmla="*/ 621332 h 1423174"/>
                  <a:gd name="connsiteX58" fmla="*/ 749919 w 838083"/>
                  <a:gd name="connsiteY58" fmla="*/ 611226 h 1423174"/>
                  <a:gd name="connsiteX59" fmla="*/ 687891 w 838083"/>
                  <a:gd name="connsiteY59" fmla="*/ 530380 h 1423174"/>
                  <a:gd name="connsiteX60" fmla="*/ 733192 w 838083"/>
                  <a:gd name="connsiteY60" fmla="*/ 520274 h 1423174"/>
                  <a:gd name="connsiteX61" fmla="*/ 682663 w 838083"/>
                  <a:gd name="connsiteY61" fmla="*/ 444655 h 1423174"/>
                  <a:gd name="connsiteX62" fmla="*/ 705663 w 838083"/>
                  <a:gd name="connsiteY62" fmla="*/ 464867 h 1423174"/>
                  <a:gd name="connsiteX63" fmla="*/ 726920 w 838083"/>
                  <a:gd name="connsiteY63" fmla="*/ 455109 h 1423174"/>
                  <a:gd name="connsiteX64" fmla="*/ 651998 w 838083"/>
                  <a:gd name="connsiteY64" fmla="*/ 344294 h 1423174"/>
                  <a:gd name="connsiteX65" fmla="*/ 675346 w 838083"/>
                  <a:gd name="connsiteY65" fmla="*/ 336627 h 1423174"/>
                  <a:gd name="connsiteX66" fmla="*/ 613317 w 838083"/>
                  <a:gd name="connsiteY66" fmla="*/ 212919 h 1423174"/>
                  <a:gd name="connsiteX67" fmla="*/ 613317 w 838083"/>
                  <a:gd name="connsiteY67" fmla="*/ 211873 h 1423174"/>
                  <a:gd name="connsiteX68" fmla="*/ 613317 w 838083"/>
                  <a:gd name="connsiteY68" fmla="*/ 214661 h 1423174"/>
                  <a:gd name="connsiteX69" fmla="*/ 613317 w 838083"/>
                  <a:gd name="connsiteY69" fmla="*/ 209782 h 1423174"/>
                  <a:gd name="connsiteX70" fmla="*/ 595893 w 838083"/>
                  <a:gd name="connsiteY70" fmla="*/ 308401 h 1423174"/>
                  <a:gd name="connsiteX71" fmla="*/ 554773 w 838083"/>
                  <a:gd name="connsiteY71" fmla="*/ 237660 h 1423174"/>
                  <a:gd name="connsiteX72" fmla="*/ 578121 w 838083"/>
                  <a:gd name="connsiteY72" fmla="*/ 229994 h 1423174"/>
                  <a:gd name="connsiteX73" fmla="*/ 516092 w 838083"/>
                  <a:gd name="connsiteY73" fmla="*/ 106285 h 1423174"/>
                  <a:gd name="connsiteX74" fmla="*/ 516092 w 838083"/>
                  <a:gd name="connsiteY74" fmla="*/ 105240 h 1423174"/>
                  <a:gd name="connsiteX75" fmla="*/ 516092 w 838083"/>
                  <a:gd name="connsiteY75" fmla="*/ 108027 h 1423174"/>
                  <a:gd name="connsiteX76" fmla="*/ 516092 w 838083"/>
                  <a:gd name="connsiteY76" fmla="*/ 103149 h 1423174"/>
                  <a:gd name="connsiteX77" fmla="*/ 468700 w 838083"/>
                  <a:gd name="connsiteY77" fmla="*/ 299689 h 1423174"/>
                  <a:gd name="connsiteX78" fmla="*/ 427231 w 838083"/>
                  <a:gd name="connsiteY78" fmla="*/ 234873 h 1423174"/>
                  <a:gd name="connsiteX79" fmla="*/ 450230 w 838083"/>
                  <a:gd name="connsiteY79" fmla="*/ 255084 h 1423174"/>
                  <a:gd name="connsiteX80" fmla="*/ 471487 w 838083"/>
                  <a:gd name="connsiteY80" fmla="*/ 245327 h 1423174"/>
                  <a:gd name="connsiteX81" fmla="*/ 396565 w 838083"/>
                  <a:gd name="connsiteY81" fmla="*/ 134512 h 1423174"/>
                  <a:gd name="connsiteX82" fmla="*/ 419913 w 838083"/>
                  <a:gd name="connsiteY82" fmla="*/ 126845 h 1423174"/>
                  <a:gd name="connsiteX83" fmla="*/ 357884 w 838083"/>
                  <a:gd name="connsiteY83" fmla="*/ 3136 h 1423174"/>
                  <a:gd name="connsiteX84" fmla="*/ 357884 w 838083"/>
                  <a:gd name="connsiteY84" fmla="*/ 2091 h 1423174"/>
                  <a:gd name="connsiteX85" fmla="*/ 357884 w 838083"/>
                  <a:gd name="connsiteY85" fmla="*/ 4879 h 1423174"/>
                  <a:gd name="connsiteX86" fmla="*/ 357884 w 838083"/>
                  <a:gd name="connsiteY86" fmla="*/ 0 h 1423174"/>
                  <a:gd name="connsiteX87" fmla="*/ 241842 w 838083"/>
                  <a:gd name="connsiteY87" fmla="*/ 322340 h 1423174"/>
                  <a:gd name="connsiteX88" fmla="*/ 278083 w 838083"/>
                  <a:gd name="connsiteY88" fmla="*/ 335931 h 1423174"/>
                  <a:gd name="connsiteX89" fmla="*/ 253342 w 838083"/>
                  <a:gd name="connsiteY89" fmla="*/ 380187 h 1423174"/>
                  <a:gd name="connsiteX90" fmla="*/ 279129 w 838083"/>
                  <a:gd name="connsiteY90" fmla="*/ 380187 h 1423174"/>
                  <a:gd name="connsiteX91" fmla="*/ 315370 w 838083"/>
                  <a:gd name="connsiteY91" fmla="*/ 314673 h 1423174"/>
                  <a:gd name="connsiteX92" fmla="*/ 304916 w 838083"/>
                  <a:gd name="connsiteY92" fmla="*/ 365899 h 1423174"/>
                  <a:gd name="connsiteX93" fmla="*/ 316067 w 838083"/>
                  <a:gd name="connsiteY93" fmla="*/ 353006 h 1423174"/>
                  <a:gd name="connsiteX94" fmla="*/ 254387 w 838083"/>
                  <a:gd name="connsiteY94" fmla="*/ 488563 h 1423174"/>
                  <a:gd name="connsiteX95" fmla="*/ 235918 w 838083"/>
                  <a:gd name="connsiteY95" fmla="*/ 453018 h 1423174"/>
                  <a:gd name="connsiteX96" fmla="*/ 259266 w 838083"/>
                  <a:gd name="connsiteY96" fmla="*/ 445352 h 1423174"/>
                  <a:gd name="connsiteX97" fmla="*/ 197237 w 838083"/>
                  <a:gd name="connsiteY97" fmla="*/ 321643 h 1423174"/>
                  <a:gd name="connsiteX98" fmla="*/ 197237 w 838083"/>
                  <a:gd name="connsiteY98" fmla="*/ 320598 h 1423174"/>
                  <a:gd name="connsiteX99" fmla="*/ 197237 w 838083"/>
                  <a:gd name="connsiteY99" fmla="*/ 323385 h 1423174"/>
                  <a:gd name="connsiteX100" fmla="*/ 197237 w 838083"/>
                  <a:gd name="connsiteY100" fmla="*/ 318507 h 1423174"/>
                  <a:gd name="connsiteX101" fmla="*/ 81195 w 838083"/>
                  <a:gd name="connsiteY101" fmla="*/ 640847 h 1423174"/>
                  <a:gd name="connsiteX102" fmla="*/ 117436 w 838083"/>
                  <a:gd name="connsiteY102" fmla="*/ 654437 h 1423174"/>
                  <a:gd name="connsiteX103" fmla="*/ 92694 w 838083"/>
                  <a:gd name="connsiteY103" fmla="*/ 698694 h 1423174"/>
                  <a:gd name="connsiteX104" fmla="*/ 118482 w 838083"/>
                  <a:gd name="connsiteY104" fmla="*/ 698694 h 1423174"/>
                  <a:gd name="connsiteX105" fmla="*/ 154723 w 838083"/>
                  <a:gd name="connsiteY105" fmla="*/ 633180 h 1423174"/>
                  <a:gd name="connsiteX106" fmla="*/ 144269 w 838083"/>
                  <a:gd name="connsiteY106" fmla="*/ 684406 h 1423174"/>
                  <a:gd name="connsiteX107" fmla="*/ 155420 w 838083"/>
                  <a:gd name="connsiteY107" fmla="*/ 671513 h 1423174"/>
                  <a:gd name="connsiteX108" fmla="*/ 3833 w 838083"/>
                  <a:gd name="connsiteY108" fmla="*/ 924854 h 1423174"/>
                  <a:gd name="connsiteX109" fmla="*/ 53665 w 838083"/>
                  <a:gd name="connsiteY109" fmla="*/ 942627 h 1423174"/>
                  <a:gd name="connsiteX110" fmla="*/ 53665 w 838083"/>
                  <a:gd name="connsiteY110" fmla="*/ 903249 h 1423174"/>
                  <a:gd name="connsiteX111" fmla="*/ 64119 w 838083"/>
                  <a:gd name="connsiteY111" fmla="*/ 932521 h 1423174"/>
                  <a:gd name="connsiteX112" fmla="*/ 0 w 838083"/>
                  <a:gd name="connsiteY112" fmla="*/ 1032533 h 1423174"/>
                  <a:gd name="connsiteX113" fmla="*/ 63771 w 838083"/>
                  <a:gd name="connsiteY113" fmla="*/ 1054836 h 1423174"/>
                  <a:gd name="connsiteX114" fmla="*/ 474275 w 838083"/>
                  <a:gd name="connsiteY114" fmla="*/ 458594 h 1423174"/>
                  <a:gd name="connsiteX115" fmla="*/ 473927 w 838083"/>
                  <a:gd name="connsiteY115" fmla="*/ 457897 h 1423174"/>
                  <a:gd name="connsiteX116" fmla="*/ 475320 w 838083"/>
                  <a:gd name="connsiteY116" fmla="*/ 456155 h 1423174"/>
                  <a:gd name="connsiteX117" fmla="*/ 474275 w 838083"/>
                  <a:gd name="connsiteY117" fmla="*/ 458594 h 1423174"/>
                  <a:gd name="connsiteX118" fmla="*/ 466260 w 838083"/>
                  <a:gd name="connsiteY118" fmla="*/ 440473 h 1423174"/>
                  <a:gd name="connsiteX119" fmla="*/ 474624 w 838083"/>
                  <a:gd name="connsiteY119" fmla="*/ 418171 h 1423174"/>
                  <a:gd name="connsiteX120" fmla="*/ 470790 w 838083"/>
                  <a:gd name="connsiteY120" fmla="*/ 444655 h 1423174"/>
                  <a:gd name="connsiteX121" fmla="*/ 466260 w 838083"/>
                  <a:gd name="connsiteY121" fmla="*/ 440473 h 1423174"/>
                  <a:gd name="connsiteX122" fmla="*/ 469048 w 838083"/>
                  <a:gd name="connsiteY122" fmla="*/ 450231 h 1423174"/>
                  <a:gd name="connsiteX123" fmla="*/ 467654 w 838083"/>
                  <a:gd name="connsiteY123" fmla="*/ 447791 h 1423174"/>
                  <a:gd name="connsiteX124" fmla="*/ 470093 w 838083"/>
                  <a:gd name="connsiteY124" fmla="*/ 445700 h 1423174"/>
                  <a:gd name="connsiteX125" fmla="*/ 469048 w 838083"/>
                  <a:gd name="connsiteY125" fmla="*/ 450231 h 1423174"/>
                  <a:gd name="connsiteX126" fmla="*/ 584393 w 838083"/>
                  <a:gd name="connsiteY126" fmla="*/ 1069820 h 1423174"/>
                  <a:gd name="connsiteX127" fmla="*/ 560349 w 838083"/>
                  <a:gd name="connsiteY127" fmla="*/ 1037412 h 1423174"/>
                  <a:gd name="connsiteX128" fmla="*/ 579166 w 838083"/>
                  <a:gd name="connsiteY128" fmla="*/ 1002216 h 1423174"/>
                  <a:gd name="connsiteX129" fmla="*/ 586833 w 838083"/>
                  <a:gd name="connsiteY129" fmla="*/ 999428 h 1423174"/>
                  <a:gd name="connsiteX130" fmla="*/ 584393 w 838083"/>
                  <a:gd name="connsiteY130" fmla="*/ 1069820 h 1423174"/>
                  <a:gd name="connsiteX131" fmla="*/ 460685 w 838083"/>
                  <a:gd name="connsiteY131" fmla="*/ 320598 h 1423174"/>
                  <a:gd name="connsiteX132" fmla="*/ 449185 w 838083"/>
                  <a:gd name="connsiteY132" fmla="*/ 345688 h 1423174"/>
                  <a:gd name="connsiteX133" fmla="*/ 432807 w 838083"/>
                  <a:gd name="connsiteY133" fmla="*/ 320249 h 1423174"/>
                  <a:gd name="connsiteX134" fmla="*/ 460685 w 838083"/>
                  <a:gd name="connsiteY134" fmla="*/ 320598 h 1423174"/>
                  <a:gd name="connsiteX135" fmla="*/ 588924 w 838083"/>
                  <a:gd name="connsiteY135" fmla="*/ 340461 h 1423174"/>
                  <a:gd name="connsiteX136" fmla="*/ 588575 w 838083"/>
                  <a:gd name="connsiteY136" fmla="*/ 341506 h 1423174"/>
                  <a:gd name="connsiteX137" fmla="*/ 586484 w 838083"/>
                  <a:gd name="connsiteY137" fmla="*/ 337673 h 1423174"/>
                  <a:gd name="connsiteX138" fmla="*/ 588924 w 838083"/>
                  <a:gd name="connsiteY138" fmla="*/ 340461 h 1423174"/>
                  <a:gd name="connsiteX139" fmla="*/ 560349 w 838083"/>
                  <a:gd name="connsiteY139" fmla="*/ 1144045 h 1423174"/>
                  <a:gd name="connsiteX140" fmla="*/ 581605 w 838083"/>
                  <a:gd name="connsiteY140" fmla="*/ 1145439 h 1423174"/>
                  <a:gd name="connsiteX141" fmla="*/ 580560 w 838083"/>
                  <a:gd name="connsiteY141" fmla="*/ 1170530 h 1423174"/>
                  <a:gd name="connsiteX142" fmla="*/ 560349 w 838083"/>
                  <a:gd name="connsiteY142" fmla="*/ 1144045 h 1423174"/>
                  <a:gd name="connsiteX143" fmla="*/ 223721 w 838083"/>
                  <a:gd name="connsiteY143" fmla="*/ 1058669 h 1423174"/>
                  <a:gd name="connsiteX144" fmla="*/ 242539 w 838083"/>
                  <a:gd name="connsiteY144" fmla="*/ 1102577 h 1423174"/>
                  <a:gd name="connsiteX145" fmla="*/ 226160 w 838083"/>
                  <a:gd name="connsiteY145" fmla="*/ 1123137 h 1423174"/>
                  <a:gd name="connsiteX146" fmla="*/ 223721 w 838083"/>
                  <a:gd name="connsiteY146" fmla="*/ 1058669 h 1423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</a:cxnLst>
                <a:rect l="l" t="t" r="r" b="b"/>
                <a:pathLst>
                  <a:path w="838083" h="1423174">
                    <a:moveTo>
                      <a:pt x="63771" y="1054836"/>
                    </a:moveTo>
                    <a:cubicBezTo>
                      <a:pt x="35544" y="1100138"/>
                      <a:pt x="13590" y="1124182"/>
                      <a:pt x="13590" y="1124182"/>
                    </a:cubicBezTo>
                    <a:cubicBezTo>
                      <a:pt x="26484" y="1130455"/>
                      <a:pt x="37984" y="1133940"/>
                      <a:pt x="48787" y="1134637"/>
                    </a:cubicBezTo>
                    <a:cubicBezTo>
                      <a:pt x="52271" y="1131849"/>
                      <a:pt x="56801" y="1128364"/>
                      <a:pt x="61332" y="1123834"/>
                    </a:cubicBezTo>
                    <a:cubicBezTo>
                      <a:pt x="54014" y="1136728"/>
                      <a:pt x="49483" y="1143697"/>
                      <a:pt x="49483" y="1143697"/>
                    </a:cubicBezTo>
                    <a:cubicBezTo>
                      <a:pt x="72483" y="1147879"/>
                      <a:pt x="91649" y="1143000"/>
                      <a:pt x="108027" y="1132197"/>
                    </a:cubicBezTo>
                    <a:cubicBezTo>
                      <a:pt x="101058" y="1147182"/>
                      <a:pt x="96876" y="1155197"/>
                      <a:pt x="96876" y="1155197"/>
                    </a:cubicBezTo>
                    <a:cubicBezTo>
                      <a:pt x="136602" y="1172272"/>
                      <a:pt x="158905" y="1134637"/>
                      <a:pt x="171101" y="1078184"/>
                    </a:cubicBezTo>
                    <a:lnTo>
                      <a:pt x="158905" y="1423175"/>
                    </a:lnTo>
                    <a:lnTo>
                      <a:pt x="236266" y="1423175"/>
                    </a:lnTo>
                    <a:lnTo>
                      <a:pt x="225812" y="1124531"/>
                    </a:lnTo>
                    <a:cubicBezTo>
                      <a:pt x="238009" y="1130455"/>
                      <a:pt x="249508" y="1133940"/>
                      <a:pt x="259963" y="1134637"/>
                    </a:cubicBezTo>
                    <a:cubicBezTo>
                      <a:pt x="262053" y="1133243"/>
                      <a:pt x="264144" y="1131152"/>
                      <a:pt x="266584" y="1129061"/>
                    </a:cubicBezTo>
                    <a:cubicBezTo>
                      <a:pt x="266932" y="1130106"/>
                      <a:pt x="267629" y="1130803"/>
                      <a:pt x="267977" y="1131849"/>
                    </a:cubicBezTo>
                    <a:cubicBezTo>
                      <a:pt x="263447" y="1139515"/>
                      <a:pt x="260660" y="1143697"/>
                      <a:pt x="260660" y="1143697"/>
                    </a:cubicBezTo>
                    <a:cubicBezTo>
                      <a:pt x="265887" y="1144742"/>
                      <a:pt x="270765" y="1145091"/>
                      <a:pt x="275296" y="1145091"/>
                    </a:cubicBezTo>
                    <a:cubicBezTo>
                      <a:pt x="286795" y="1163909"/>
                      <a:pt x="300386" y="1177848"/>
                      <a:pt x="316416" y="1184120"/>
                    </a:cubicBezTo>
                    <a:lnTo>
                      <a:pt x="326521" y="1159030"/>
                    </a:lnTo>
                    <a:cubicBezTo>
                      <a:pt x="327567" y="1159030"/>
                      <a:pt x="328612" y="1159030"/>
                      <a:pt x="329658" y="1159030"/>
                    </a:cubicBezTo>
                    <a:lnTo>
                      <a:pt x="328612" y="1187257"/>
                    </a:lnTo>
                    <a:cubicBezTo>
                      <a:pt x="342551" y="1189347"/>
                      <a:pt x="357884" y="1186560"/>
                      <a:pt x="375656" y="1177499"/>
                    </a:cubicBezTo>
                    <a:cubicBezTo>
                      <a:pt x="375656" y="1177499"/>
                      <a:pt x="366248" y="1167393"/>
                      <a:pt x="351960" y="1147879"/>
                    </a:cubicBezTo>
                    <a:cubicBezTo>
                      <a:pt x="353006" y="1146833"/>
                      <a:pt x="354051" y="1145788"/>
                      <a:pt x="355096" y="1144742"/>
                    </a:cubicBezTo>
                    <a:cubicBezTo>
                      <a:pt x="363111" y="1145788"/>
                      <a:pt x="371127" y="1145439"/>
                      <a:pt x="379838" y="1143348"/>
                    </a:cubicBezTo>
                    <a:lnTo>
                      <a:pt x="370081" y="1423175"/>
                    </a:lnTo>
                    <a:lnTo>
                      <a:pt x="447442" y="1423175"/>
                    </a:lnTo>
                    <a:lnTo>
                      <a:pt x="434549" y="1058321"/>
                    </a:lnTo>
                    <a:cubicBezTo>
                      <a:pt x="443958" y="1087244"/>
                      <a:pt x="456154" y="1111637"/>
                      <a:pt x="472533" y="1129061"/>
                    </a:cubicBezTo>
                    <a:cubicBezTo>
                      <a:pt x="469396" y="1118607"/>
                      <a:pt x="467306" y="1108501"/>
                      <a:pt x="465563" y="1099092"/>
                    </a:cubicBezTo>
                    <a:cubicBezTo>
                      <a:pt x="470093" y="1111637"/>
                      <a:pt x="474972" y="1123486"/>
                      <a:pt x="480548" y="1133940"/>
                    </a:cubicBezTo>
                    <a:lnTo>
                      <a:pt x="478108" y="1207816"/>
                    </a:lnTo>
                    <a:lnTo>
                      <a:pt x="555470" y="1207816"/>
                    </a:lnTo>
                    <a:lnTo>
                      <a:pt x="554773" y="1187257"/>
                    </a:lnTo>
                    <a:cubicBezTo>
                      <a:pt x="562788" y="1186560"/>
                      <a:pt x="571151" y="1184120"/>
                      <a:pt x="579863" y="1180287"/>
                    </a:cubicBezTo>
                    <a:lnTo>
                      <a:pt x="574985" y="1315147"/>
                    </a:lnTo>
                    <a:lnTo>
                      <a:pt x="652346" y="1315147"/>
                    </a:lnTo>
                    <a:lnTo>
                      <a:pt x="639801" y="957960"/>
                    </a:lnTo>
                    <a:lnTo>
                      <a:pt x="641195" y="954823"/>
                    </a:lnTo>
                    <a:cubicBezTo>
                      <a:pt x="650255" y="981656"/>
                      <a:pt x="662104" y="1004655"/>
                      <a:pt x="677436" y="1021034"/>
                    </a:cubicBezTo>
                    <a:cubicBezTo>
                      <a:pt x="674300" y="1010579"/>
                      <a:pt x="672209" y="1000473"/>
                      <a:pt x="670467" y="991065"/>
                    </a:cubicBezTo>
                    <a:cubicBezTo>
                      <a:pt x="685103" y="1032533"/>
                      <a:pt x="705314" y="1064941"/>
                      <a:pt x="732844" y="1075744"/>
                    </a:cubicBezTo>
                    <a:lnTo>
                      <a:pt x="743647" y="1049260"/>
                    </a:lnTo>
                    <a:lnTo>
                      <a:pt x="746086" y="1049260"/>
                    </a:lnTo>
                    <a:lnTo>
                      <a:pt x="745041" y="1079229"/>
                    </a:lnTo>
                    <a:cubicBezTo>
                      <a:pt x="758980" y="1081320"/>
                      <a:pt x="774313" y="1078532"/>
                      <a:pt x="792085" y="1069472"/>
                    </a:cubicBezTo>
                    <a:cubicBezTo>
                      <a:pt x="792085" y="1069472"/>
                      <a:pt x="781282" y="1057972"/>
                      <a:pt x="765252" y="1035670"/>
                    </a:cubicBezTo>
                    <a:cubicBezTo>
                      <a:pt x="786509" y="1040548"/>
                      <a:pt x="810554" y="1034973"/>
                      <a:pt x="838084" y="1016503"/>
                    </a:cubicBezTo>
                    <a:cubicBezTo>
                      <a:pt x="838084" y="1016503"/>
                      <a:pt x="791040" y="974338"/>
                      <a:pt x="739465" y="890007"/>
                    </a:cubicBezTo>
                    <a:cubicBezTo>
                      <a:pt x="746086" y="893492"/>
                      <a:pt x="752707" y="895582"/>
                      <a:pt x="759677" y="896279"/>
                    </a:cubicBezTo>
                    <a:lnTo>
                      <a:pt x="771525" y="856902"/>
                    </a:lnTo>
                    <a:lnTo>
                      <a:pt x="772919" y="895931"/>
                    </a:lnTo>
                    <a:cubicBezTo>
                      <a:pt x="787903" y="894188"/>
                      <a:pt x="804281" y="886173"/>
                      <a:pt x="822054" y="871189"/>
                    </a:cubicBezTo>
                    <a:cubicBezTo>
                      <a:pt x="822054" y="871189"/>
                      <a:pt x="780585" y="840872"/>
                      <a:pt x="734238" y="775010"/>
                    </a:cubicBezTo>
                    <a:cubicBezTo>
                      <a:pt x="736329" y="775707"/>
                      <a:pt x="738420" y="776404"/>
                      <a:pt x="740511" y="777101"/>
                    </a:cubicBezTo>
                    <a:lnTo>
                      <a:pt x="753753" y="739465"/>
                    </a:lnTo>
                    <a:lnTo>
                      <a:pt x="753753" y="778843"/>
                    </a:lnTo>
                    <a:cubicBezTo>
                      <a:pt x="768737" y="779191"/>
                      <a:pt x="785115" y="773616"/>
                      <a:pt x="803585" y="761419"/>
                    </a:cubicBezTo>
                    <a:cubicBezTo>
                      <a:pt x="803585" y="761419"/>
                      <a:pt x="751662" y="714723"/>
                      <a:pt x="701133" y="621332"/>
                    </a:cubicBezTo>
                    <a:cubicBezTo>
                      <a:pt x="715072" y="626211"/>
                      <a:pt x="731102" y="624120"/>
                      <a:pt x="749919" y="611226"/>
                    </a:cubicBezTo>
                    <a:cubicBezTo>
                      <a:pt x="749919" y="611226"/>
                      <a:pt x="719951" y="584394"/>
                      <a:pt x="687891" y="530380"/>
                    </a:cubicBezTo>
                    <a:cubicBezTo>
                      <a:pt x="700784" y="536652"/>
                      <a:pt x="715769" y="534213"/>
                      <a:pt x="733192" y="520274"/>
                    </a:cubicBezTo>
                    <a:cubicBezTo>
                      <a:pt x="733192" y="520274"/>
                      <a:pt x="709496" y="495184"/>
                      <a:pt x="682663" y="444655"/>
                    </a:cubicBezTo>
                    <a:cubicBezTo>
                      <a:pt x="691027" y="455109"/>
                      <a:pt x="700087" y="461382"/>
                      <a:pt x="705663" y="464867"/>
                    </a:cubicBezTo>
                    <a:cubicBezTo>
                      <a:pt x="712284" y="463473"/>
                      <a:pt x="719253" y="460336"/>
                      <a:pt x="726920" y="455109"/>
                    </a:cubicBezTo>
                    <a:cubicBezTo>
                      <a:pt x="726920" y="455109"/>
                      <a:pt x="685800" y="418171"/>
                      <a:pt x="651998" y="344294"/>
                    </a:cubicBezTo>
                    <a:cubicBezTo>
                      <a:pt x="658619" y="347082"/>
                      <a:pt x="666285" y="345339"/>
                      <a:pt x="675346" y="336627"/>
                    </a:cubicBezTo>
                    <a:cubicBezTo>
                      <a:pt x="675346" y="336627"/>
                      <a:pt x="628999" y="300037"/>
                      <a:pt x="613317" y="212919"/>
                    </a:cubicBezTo>
                    <a:lnTo>
                      <a:pt x="613317" y="211873"/>
                    </a:lnTo>
                    <a:lnTo>
                      <a:pt x="613317" y="214661"/>
                    </a:lnTo>
                    <a:cubicBezTo>
                      <a:pt x="613317" y="211525"/>
                      <a:pt x="613317" y="209782"/>
                      <a:pt x="613317" y="209782"/>
                    </a:cubicBezTo>
                    <a:cubicBezTo>
                      <a:pt x="609135" y="245675"/>
                      <a:pt x="603211" y="278432"/>
                      <a:pt x="595893" y="308401"/>
                    </a:cubicBezTo>
                    <a:cubicBezTo>
                      <a:pt x="582999" y="290629"/>
                      <a:pt x="568364" y="267281"/>
                      <a:pt x="554773" y="237660"/>
                    </a:cubicBezTo>
                    <a:cubicBezTo>
                      <a:pt x="561394" y="240448"/>
                      <a:pt x="569060" y="238706"/>
                      <a:pt x="578121" y="229994"/>
                    </a:cubicBezTo>
                    <a:cubicBezTo>
                      <a:pt x="578121" y="229994"/>
                      <a:pt x="531774" y="193404"/>
                      <a:pt x="516092" y="106285"/>
                    </a:cubicBezTo>
                    <a:lnTo>
                      <a:pt x="516092" y="105240"/>
                    </a:lnTo>
                    <a:lnTo>
                      <a:pt x="516092" y="108027"/>
                    </a:lnTo>
                    <a:cubicBezTo>
                      <a:pt x="516092" y="104891"/>
                      <a:pt x="516092" y="103149"/>
                      <a:pt x="516092" y="103149"/>
                    </a:cubicBezTo>
                    <a:cubicBezTo>
                      <a:pt x="507032" y="183647"/>
                      <a:pt x="488214" y="249160"/>
                      <a:pt x="468700" y="299689"/>
                    </a:cubicBezTo>
                    <a:cubicBezTo>
                      <a:pt x="459291" y="287841"/>
                      <a:pt x="443958" y="266235"/>
                      <a:pt x="427231" y="234873"/>
                    </a:cubicBezTo>
                    <a:cubicBezTo>
                      <a:pt x="435595" y="245327"/>
                      <a:pt x="444655" y="251599"/>
                      <a:pt x="450230" y="255084"/>
                    </a:cubicBezTo>
                    <a:cubicBezTo>
                      <a:pt x="456851" y="253690"/>
                      <a:pt x="463821" y="250554"/>
                      <a:pt x="471487" y="245327"/>
                    </a:cubicBezTo>
                    <a:cubicBezTo>
                      <a:pt x="471487" y="245327"/>
                      <a:pt x="430367" y="208388"/>
                      <a:pt x="396565" y="134512"/>
                    </a:cubicBezTo>
                    <a:cubicBezTo>
                      <a:pt x="403186" y="137299"/>
                      <a:pt x="410852" y="135557"/>
                      <a:pt x="419913" y="126845"/>
                    </a:cubicBezTo>
                    <a:cubicBezTo>
                      <a:pt x="419913" y="126845"/>
                      <a:pt x="373566" y="90255"/>
                      <a:pt x="357884" y="3136"/>
                    </a:cubicBezTo>
                    <a:lnTo>
                      <a:pt x="357884" y="2091"/>
                    </a:lnTo>
                    <a:lnTo>
                      <a:pt x="357884" y="4879"/>
                    </a:lnTo>
                    <a:cubicBezTo>
                      <a:pt x="357884" y="1742"/>
                      <a:pt x="357884" y="0"/>
                      <a:pt x="357884" y="0"/>
                    </a:cubicBezTo>
                    <a:cubicBezTo>
                      <a:pt x="333491" y="215010"/>
                      <a:pt x="241842" y="322340"/>
                      <a:pt x="241842" y="322340"/>
                    </a:cubicBezTo>
                    <a:cubicBezTo>
                      <a:pt x="255432" y="334188"/>
                      <a:pt x="267281" y="338370"/>
                      <a:pt x="278083" y="335931"/>
                    </a:cubicBezTo>
                    <a:cubicBezTo>
                      <a:pt x="263796" y="364505"/>
                      <a:pt x="253342" y="380187"/>
                      <a:pt x="253342" y="380187"/>
                    </a:cubicBezTo>
                    <a:cubicBezTo>
                      <a:pt x="262750" y="381929"/>
                      <a:pt x="271462" y="381929"/>
                      <a:pt x="279129" y="380187"/>
                    </a:cubicBezTo>
                    <a:cubicBezTo>
                      <a:pt x="288886" y="369384"/>
                      <a:pt x="306310" y="346733"/>
                      <a:pt x="315370" y="314673"/>
                    </a:cubicBezTo>
                    <a:cubicBezTo>
                      <a:pt x="315370" y="316416"/>
                      <a:pt x="313628" y="339067"/>
                      <a:pt x="304916" y="365899"/>
                    </a:cubicBezTo>
                    <a:cubicBezTo>
                      <a:pt x="309098" y="362066"/>
                      <a:pt x="312582" y="357885"/>
                      <a:pt x="316067" y="353006"/>
                    </a:cubicBezTo>
                    <a:cubicBezTo>
                      <a:pt x="297598" y="406671"/>
                      <a:pt x="275644" y="451973"/>
                      <a:pt x="254387" y="488563"/>
                    </a:cubicBezTo>
                    <a:cubicBezTo>
                      <a:pt x="248114" y="477760"/>
                      <a:pt x="241842" y="465912"/>
                      <a:pt x="235918" y="453018"/>
                    </a:cubicBezTo>
                    <a:cubicBezTo>
                      <a:pt x="242539" y="455806"/>
                      <a:pt x="250205" y="454064"/>
                      <a:pt x="259266" y="445352"/>
                    </a:cubicBezTo>
                    <a:cubicBezTo>
                      <a:pt x="259266" y="445352"/>
                      <a:pt x="212919" y="408762"/>
                      <a:pt x="197237" y="321643"/>
                    </a:cubicBezTo>
                    <a:lnTo>
                      <a:pt x="197237" y="320598"/>
                    </a:lnTo>
                    <a:lnTo>
                      <a:pt x="197237" y="323385"/>
                    </a:lnTo>
                    <a:cubicBezTo>
                      <a:pt x="197237" y="320249"/>
                      <a:pt x="197237" y="318507"/>
                      <a:pt x="197237" y="318507"/>
                    </a:cubicBezTo>
                    <a:cubicBezTo>
                      <a:pt x="172844" y="533516"/>
                      <a:pt x="81195" y="640847"/>
                      <a:pt x="81195" y="640847"/>
                    </a:cubicBezTo>
                    <a:cubicBezTo>
                      <a:pt x="94785" y="652695"/>
                      <a:pt x="106633" y="656877"/>
                      <a:pt x="117436" y="654437"/>
                    </a:cubicBezTo>
                    <a:cubicBezTo>
                      <a:pt x="103149" y="683012"/>
                      <a:pt x="92694" y="698694"/>
                      <a:pt x="92694" y="698694"/>
                    </a:cubicBezTo>
                    <a:cubicBezTo>
                      <a:pt x="102103" y="700436"/>
                      <a:pt x="110815" y="700436"/>
                      <a:pt x="118482" y="698694"/>
                    </a:cubicBezTo>
                    <a:cubicBezTo>
                      <a:pt x="128239" y="687891"/>
                      <a:pt x="145663" y="665240"/>
                      <a:pt x="154723" y="633180"/>
                    </a:cubicBezTo>
                    <a:cubicBezTo>
                      <a:pt x="154723" y="634923"/>
                      <a:pt x="152980" y="657574"/>
                      <a:pt x="144269" y="684406"/>
                    </a:cubicBezTo>
                    <a:cubicBezTo>
                      <a:pt x="148451" y="680573"/>
                      <a:pt x="151935" y="676391"/>
                      <a:pt x="155420" y="671513"/>
                    </a:cubicBezTo>
                    <a:cubicBezTo>
                      <a:pt x="97922" y="840175"/>
                      <a:pt x="3833" y="924854"/>
                      <a:pt x="3833" y="924854"/>
                    </a:cubicBezTo>
                    <a:cubicBezTo>
                      <a:pt x="22302" y="937399"/>
                      <a:pt x="38681" y="942627"/>
                      <a:pt x="53665" y="942627"/>
                    </a:cubicBezTo>
                    <a:lnTo>
                      <a:pt x="53665" y="903249"/>
                    </a:lnTo>
                    <a:lnTo>
                      <a:pt x="64119" y="932521"/>
                    </a:lnTo>
                    <a:cubicBezTo>
                      <a:pt x="28226" y="999080"/>
                      <a:pt x="0" y="1032533"/>
                      <a:pt x="0" y="1032533"/>
                    </a:cubicBezTo>
                    <a:cubicBezTo>
                      <a:pt x="24393" y="1053093"/>
                      <a:pt x="45302" y="1059366"/>
                      <a:pt x="63771" y="1054836"/>
                    </a:cubicBezTo>
                    <a:close/>
                    <a:moveTo>
                      <a:pt x="474275" y="458594"/>
                    </a:moveTo>
                    <a:cubicBezTo>
                      <a:pt x="474275" y="458245"/>
                      <a:pt x="473927" y="458245"/>
                      <a:pt x="473927" y="457897"/>
                    </a:cubicBezTo>
                    <a:cubicBezTo>
                      <a:pt x="474275" y="457200"/>
                      <a:pt x="474972" y="456851"/>
                      <a:pt x="475320" y="456155"/>
                    </a:cubicBezTo>
                    <a:cubicBezTo>
                      <a:pt x="474972" y="457200"/>
                      <a:pt x="474624" y="457897"/>
                      <a:pt x="474275" y="458594"/>
                    </a:cubicBezTo>
                    <a:close/>
                    <a:moveTo>
                      <a:pt x="466260" y="440473"/>
                    </a:moveTo>
                    <a:cubicBezTo>
                      <a:pt x="469396" y="433504"/>
                      <a:pt x="472184" y="426186"/>
                      <a:pt x="474624" y="418171"/>
                    </a:cubicBezTo>
                    <a:cubicBezTo>
                      <a:pt x="474624" y="419216"/>
                      <a:pt x="473578" y="430019"/>
                      <a:pt x="470790" y="444655"/>
                    </a:cubicBezTo>
                    <a:cubicBezTo>
                      <a:pt x="469745" y="443609"/>
                      <a:pt x="468351" y="442216"/>
                      <a:pt x="466260" y="440473"/>
                    </a:cubicBezTo>
                    <a:close/>
                    <a:moveTo>
                      <a:pt x="469048" y="450231"/>
                    </a:moveTo>
                    <a:cubicBezTo>
                      <a:pt x="468700" y="449534"/>
                      <a:pt x="468003" y="448837"/>
                      <a:pt x="467654" y="447791"/>
                    </a:cubicBezTo>
                    <a:cubicBezTo>
                      <a:pt x="468351" y="447094"/>
                      <a:pt x="469396" y="446397"/>
                      <a:pt x="470093" y="445700"/>
                    </a:cubicBezTo>
                    <a:cubicBezTo>
                      <a:pt x="469745" y="447443"/>
                      <a:pt x="469396" y="448837"/>
                      <a:pt x="469048" y="450231"/>
                    </a:cubicBezTo>
                    <a:close/>
                    <a:moveTo>
                      <a:pt x="584393" y="1069820"/>
                    </a:moveTo>
                    <a:cubicBezTo>
                      <a:pt x="577076" y="1060411"/>
                      <a:pt x="569060" y="1049609"/>
                      <a:pt x="560349" y="1037412"/>
                    </a:cubicBezTo>
                    <a:cubicBezTo>
                      <a:pt x="568015" y="1028700"/>
                      <a:pt x="573939" y="1016852"/>
                      <a:pt x="579166" y="1002216"/>
                    </a:cubicBezTo>
                    <a:cubicBezTo>
                      <a:pt x="581605" y="1001519"/>
                      <a:pt x="584045" y="1000473"/>
                      <a:pt x="586833" y="999428"/>
                    </a:cubicBezTo>
                    <a:lnTo>
                      <a:pt x="584393" y="1069820"/>
                    </a:lnTo>
                    <a:close/>
                    <a:moveTo>
                      <a:pt x="460685" y="320598"/>
                    </a:moveTo>
                    <a:cubicBezTo>
                      <a:pt x="456851" y="329658"/>
                      <a:pt x="453018" y="338021"/>
                      <a:pt x="449185" y="345688"/>
                    </a:cubicBezTo>
                    <a:cubicBezTo>
                      <a:pt x="443958" y="338021"/>
                      <a:pt x="438382" y="329658"/>
                      <a:pt x="432807" y="320249"/>
                    </a:cubicBezTo>
                    <a:cubicBezTo>
                      <a:pt x="441518" y="324431"/>
                      <a:pt x="450579" y="324779"/>
                      <a:pt x="460685" y="320598"/>
                    </a:cubicBezTo>
                    <a:close/>
                    <a:moveTo>
                      <a:pt x="588924" y="340461"/>
                    </a:moveTo>
                    <a:cubicBezTo>
                      <a:pt x="588924" y="340809"/>
                      <a:pt x="588575" y="341158"/>
                      <a:pt x="588575" y="341506"/>
                    </a:cubicBezTo>
                    <a:cubicBezTo>
                      <a:pt x="587878" y="340112"/>
                      <a:pt x="587181" y="339067"/>
                      <a:pt x="586484" y="337673"/>
                    </a:cubicBezTo>
                    <a:cubicBezTo>
                      <a:pt x="587181" y="338718"/>
                      <a:pt x="588227" y="339415"/>
                      <a:pt x="588924" y="340461"/>
                    </a:cubicBezTo>
                    <a:close/>
                    <a:moveTo>
                      <a:pt x="560349" y="1144045"/>
                    </a:moveTo>
                    <a:cubicBezTo>
                      <a:pt x="566970" y="1145439"/>
                      <a:pt x="574288" y="1145788"/>
                      <a:pt x="581605" y="1145439"/>
                    </a:cubicBezTo>
                    <a:lnTo>
                      <a:pt x="580560" y="1170530"/>
                    </a:lnTo>
                    <a:cubicBezTo>
                      <a:pt x="576030" y="1164606"/>
                      <a:pt x="569060" y="1155894"/>
                      <a:pt x="560349" y="1144045"/>
                    </a:cubicBezTo>
                    <a:close/>
                    <a:moveTo>
                      <a:pt x="223721" y="1058669"/>
                    </a:moveTo>
                    <a:cubicBezTo>
                      <a:pt x="228948" y="1074699"/>
                      <a:pt x="235221" y="1089683"/>
                      <a:pt x="242539" y="1102577"/>
                    </a:cubicBezTo>
                    <a:cubicBezTo>
                      <a:pt x="234175" y="1113380"/>
                      <a:pt x="228252" y="1120349"/>
                      <a:pt x="226160" y="1123137"/>
                    </a:cubicBezTo>
                    <a:lnTo>
                      <a:pt x="223721" y="1058669"/>
                    </a:ln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3" name="Graphic 3">
              <a:extLst>
                <a:ext uri="{FF2B5EF4-FFF2-40B4-BE49-F238E27FC236}">
                  <a16:creationId xmlns:a16="http://schemas.microsoft.com/office/drawing/2014/main" id="{AA7B6CB5-7981-4BD6-9A90-1E15756F7846}"/>
                </a:ext>
              </a:extLst>
            </p:cNvPr>
            <p:cNvGrpSpPr/>
            <p:nvPr/>
          </p:nvGrpSpPr>
          <p:grpSpPr>
            <a:xfrm>
              <a:off x="3542021" y="1579291"/>
              <a:ext cx="1098743" cy="1394250"/>
              <a:chOff x="3542021" y="1579291"/>
              <a:chExt cx="1098743" cy="1394250"/>
            </a:xfrm>
          </p:grpSpPr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A5554108-101F-4202-9FFC-C96414CD11FF}"/>
                  </a:ext>
                </a:extLst>
              </p:cNvPr>
              <p:cNvSpPr/>
              <p:nvPr/>
            </p:nvSpPr>
            <p:spPr>
              <a:xfrm>
                <a:off x="4162081" y="2176578"/>
                <a:ext cx="227084" cy="464072"/>
              </a:xfrm>
              <a:custGeom>
                <a:avLst/>
                <a:gdLst>
                  <a:gd name="connsiteX0" fmla="*/ 227085 w 227084"/>
                  <a:gd name="connsiteY0" fmla="*/ 458942 h 464072"/>
                  <a:gd name="connsiteX1" fmla="*/ 11727 w 227084"/>
                  <a:gd name="connsiteY1" fmla="*/ 0 h 464072"/>
                  <a:gd name="connsiteX2" fmla="*/ 227085 w 227084"/>
                  <a:gd name="connsiteY2" fmla="*/ 458942 h 464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7084" h="464072">
                    <a:moveTo>
                      <a:pt x="227085" y="458942"/>
                    </a:moveTo>
                    <a:cubicBezTo>
                      <a:pt x="227085" y="458942"/>
                      <a:pt x="20090" y="278432"/>
                      <a:pt x="11727" y="0"/>
                    </a:cubicBezTo>
                    <a:cubicBezTo>
                      <a:pt x="11727" y="0"/>
                      <a:pt x="-75741" y="520971"/>
                      <a:pt x="227085" y="458942"/>
                    </a:cubicBez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05C9F162-6B42-4AC0-93F5-01671685A208}"/>
                  </a:ext>
                </a:extLst>
              </p:cNvPr>
              <p:cNvSpPr/>
              <p:nvPr/>
            </p:nvSpPr>
            <p:spPr>
              <a:xfrm>
                <a:off x="4145169" y="2029173"/>
                <a:ext cx="367356" cy="593137"/>
              </a:xfrm>
              <a:custGeom>
                <a:avLst/>
                <a:gdLst>
                  <a:gd name="connsiteX0" fmla="*/ 13306 w 367356"/>
                  <a:gd name="connsiteY0" fmla="*/ 0 h 593137"/>
                  <a:gd name="connsiteX1" fmla="*/ 79864 w 367356"/>
                  <a:gd name="connsiteY1" fmla="*/ 478109 h 593137"/>
                  <a:gd name="connsiteX2" fmla="*/ 79864 w 367356"/>
                  <a:gd name="connsiteY2" fmla="*/ 478109 h 593137"/>
                  <a:gd name="connsiteX3" fmla="*/ 143984 w 367356"/>
                  <a:gd name="connsiteY3" fmla="*/ 503896 h 593137"/>
                  <a:gd name="connsiteX4" fmla="*/ 109833 w 367356"/>
                  <a:gd name="connsiteY4" fmla="*/ 513305 h 593137"/>
                  <a:gd name="connsiteX5" fmla="*/ 126560 w 367356"/>
                  <a:gd name="connsiteY5" fmla="*/ 528638 h 593137"/>
                  <a:gd name="connsiteX6" fmla="*/ 204967 w 367356"/>
                  <a:gd name="connsiteY6" fmla="*/ 511562 h 593137"/>
                  <a:gd name="connsiteX7" fmla="*/ 166983 w 367356"/>
                  <a:gd name="connsiteY7" fmla="*/ 556167 h 593137"/>
                  <a:gd name="connsiteX8" fmla="*/ 367357 w 367356"/>
                  <a:gd name="connsiteY8" fmla="*/ 591363 h 593137"/>
                  <a:gd name="connsiteX9" fmla="*/ 13306 w 367356"/>
                  <a:gd name="connsiteY9" fmla="*/ 0 h 593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7356" h="593137">
                    <a:moveTo>
                      <a:pt x="13306" y="0"/>
                    </a:moveTo>
                    <a:cubicBezTo>
                      <a:pt x="13306" y="0"/>
                      <a:pt x="-44193" y="305265"/>
                      <a:pt x="79864" y="478109"/>
                    </a:cubicBezTo>
                    <a:lnTo>
                      <a:pt x="79864" y="478109"/>
                    </a:lnTo>
                    <a:lnTo>
                      <a:pt x="143984" y="503896"/>
                    </a:lnTo>
                    <a:lnTo>
                      <a:pt x="109833" y="513305"/>
                    </a:lnTo>
                    <a:cubicBezTo>
                      <a:pt x="115061" y="518532"/>
                      <a:pt x="120985" y="523759"/>
                      <a:pt x="126560" y="528638"/>
                    </a:cubicBezTo>
                    <a:lnTo>
                      <a:pt x="204967" y="511562"/>
                    </a:lnTo>
                    <a:lnTo>
                      <a:pt x="166983" y="556167"/>
                    </a:lnTo>
                    <a:cubicBezTo>
                      <a:pt x="217512" y="584394"/>
                      <a:pt x="283026" y="598333"/>
                      <a:pt x="367357" y="591363"/>
                    </a:cubicBezTo>
                    <a:cubicBezTo>
                      <a:pt x="367357" y="592060"/>
                      <a:pt x="36305" y="344294"/>
                      <a:pt x="13306" y="0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9CC91B6A-A3E5-4549-ABC4-664DBF67559D}"/>
                  </a:ext>
                </a:extLst>
              </p:cNvPr>
              <p:cNvSpPr/>
              <p:nvPr/>
            </p:nvSpPr>
            <p:spPr>
              <a:xfrm>
                <a:off x="3776545" y="2024294"/>
                <a:ext cx="351605" cy="614176"/>
              </a:xfrm>
              <a:custGeom>
                <a:avLst/>
                <a:gdLst>
                  <a:gd name="connsiteX0" fmla="*/ 316416 w 351605"/>
                  <a:gd name="connsiteY0" fmla="*/ 424095 h 614176"/>
                  <a:gd name="connsiteX1" fmla="*/ 293068 w 351605"/>
                  <a:gd name="connsiteY1" fmla="*/ 339764 h 614176"/>
                  <a:gd name="connsiteX2" fmla="*/ 284356 w 351605"/>
                  <a:gd name="connsiteY2" fmla="*/ 487169 h 614176"/>
                  <a:gd name="connsiteX3" fmla="*/ 183995 w 351605"/>
                  <a:gd name="connsiteY3" fmla="*/ 578818 h 614176"/>
                  <a:gd name="connsiteX4" fmla="*/ 216055 w 351605"/>
                  <a:gd name="connsiteY4" fmla="*/ 487169 h 614176"/>
                  <a:gd name="connsiteX5" fmla="*/ 172844 w 351605"/>
                  <a:gd name="connsiteY5" fmla="*/ 545364 h 614176"/>
                  <a:gd name="connsiteX6" fmla="*/ 1045 w 351605"/>
                  <a:gd name="connsiteY6" fmla="*/ 614014 h 614176"/>
                  <a:gd name="connsiteX7" fmla="*/ 0 w 351605"/>
                  <a:gd name="connsiteY7" fmla="*/ 614014 h 614176"/>
                  <a:gd name="connsiteX8" fmla="*/ 329658 w 351605"/>
                  <a:gd name="connsiteY8" fmla="*/ 0 h 614176"/>
                  <a:gd name="connsiteX9" fmla="*/ 316416 w 351605"/>
                  <a:gd name="connsiteY9" fmla="*/ 424095 h 614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1605" h="614176">
                    <a:moveTo>
                      <a:pt x="316416" y="424095"/>
                    </a:moveTo>
                    <a:cubicBezTo>
                      <a:pt x="308749" y="376354"/>
                      <a:pt x="293068" y="339764"/>
                      <a:pt x="293068" y="339764"/>
                    </a:cubicBezTo>
                    <a:cubicBezTo>
                      <a:pt x="302477" y="378096"/>
                      <a:pt x="291674" y="448140"/>
                      <a:pt x="284356" y="487169"/>
                    </a:cubicBezTo>
                    <a:cubicBezTo>
                      <a:pt x="259963" y="524456"/>
                      <a:pt x="227206" y="556167"/>
                      <a:pt x="183995" y="578818"/>
                    </a:cubicBezTo>
                    <a:cubicBezTo>
                      <a:pt x="211873" y="530380"/>
                      <a:pt x="215706" y="490654"/>
                      <a:pt x="216055" y="487169"/>
                    </a:cubicBezTo>
                    <a:cubicBezTo>
                      <a:pt x="204904" y="508774"/>
                      <a:pt x="189571" y="528289"/>
                      <a:pt x="172844" y="545364"/>
                    </a:cubicBezTo>
                    <a:cubicBezTo>
                      <a:pt x="127890" y="591363"/>
                      <a:pt x="65165" y="616453"/>
                      <a:pt x="1045" y="614014"/>
                    </a:cubicBezTo>
                    <a:lnTo>
                      <a:pt x="0" y="614014"/>
                    </a:lnTo>
                    <a:cubicBezTo>
                      <a:pt x="0" y="614014"/>
                      <a:pt x="322688" y="348824"/>
                      <a:pt x="329658" y="0"/>
                    </a:cubicBezTo>
                    <a:cubicBezTo>
                      <a:pt x="329309" y="0"/>
                      <a:pt x="387156" y="243584"/>
                      <a:pt x="316416" y="424095"/>
                    </a:cubicBez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87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4025705" y="1581730"/>
                <a:ext cx="202115" cy="1391811"/>
                <a:chOff x="4025705" y="1581730"/>
                <a:chExt cx="202115" cy="1391811"/>
              </a:xfrm>
            </p:grpSpPr>
            <p:sp>
              <p:nvSpPr>
                <p:cNvPr id="88" name="Freeform: Shape 87">
                  <a:extLst>
                    <a:ext uri="{FF2B5EF4-FFF2-40B4-BE49-F238E27FC236}">
                      <a16:creationId xmlns:a16="http://schemas.microsoft.com/office/drawing/2014/main" id="{1AAF0812-54F3-46DB-B424-AAC5E3B4CACA}"/>
                    </a:ext>
                  </a:extLst>
                </p:cNvPr>
                <p:cNvSpPr/>
                <p:nvPr/>
              </p:nvSpPr>
              <p:spPr>
                <a:xfrm>
                  <a:off x="4025705" y="1581730"/>
                  <a:ext cx="202115" cy="1391811"/>
                </a:xfrm>
                <a:custGeom>
                  <a:avLst/>
                  <a:gdLst>
                    <a:gd name="connsiteX0" fmla="*/ 101058 w 202115"/>
                    <a:gd name="connsiteY0" fmla="*/ 0 h 1391811"/>
                    <a:gd name="connsiteX1" fmla="*/ 0 w 202115"/>
                    <a:gd name="connsiteY1" fmla="*/ 1391812 h 1391811"/>
                    <a:gd name="connsiteX2" fmla="*/ 202116 w 202115"/>
                    <a:gd name="connsiteY2" fmla="*/ 1391812 h 1391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2115" h="1391811">
                      <a:moveTo>
                        <a:pt x="101058" y="0"/>
                      </a:moveTo>
                      <a:lnTo>
                        <a:pt x="0" y="1391812"/>
                      </a:lnTo>
                      <a:lnTo>
                        <a:pt x="202116" y="1391812"/>
                      </a:lnTo>
                      <a:close/>
                    </a:path>
                  </a:pathLst>
                </a:custGeom>
                <a:solidFill>
                  <a:srgbClr val="9C3B1F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9" name="Freeform: Shape 88">
                  <a:extLst>
                    <a:ext uri="{FF2B5EF4-FFF2-40B4-BE49-F238E27FC236}">
                      <a16:creationId xmlns:a16="http://schemas.microsoft.com/office/drawing/2014/main" id="{A8F96112-8AC6-4936-98B4-562411FEB68C}"/>
                    </a:ext>
                  </a:extLst>
                </p:cNvPr>
                <p:cNvSpPr/>
                <p:nvPr/>
              </p:nvSpPr>
              <p:spPr>
                <a:xfrm>
                  <a:off x="4025705" y="1582776"/>
                  <a:ext cx="202115" cy="1390766"/>
                </a:xfrm>
                <a:custGeom>
                  <a:avLst/>
                  <a:gdLst>
                    <a:gd name="connsiteX0" fmla="*/ 101058 w 202115"/>
                    <a:gd name="connsiteY0" fmla="*/ 0 h 1390766"/>
                    <a:gd name="connsiteX1" fmla="*/ 44953 w 202115"/>
                    <a:gd name="connsiteY1" fmla="*/ 1349298 h 1390766"/>
                    <a:gd name="connsiteX2" fmla="*/ 76316 w 202115"/>
                    <a:gd name="connsiteY2" fmla="*/ 969808 h 1390766"/>
                    <a:gd name="connsiteX3" fmla="*/ 101058 w 202115"/>
                    <a:gd name="connsiteY3" fmla="*/ 992459 h 1390766"/>
                    <a:gd name="connsiteX4" fmla="*/ 110118 w 202115"/>
                    <a:gd name="connsiteY4" fmla="*/ 518532 h 1390766"/>
                    <a:gd name="connsiteX5" fmla="*/ 119875 w 202115"/>
                    <a:gd name="connsiteY5" fmla="*/ 1302602 h 1390766"/>
                    <a:gd name="connsiteX6" fmla="*/ 82589 w 202115"/>
                    <a:gd name="connsiteY6" fmla="*/ 997686 h 1390766"/>
                    <a:gd name="connsiteX7" fmla="*/ 76316 w 202115"/>
                    <a:gd name="connsiteY7" fmla="*/ 1358358 h 1390766"/>
                    <a:gd name="connsiteX8" fmla="*/ 155072 w 202115"/>
                    <a:gd name="connsiteY8" fmla="*/ 1358358 h 1390766"/>
                    <a:gd name="connsiteX9" fmla="*/ 134860 w 202115"/>
                    <a:gd name="connsiteY9" fmla="*/ 899415 h 1390766"/>
                    <a:gd name="connsiteX10" fmla="*/ 202116 w 202115"/>
                    <a:gd name="connsiteY10" fmla="*/ 1390766 h 1390766"/>
                    <a:gd name="connsiteX11" fmla="*/ 0 w 202115"/>
                    <a:gd name="connsiteY11" fmla="*/ 1390766 h 1390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2115" h="1390766">
                      <a:moveTo>
                        <a:pt x="101058" y="0"/>
                      </a:moveTo>
                      <a:lnTo>
                        <a:pt x="44953" y="1349298"/>
                      </a:lnTo>
                      <a:lnTo>
                        <a:pt x="76316" y="969808"/>
                      </a:lnTo>
                      <a:lnTo>
                        <a:pt x="101058" y="992459"/>
                      </a:lnTo>
                      <a:lnTo>
                        <a:pt x="110118" y="518532"/>
                      </a:lnTo>
                      <a:lnTo>
                        <a:pt x="119875" y="1302602"/>
                      </a:lnTo>
                      <a:lnTo>
                        <a:pt x="82589" y="997686"/>
                      </a:lnTo>
                      <a:lnTo>
                        <a:pt x="76316" y="1358358"/>
                      </a:lnTo>
                      <a:lnTo>
                        <a:pt x="155072" y="1358358"/>
                      </a:lnTo>
                      <a:lnTo>
                        <a:pt x="134860" y="899415"/>
                      </a:lnTo>
                      <a:lnTo>
                        <a:pt x="202116" y="1390766"/>
                      </a:lnTo>
                      <a:lnTo>
                        <a:pt x="0" y="1390766"/>
                      </a:lnTo>
                      <a:close/>
                    </a:path>
                  </a:pathLst>
                </a:custGeom>
                <a:solidFill>
                  <a:srgbClr val="4D240A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205FCB3F-0A07-4BEF-8BB9-6015FC0082D2}"/>
                  </a:ext>
                </a:extLst>
              </p:cNvPr>
              <p:cNvSpPr/>
              <p:nvPr/>
            </p:nvSpPr>
            <p:spPr>
              <a:xfrm>
                <a:off x="3631231" y="1775831"/>
                <a:ext cx="485078" cy="521331"/>
              </a:xfrm>
              <a:custGeom>
                <a:avLst/>
                <a:gdLst>
                  <a:gd name="connsiteX0" fmla="*/ 485078 w 485078"/>
                  <a:gd name="connsiteY0" fmla="*/ 0 h 521331"/>
                  <a:gd name="connsiteX1" fmla="*/ 164481 w 485078"/>
                  <a:gd name="connsiteY1" fmla="*/ 519229 h 521331"/>
                  <a:gd name="connsiteX2" fmla="*/ 129981 w 485078"/>
                  <a:gd name="connsiteY2" fmla="*/ 471836 h 521331"/>
                  <a:gd name="connsiteX3" fmla="*/ 129981 w 485078"/>
                  <a:gd name="connsiteY3" fmla="*/ 521320 h 521331"/>
                  <a:gd name="connsiteX4" fmla="*/ 0 w 485078"/>
                  <a:gd name="connsiteY4" fmla="*/ 499017 h 521331"/>
                  <a:gd name="connsiteX5" fmla="*/ 485078 w 485078"/>
                  <a:gd name="connsiteY5" fmla="*/ 0 h 521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5078" h="521331">
                    <a:moveTo>
                      <a:pt x="485078" y="0"/>
                    </a:moveTo>
                    <a:cubicBezTo>
                      <a:pt x="485078" y="0"/>
                      <a:pt x="463473" y="482639"/>
                      <a:pt x="164481" y="519229"/>
                    </a:cubicBezTo>
                    <a:lnTo>
                      <a:pt x="129981" y="471836"/>
                    </a:lnTo>
                    <a:lnTo>
                      <a:pt x="129981" y="521320"/>
                    </a:lnTo>
                    <a:cubicBezTo>
                      <a:pt x="90952" y="521668"/>
                      <a:pt x="48090" y="514698"/>
                      <a:pt x="0" y="499017"/>
                    </a:cubicBezTo>
                    <a:cubicBezTo>
                      <a:pt x="348" y="499366"/>
                      <a:pt x="382975" y="332794"/>
                      <a:pt x="485078" y="0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98EAEBAC-71DE-4EE9-BF77-D2E86E1AE44D}"/>
                  </a:ext>
                </a:extLst>
              </p:cNvPr>
              <p:cNvSpPr/>
              <p:nvPr/>
            </p:nvSpPr>
            <p:spPr>
              <a:xfrm>
                <a:off x="3662245" y="2169260"/>
                <a:ext cx="419607" cy="507554"/>
              </a:xfrm>
              <a:custGeom>
                <a:avLst/>
                <a:gdLst>
                  <a:gd name="connsiteX0" fmla="*/ 419565 w 419607"/>
                  <a:gd name="connsiteY0" fmla="*/ 0 h 507554"/>
                  <a:gd name="connsiteX1" fmla="*/ 154026 w 419607"/>
                  <a:gd name="connsiteY1" fmla="*/ 502502 h 507554"/>
                  <a:gd name="connsiteX2" fmla="*/ 119179 w 419607"/>
                  <a:gd name="connsiteY2" fmla="*/ 460685 h 507554"/>
                  <a:gd name="connsiteX3" fmla="*/ 122315 w 419607"/>
                  <a:gd name="connsiteY3" fmla="*/ 506684 h 507554"/>
                  <a:gd name="connsiteX4" fmla="*/ 0 w 419607"/>
                  <a:gd name="connsiteY4" fmla="*/ 494138 h 507554"/>
                  <a:gd name="connsiteX5" fmla="*/ 419565 w 419607"/>
                  <a:gd name="connsiteY5" fmla="*/ 0 h 507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9607" h="507554">
                    <a:moveTo>
                      <a:pt x="419565" y="0"/>
                    </a:moveTo>
                    <a:cubicBezTo>
                      <a:pt x="419565" y="0"/>
                      <a:pt x="429322" y="449882"/>
                      <a:pt x="154026" y="502502"/>
                    </a:cubicBezTo>
                    <a:lnTo>
                      <a:pt x="119179" y="460685"/>
                    </a:lnTo>
                    <a:lnTo>
                      <a:pt x="122315" y="506684"/>
                    </a:lnTo>
                    <a:cubicBezTo>
                      <a:pt x="86074" y="509471"/>
                      <a:pt x="45650" y="505638"/>
                      <a:pt x="0" y="494138"/>
                    </a:cubicBezTo>
                    <a:cubicBezTo>
                      <a:pt x="0" y="494487"/>
                      <a:pt x="345339" y="316067"/>
                      <a:pt x="419565" y="0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FF4598F0-5D24-4C0F-84C9-F099D1FEDACE}"/>
                  </a:ext>
                </a:extLst>
              </p:cNvPr>
              <p:cNvSpPr/>
              <p:nvPr/>
            </p:nvSpPr>
            <p:spPr>
              <a:xfrm>
                <a:off x="4126763" y="1788725"/>
                <a:ext cx="514001" cy="721834"/>
              </a:xfrm>
              <a:custGeom>
                <a:avLst/>
                <a:gdLst>
                  <a:gd name="connsiteX0" fmla="*/ 514002 w 514001"/>
                  <a:gd name="connsiteY0" fmla="*/ 691027 h 721834"/>
                  <a:gd name="connsiteX1" fmla="*/ 0 w 514001"/>
                  <a:gd name="connsiteY1" fmla="*/ 0 h 721834"/>
                  <a:gd name="connsiteX2" fmla="*/ 514002 w 514001"/>
                  <a:gd name="connsiteY2" fmla="*/ 691027 h 721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14001" h="721834">
                    <a:moveTo>
                      <a:pt x="514002" y="691027"/>
                    </a:moveTo>
                    <a:cubicBezTo>
                      <a:pt x="514002" y="691027"/>
                      <a:pt x="108376" y="460685"/>
                      <a:pt x="0" y="0"/>
                    </a:cubicBezTo>
                    <a:cubicBezTo>
                      <a:pt x="0" y="0"/>
                      <a:pt x="31014" y="897325"/>
                      <a:pt x="514002" y="691027"/>
                    </a:cubicBez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D699CEA4-1184-433A-8BC7-8F6CAFB3BAA0}"/>
                  </a:ext>
                </a:extLst>
              </p:cNvPr>
              <p:cNvSpPr/>
              <p:nvPr/>
            </p:nvSpPr>
            <p:spPr>
              <a:xfrm>
                <a:off x="4126744" y="1629471"/>
                <a:ext cx="272526" cy="431499"/>
              </a:xfrm>
              <a:custGeom>
                <a:avLst/>
                <a:gdLst>
                  <a:gd name="connsiteX0" fmla="*/ 35912 w 272526"/>
                  <a:gd name="connsiteY0" fmla="*/ 305962 h 431499"/>
                  <a:gd name="connsiteX1" fmla="*/ 49154 w 272526"/>
                  <a:gd name="connsiteY1" fmla="*/ 243933 h 431499"/>
                  <a:gd name="connsiteX2" fmla="*/ 62048 w 272526"/>
                  <a:gd name="connsiteY2" fmla="*/ 349870 h 431499"/>
                  <a:gd name="connsiteX3" fmla="*/ 138364 w 272526"/>
                  <a:gd name="connsiteY3" fmla="*/ 411898 h 431499"/>
                  <a:gd name="connsiteX4" fmla="*/ 111183 w 272526"/>
                  <a:gd name="connsiteY4" fmla="*/ 347082 h 431499"/>
                  <a:gd name="connsiteX5" fmla="*/ 205271 w 272526"/>
                  <a:gd name="connsiteY5" fmla="*/ 429671 h 431499"/>
                  <a:gd name="connsiteX6" fmla="*/ 272527 w 272526"/>
                  <a:gd name="connsiteY6" fmla="*/ 429671 h 431499"/>
                  <a:gd name="connsiteX7" fmla="*/ 8034 w 272526"/>
                  <a:gd name="connsiteY7" fmla="*/ 0 h 431499"/>
                  <a:gd name="connsiteX8" fmla="*/ 35912 w 272526"/>
                  <a:gd name="connsiteY8" fmla="*/ 305962 h 431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2526" h="431499">
                    <a:moveTo>
                      <a:pt x="35912" y="305962"/>
                    </a:moveTo>
                    <a:cubicBezTo>
                      <a:pt x="39397" y="271114"/>
                      <a:pt x="49154" y="243933"/>
                      <a:pt x="49154" y="243933"/>
                    </a:cubicBezTo>
                    <a:cubicBezTo>
                      <a:pt x="43927" y="272159"/>
                      <a:pt x="54730" y="322340"/>
                      <a:pt x="62048" y="349870"/>
                    </a:cubicBezTo>
                    <a:cubicBezTo>
                      <a:pt x="81214" y="375657"/>
                      <a:pt x="106304" y="397262"/>
                      <a:pt x="138364" y="411898"/>
                    </a:cubicBezTo>
                    <a:cubicBezTo>
                      <a:pt x="116062" y="378096"/>
                      <a:pt x="111531" y="349521"/>
                      <a:pt x="111183" y="347082"/>
                    </a:cubicBezTo>
                    <a:cubicBezTo>
                      <a:pt x="134879" y="387505"/>
                      <a:pt x="179833" y="415731"/>
                      <a:pt x="205271" y="429671"/>
                    </a:cubicBezTo>
                    <a:cubicBezTo>
                      <a:pt x="225831" y="432110"/>
                      <a:pt x="248134" y="432110"/>
                      <a:pt x="272527" y="429671"/>
                    </a:cubicBezTo>
                    <a:cubicBezTo>
                      <a:pt x="272527" y="429671"/>
                      <a:pt x="27897" y="251599"/>
                      <a:pt x="8034" y="0"/>
                    </a:cubicBezTo>
                    <a:cubicBezTo>
                      <a:pt x="8382" y="0"/>
                      <a:pt x="-22980" y="178419"/>
                      <a:pt x="35912" y="305962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466BBB64-EA4F-4B24-BE81-E5698CDBA48C}"/>
                  </a:ext>
                </a:extLst>
              </p:cNvPr>
              <p:cNvSpPr/>
              <p:nvPr/>
            </p:nvSpPr>
            <p:spPr>
              <a:xfrm>
                <a:off x="3542021" y="2003734"/>
                <a:ext cx="575681" cy="619547"/>
              </a:xfrm>
              <a:custGeom>
                <a:avLst/>
                <a:gdLst>
                  <a:gd name="connsiteX0" fmla="*/ 0 w 575681"/>
                  <a:gd name="connsiteY0" fmla="*/ 593106 h 619547"/>
                  <a:gd name="connsiteX1" fmla="*/ 575682 w 575681"/>
                  <a:gd name="connsiteY1" fmla="*/ 0 h 619547"/>
                  <a:gd name="connsiteX2" fmla="*/ 0 w 575681"/>
                  <a:gd name="connsiteY2" fmla="*/ 593106 h 619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75681" h="619547">
                    <a:moveTo>
                      <a:pt x="0" y="593106"/>
                    </a:moveTo>
                    <a:cubicBezTo>
                      <a:pt x="0" y="593106"/>
                      <a:pt x="454412" y="395520"/>
                      <a:pt x="575682" y="0"/>
                    </a:cubicBezTo>
                    <a:cubicBezTo>
                      <a:pt x="575682" y="348"/>
                      <a:pt x="541183" y="770131"/>
                      <a:pt x="0" y="593106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EA4FA02F-8B36-419C-8CB3-F6F410C87436}"/>
                  </a:ext>
                </a:extLst>
              </p:cNvPr>
              <p:cNvSpPr/>
              <p:nvPr/>
            </p:nvSpPr>
            <p:spPr>
              <a:xfrm>
                <a:off x="3814529" y="1589397"/>
                <a:ext cx="312234" cy="398514"/>
              </a:xfrm>
              <a:custGeom>
                <a:avLst/>
                <a:gdLst>
                  <a:gd name="connsiteX0" fmla="*/ 0 w 312234"/>
                  <a:gd name="connsiteY0" fmla="*/ 381581 h 398514"/>
                  <a:gd name="connsiteX1" fmla="*/ 312234 w 312234"/>
                  <a:gd name="connsiteY1" fmla="*/ 0 h 398514"/>
                  <a:gd name="connsiteX2" fmla="*/ 0 w 312234"/>
                  <a:gd name="connsiteY2" fmla="*/ 381581 h 39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2234" h="398514">
                    <a:moveTo>
                      <a:pt x="0" y="381581"/>
                    </a:moveTo>
                    <a:cubicBezTo>
                      <a:pt x="0" y="381581"/>
                      <a:pt x="246372" y="254387"/>
                      <a:pt x="312234" y="0"/>
                    </a:cubicBezTo>
                    <a:cubicBezTo>
                      <a:pt x="312234" y="0"/>
                      <a:pt x="293417" y="495184"/>
                      <a:pt x="0" y="381581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EF94C3FA-E163-4EDD-9E15-A458E6ECD9BD}"/>
                  </a:ext>
                </a:extLst>
              </p:cNvPr>
              <p:cNvSpPr/>
              <p:nvPr/>
            </p:nvSpPr>
            <p:spPr>
              <a:xfrm>
                <a:off x="4126763" y="1579291"/>
                <a:ext cx="302476" cy="424767"/>
              </a:xfrm>
              <a:custGeom>
                <a:avLst/>
                <a:gdLst>
                  <a:gd name="connsiteX0" fmla="*/ 302477 w 302476"/>
                  <a:gd name="connsiteY0" fmla="*/ 406671 h 424767"/>
                  <a:gd name="connsiteX1" fmla="*/ 0 w 302476"/>
                  <a:gd name="connsiteY1" fmla="*/ 0 h 424767"/>
                  <a:gd name="connsiteX2" fmla="*/ 302477 w 302476"/>
                  <a:gd name="connsiteY2" fmla="*/ 406671 h 424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02476" h="424767">
                    <a:moveTo>
                      <a:pt x="302477" y="406671"/>
                    </a:moveTo>
                    <a:cubicBezTo>
                      <a:pt x="302477" y="406671"/>
                      <a:pt x="63771" y="271114"/>
                      <a:pt x="0" y="0"/>
                    </a:cubicBezTo>
                    <a:cubicBezTo>
                      <a:pt x="0" y="0"/>
                      <a:pt x="18121" y="527941"/>
                      <a:pt x="302477" y="406671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116E7FDA-0FC9-4CCC-B5F7-6B6458C6F46A}"/>
                  </a:ext>
                </a:extLst>
              </p:cNvPr>
              <p:cNvSpPr/>
              <p:nvPr/>
            </p:nvSpPr>
            <p:spPr>
              <a:xfrm>
                <a:off x="4145581" y="1845178"/>
                <a:ext cx="485078" cy="521331"/>
              </a:xfrm>
              <a:custGeom>
                <a:avLst/>
                <a:gdLst>
                  <a:gd name="connsiteX0" fmla="*/ 0 w 485078"/>
                  <a:gd name="connsiteY0" fmla="*/ 0 h 521331"/>
                  <a:gd name="connsiteX1" fmla="*/ 320598 w 485078"/>
                  <a:gd name="connsiteY1" fmla="*/ 519229 h 521331"/>
                  <a:gd name="connsiteX2" fmla="*/ 355097 w 485078"/>
                  <a:gd name="connsiteY2" fmla="*/ 471836 h 521331"/>
                  <a:gd name="connsiteX3" fmla="*/ 355097 w 485078"/>
                  <a:gd name="connsiteY3" fmla="*/ 521319 h 521331"/>
                  <a:gd name="connsiteX4" fmla="*/ 485078 w 485078"/>
                  <a:gd name="connsiteY4" fmla="*/ 499017 h 521331"/>
                  <a:gd name="connsiteX5" fmla="*/ 0 w 485078"/>
                  <a:gd name="connsiteY5" fmla="*/ 0 h 5213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5078" h="521331">
                    <a:moveTo>
                      <a:pt x="0" y="0"/>
                    </a:moveTo>
                    <a:cubicBezTo>
                      <a:pt x="0" y="0"/>
                      <a:pt x="21606" y="482639"/>
                      <a:pt x="320598" y="519229"/>
                    </a:cubicBezTo>
                    <a:lnTo>
                      <a:pt x="355097" y="471836"/>
                    </a:lnTo>
                    <a:lnTo>
                      <a:pt x="355097" y="521319"/>
                    </a:lnTo>
                    <a:cubicBezTo>
                      <a:pt x="394126" y="521668"/>
                      <a:pt x="436989" y="514699"/>
                      <a:pt x="485078" y="499017"/>
                    </a:cubicBezTo>
                    <a:cubicBezTo>
                      <a:pt x="484730" y="499017"/>
                      <a:pt x="102452" y="332794"/>
                      <a:pt x="0" y="0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33515F1B-37F3-42A6-A681-05652A207EC1}"/>
                  </a:ext>
                </a:extLst>
              </p:cNvPr>
              <p:cNvSpPr/>
              <p:nvPr/>
            </p:nvSpPr>
            <p:spPr>
              <a:xfrm>
                <a:off x="3770970" y="1729832"/>
                <a:ext cx="345687" cy="371969"/>
              </a:xfrm>
              <a:custGeom>
                <a:avLst/>
                <a:gdLst>
                  <a:gd name="connsiteX0" fmla="*/ 345688 w 345687"/>
                  <a:gd name="connsiteY0" fmla="*/ 0 h 371969"/>
                  <a:gd name="connsiteX1" fmla="*/ 220237 w 345687"/>
                  <a:gd name="connsiteY1" fmla="*/ 323734 h 371969"/>
                  <a:gd name="connsiteX2" fmla="*/ 220237 w 345687"/>
                  <a:gd name="connsiteY2" fmla="*/ 323734 h 371969"/>
                  <a:gd name="connsiteX3" fmla="*/ 171102 w 345687"/>
                  <a:gd name="connsiteY3" fmla="*/ 331400 h 371969"/>
                  <a:gd name="connsiteX4" fmla="*/ 193404 w 345687"/>
                  <a:gd name="connsiteY4" fmla="*/ 343597 h 371969"/>
                  <a:gd name="connsiteX5" fmla="*/ 179117 w 345687"/>
                  <a:gd name="connsiteY5" fmla="*/ 351612 h 371969"/>
                  <a:gd name="connsiteX6" fmla="*/ 126845 w 345687"/>
                  <a:gd name="connsiteY6" fmla="*/ 326870 h 371969"/>
                  <a:gd name="connsiteX7" fmla="*/ 146011 w 345687"/>
                  <a:gd name="connsiteY7" fmla="*/ 364506 h 371969"/>
                  <a:gd name="connsiteX8" fmla="*/ 0 w 345687"/>
                  <a:gd name="connsiteY8" fmla="*/ 356142 h 371969"/>
                  <a:gd name="connsiteX9" fmla="*/ 345688 w 345687"/>
                  <a:gd name="connsiteY9" fmla="*/ 0 h 371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5687" h="371969">
                    <a:moveTo>
                      <a:pt x="345688" y="0"/>
                    </a:moveTo>
                    <a:cubicBezTo>
                      <a:pt x="345688" y="0"/>
                      <a:pt x="335582" y="223373"/>
                      <a:pt x="220237" y="323734"/>
                    </a:cubicBezTo>
                    <a:lnTo>
                      <a:pt x="220237" y="323734"/>
                    </a:lnTo>
                    <a:lnTo>
                      <a:pt x="171102" y="331400"/>
                    </a:lnTo>
                    <a:lnTo>
                      <a:pt x="193404" y="343597"/>
                    </a:lnTo>
                    <a:cubicBezTo>
                      <a:pt x="188874" y="346385"/>
                      <a:pt x="183995" y="349173"/>
                      <a:pt x="179117" y="351612"/>
                    </a:cubicBezTo>
                    <a:lnTo>
                      <a:pt x="126845" y="326870"/>
                    </a:lnTo>
                    <a:lnTo>
                      <a:pt x="146011" y="364506"/>
                    </a:lnTo>
                    <a:cubicBezTo>
                      <a:pt x="105937" y="376005"/>
                      <a:pt x="57847" y="374960"/>
                      <a:pt x="0" y="356142"/>
                    </a:cubicBezTo>
                    <a:cubicBezTo>
                      <a:pt x="349" y="355794"/>
                      <a:pt x="272856" y="237312"/>
                      <a:pt x="345688" y="0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5C89BAF6-4886-4099-923F-5B0A5EEF04EC}"/>
                  </a:ext>
                </a:extLst>
              </p:cNvPr>
              <p:cNvSpPr/>
              <p:nvPr/>
            </p:nvSpPr>
            <p:spPr>
              <a:xfrm>
                <a:off x="3830211" y="1582776"/>
                <a:ext cx="296901" cy="317809"/>
              </a:xfrm>
              <a:custGeom>
                <a:avLst/>
                <a:gdLst>
                  <a:gd name="connsiteX0" fmla="*/ 217797 w 296901"/>
                  <a:gd name="connsiteY0" fmla="*/ 247069 h 317809"/>
                  <a:gd name="connsiteX1" fmla="*/ 218146 w 296901"/>
                  <a:gd name="connsiteY1" fmla="*/ 193404 h 317809"/>
                  <a:gd name="connsiteX2" fmla="*/ 188177 w 296901"/>
                  <a:gd name="connsiteY2" fmla="*/ 278432 h 317809"/>
                  <a:gd name="connsiteX3" fmla="*/ 113952 w 296901"/>
                  <a:gd name="connsiteY3" fmla="*/ 315370 h 317809"/>
                  <a:gd name="connsiteX4" fmla="*/ 148102 w 296901"/>
                  <a:gd name="connsiteY4" fmla="*/ 266932 h 317809"/>
                  <a:gd name="connsiteX5" fmla="*/ 55408 w 296901"/>
                  <a:gd name="connsiteY5" fmla="*/ 317810 h 317809"/>
                  <a:gd name="connsiteX6" fmla="*/ 0 w 296901"/>
                  <a:gd name="connsiteY6" fmla="*/ 305613 h 317809"/>
                  <a:gd name="connsiteX7" fmla="*/ 296901 w 296901"/>
                  <a:gd name="connsiteY7" fmla="*/ 0 h 317809"/>
                  <a:gd name="connsiteX8" fmla="*/ 217797 w 296901"/>
                  <a:gd name="connsiteY8" fmla="*/ 247069 h 317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6901" h="317809">
                    <a:moveTo>
                      <a:pt x="217797" y="247069"/>
                    </a:moveTo>
                    <a:cubicBezTo>
                      <a:pt x="221282" y="217797"/>
                      <a:pt x="218146" y="193404"/>
                      <a:pt x="218146" y="193404"/>
                    </a:cubicBezTo>
                    <a:cubicBezTo>
                      <a:pt x="217449" y="217449"/>
                      <a:pt x="198980" y="256827"/>
                      <a:pt x="188177" y="278432"/>
                    </a:cubicBezTo>
                    <a:cubicBezTo>
                      <a:pt x="167617" y="296204"/>
                      <a:pt x="143224" y="309446"/>
                      <a:pt x="113952" y="315370"/>
                    </a:cubicBezTo>
                    <a:cubicBezTo>
                      <a:pt x="138345" y="291326"/>
                      <a:pt x="147405" y="268675"/>
                      <a:pt x="148102" y="266932"/>
                    </a:cubicBezTo>
                    <a:cubicBezTo>
                      <a:pt x="121269" y="295856"/>
                      <a:pt x="78756" y="311189"/>
                      <a:pt x="55408" y="317810"/>
                    </a:cubicBezTo>
                    <a:cubicBezTo>
                      <a:pt x="37984" y="316067"/>
                      <a:pt x="19515" y="311886"/>
                      <a:pt x="0" y="305613"/>
                    </a:cubicBezTo>
                    <a:cubicBezTo>
                      <a:pt x="0" y="305613"/>
                      <a:pt x="234176" y="203858"/>
                      <a:pt x="296901" y="0"/>
                    </a:cubicBezTo>
                    <a:cubicBezTo>
                      <a:pt x="296553" y="0"/>
                      <a:pt x="289583" y="152981"/>
                      <a:pt x="217797" y="247069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9C98DF00-4B8F-4339-881F-57E4F4690F4C}"/>
                  </a:ext>
                </a:extLst>
              </p:cNvPr>
              <p:cNvSpPr/>
              <p:nvPr/>
            </p:nvSpPr>
            <p:spPr>
              <a:xfrm>
                <a:off x="4160540" y="2060884"/>
                <a:ext cx="446074" cy="548500"/>
              </a:xfrm>
              <a:custGeom>
                <a:avLst/>
                <a:gdLst>
                  <a:gd name="connsiteX0" fmla="*/ 98296 w 446074"/>
                  <a:gd name="connsiteY0" fmla="*/ 412595 h 548500"/>
                  <a:gd name="connsiteX1" fmla="*/ 104220 w 446074"/>
                  <a:gd name="connsiteY1" fmla="*/ 325128 h 548500"/>
                  <a:gd name="connsiteX2" fmla="*/ 142552 w 446074"/>
                  <a:gd name="connsiteY2" fmla="*/ 467654 h 548500"/>
                  <a:gd name="connsiteX3" fmla="*/ 258943 w 446074"/>
                  <a:gd name="connsiteY3" fmla="*/ 537349 h 548500"/>
                  <a:gd name="connsiteX4" fmla="*/ 209111 w 446074"/>
                  <a:gd name="connsiteY4" fmla="*/ 454064 h 548500"/>
                  <a:gd name="connsiteX5" fmla="*/ 354077 w 446074"/>
                  <a:gd name="connsiteY5" fmla="*/ 548501 h 548500"/>
                  <a:gd name="connsiteX6" fmla="*/ 446075 w 446074"/>
                  <a:gd name="connsiteY6" fmla="*/ 535258 h 548500"/>
                  <a:gd name="connsiteX7" fmla="*/ 26 w 446074"/>
                  <a:gd name="connsiteY7" fmla="*/ 0 h 548500"/>
                  <a:gd name="connsiteX8" fmla="*/ 98296 w 446074"/>
                  <a:gd name="connsiteY8" fmla="*/ 412595 h 54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6074" h="548500">
                    <a:moveTo>
                      <a:pt x="98296" y="412595"/>
                    </a:moveTo>
                    <a:cubicBezTo>
                      <a:pt x="96205" y="364505"/>
                      <a:pt x="104220" y="325128"/>
                      <a:pt x="104220" y="325128"/>
                    </a:cubicBezTo>
                    <a:cubicBezTo>
                      <a:pt x="102478" y="364505"/>
                      <a:pt x="127219" y="431064"/>
                      <a:pt x="142552" y="467654"/>
                    </a:cubicBezTo>
                    <a:cubicBezTo>
                      <a:pt x="173915" y="499366"/>
                      <a:pt x="212248" y="523759"/>
                      <a:pt x="258943" y="537349"/>
                    </a:cubicBezTo>
                    <a:cubicBezTo>
                      <a:pt x="222005" y="495532"/>
                      <a:pt x="210157" y="457200"/>
                      <a:pt x="209111" y="454064"/>
                    </a:cubicBezTo>
                    <a:cubicBezTo>
                      <a:pt x="249534" y="504593"/>
                      <a:pt x="316442" y="534561"/>
                      <a:pt x="354077" y="548501"/>
                    </a:cubicBezTo>
                    <a:cubicBezTo>
                      <a:pt x="382304" y="547804"/>
                      <a:pt x="412969" y="543273"/>
                      <a:pt x="446075" y="535258"/>
                    </a:cubicBezTo>
                    <a:cubicBezTo>
                      <a:pt x="446075" y="535258"/>
                      <a:pt x="76690" y="340112"/>
                      <a:pt x="26" y="0"/>
                    </a:cubicBezTo>
                    <a:cubicBezTo>
                      <a:pt x="374" y="0"/>
                      <a:pt x="-7641" y="250205"/>
                      <a:pt x="98296" y="412595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FB2999E9-B178-43B3-BD22-4DC6FF61AAC8}"/>
                  </a:ext>
                </a:extLst>
              </p:cNvPr>
              <p:cNvSpPr/>
              <p:nvPr/>
            </p:nvSpPr>
            <p:spPr>
              <a:xfrm>
                <a:off x="3964722" y="1582776"/>
                <a:ext cx="162041" cy="167952"/>
              </a:xfrm>
              <a:custGeom>
                <a:avLst/>
                <a:gdLst>
                  <a:gd name="connsiteX0" fmla="*/ 0 w 162041"/>
                  <a:gd name="connsiteY0" fmla="*/ 156466 h 167952"/>
                  <a:gd name="connsiteX1" fmla="*/ 162041 w 162041"/>
                  <a:gd name="connsiteY1" fmla="*/ 0 h 167952"/>
                  <a:gd name="connsiteX2" fmla="*/ 0 w 162041"/>
                  <a:gd name="connsiteY2" fmla="*/ 156466 h 167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2041" h="167952">
                    <a:moveTo>
                      <a:pt x="0" y="156466"/>
                    </a:moveTo>
                    <a:cubicBezTo>
                      <a:pt x="0" y="156466"/>
                      <a:pt x="120572" y="110467"/>
                      <a:pt x="162041" y="0"/>
                    </a:cubicBezTo>
                    <a:cubicBezTo>
                      <a:pt x="162041" y="0"/>
                      <a:pt x="133118" y="219888"/>
                      <a:pt x="0" y="156466"/>
                    </a:cubicBezTo>
                    <a:close/>
                  </a:path>
                </a:pathLst>
              </a:custGeom>
              <a:solidFill>
                <a:srgbClr val="DEC659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D0E9A27B-DAF5-45F3-90F5-A87BDF0B2FFD}"/>
                  </a:ext>
                </a:extLst>
              </p:cNvPr>
              <p:cNvSpPr/>
              <p:nvPr/>
            </p:nvSpPr>
            <p:spPr>
              <a:xfrm>
                <a:off x="4149414" y="1898843"/>
                <a:ext cx="207342" cy="291137"/>
              </a:xfrm>
              <a:custGeom>
                <a:avLst/>
                <a:gdLst>
                  <a:gd name="connsiteX0" fmla="*/ 207343 w 207342"/>
                  <a:gd name="connsiteY0" fmla="*/ 278781 h 291137"/>
                  <a:gd name="connsiteX1" fmla="*/ 0 w 207342"/>
                  <a:gd name="connsiteY1" fmla="*/ 0 h 291137"/>
                  <a:gd name="connsiteX2" fmla="*/ 207343 w 207342"/>
                  <a:gd name="connsiteY2" fmla="*/ 278781 h 291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7342" h="291137">
                    <a:moveTo>
                      <a:pt x="207343" y="278781"/>
                    </a:moveTo>
                    <a:cubicBezTo>
                      <a:pt x="207343" y="278781"/>
                      <a:pt x="43908" y="185737"/>
                      <a:pt x="0" y="0"/>
                    </a:cubicBezTo>
                    <a:cubicBezTo>
                      <a:pt x="348" y="0"/>
                      <a:pt x="12545" y="361718"/>
                      <a:pt x="207343" y="278781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F492FD11-F82E-4100-9270-A9DC8AAF6677}"/>
                  </a:ext>
                </a:extLst>
              </p:cNvPr>
              <p:cNvSpPr/>
              <p:nvPr/>
            </p:nvSpPr>
            <p:spPr>
              <a:xfrm>
                <a:off x="3583838" y="1949721"/>
                <a:ext cx="518183" cy="495532"/>
              </a:xfrm>
              <a:custGeom>
                <a:avLst/>
                <a:gdLst>
                  <a:gd name="connsiteX0" fmla="*/ 518184 w 518183"/>
                  <a:gd name="connsiteY0" fmla="*/ 0 h 495532"/>
                  <a:gd name="connsiteX1" fmla="*/ 162390 w 518183"/>
                  <a:gd name="connsiteY1" fmla="*/ 495532 h 495532"/>
                  <a:gd name="connsiteX2" fmla="*/ 131376 w 518183"/>
                  <a:gd name="connsiteY2" fmla="*/ 446049 h 495532"/>
                  <a:gd name="connsiteX3" fmla="*/ 127891 w 518183"/>
                  <a:gd name="connsiteY3" fmla="*/ 495532 h 495532"/>
                  <a:gd name="connsiteX4" fmla="*/ 0 w 518183"/>
                  <a:gd name="connsiteY4" fmla="*/ 464518 h 495532"/>
                  <a:gd name="connsiteX5" fmla="*/ 518184 w 518183"/>
                  <a:gd name="connsiteY5" fmla="*/ 0 h 49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8183" h="495532">
                    <a:moveTo>
                      <a:pt x="518184" y="0"/>
                    </a:moveTo>
                    <a:cubicBezTo>
                      <a:pt x="518184" y="0"/>
                      <a:pt x="462776" y="479851"/>
                      <a:pt x="162390" y="495532"/>
                    </a:cubicBezTo>
                    <a:lnTo>
                      <a:pt x="131376" y="446049"/>
                    </a:lnTo>
                    <a:lnTo>
                      <a:pt x="127891" y="495532"/>
                    </a:lnTo>
                    <a:cubicBezTo>
                      <a:pt x="89210" y="493093"/>
                      <a:pt x="46696" y="483336"/>
                      <a:pt x="0" y="464518"/>
                    </a:cubicBezTo>
                    <a:cubicBezTo>
                      <a:pt x="-348" y="464170"/>
                      <a:pt x="393081" y="324779"/>
                      <a:pt x="518184" y="0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4" name="Graphic 3">
              <a:extLst>
                <a:ext uri="{FF2B5EF4-FFF2-40B4-BE49-F238E27FC236}">
                  <a16:creationId xmlns:a16="http://schemas.microsoft.com/office/drawing/2014/main" id="{AA7B6CB5-7981-4BD6-9A90-1E15756F7846}"/>
                </a:ext>
              </a:extLst>
            </p:cNvPr>
            <p:cNvGrpSpPr/>
            <p:nvPr/>
          </p:nvGrpSpPr>
          <p:grpSpPr>
            <a:xfrm>
              <a:off x="5051269" y="1992583"/>
              <a:ext cx="951338" cy="1207119"/>
              <a:chOff x="5051269" y="1992583"/>
              <a:chExt cx="951338" cy="1207119"/>
            </a:xfrm>
          </p:grpSpPr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AA71D720-0043-4A9F-A81A-87D032C94295}"/>
                  </a:ext>
                </a:extLst>
              </p:cNvPr>
              <p:cNvSpPr/>
              <p:nvPr/>
            </p:nvSpPr>
            <p:spPr>
              <a:xfrm>
                <a:off x="5588055" y="2509721"/>
                <a:ext cx="196406" cy="401754"/>
              </a:xfrm>
              <a:custGeom>
                <a:avLst/>
                <a:gdLst>
                  <a:gd name="connsiteX0" fmla="*/ 196407 w 196406"/>
                  <a:gd name="connsiteY0" fmla="*/ 397262 h 401754"/>
                  <a:gd name="connsiteX1" fmla="*/ 9972 w 196406"/>
                  <a:gd name="connsiteY1" fmla="*/ 0 h 401754"/>
                  <a:gd name="connsiteX2" fmla="*/ 196407 w 196406"/>
                  <a:gd name="connsiteY2" fmla="*/ 397262 h 401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6406" h="401754">
                    <a:moveTo>
                      <a:pt x="196407" y="397262"/>
                    </a:moveTo>
                    <a:cubicBezTo>
                      <a:pt x="196407" y="397262"/>
                      <a:pt x="17290" y="241145"/>
                      <a:pt x="9972" y="0"/>
                    </a:cubicBezTo>
                    <a:cubicBezTo>
                      <a:pt x="10321" y="348"/>
                      <a:pt x="-65647" y="451276"/>
                      <a:pt x="196407" y="397262"/>
                    </a:cubicBez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id="{7A771D42-9B4F-433D-9075-B3D0DA4A5EF6}"/>
                  </a:ext>
                </a:extLst>
              </p:cNvPr>
              <p:cNvSpPr/>
              <p:nvPr/>
            </p:nvSpPr>
            <p:spPr>
              <a:xfrm>
                <a:off x="5573233" y="2382179"/>
                <a:ext cx="318210" cy="513889"/>
              </a:xfrm>
              <a:custGeom>
                <a:avLst/>
                <a:gdLst>
                  <a:gd name="connsiteX0" fmla="*/ 11552 w 318210"/>
                  <a:gd name="connsiteY0" fmla="*/ 0 h 513889"/>
                  <a:gd name="connsiteX1" fmla="*/ 69051 w 318210"/>
                  <a:gd name="connsiteY1" fmla="*/ 413989 h 513889"/>
                  <a:gd name="connsiteX2" fmla="*/ 69051 w 318210"/>
                  <a:gd name="connsiteY2" fmla="*/ 413989 h 513889"/>
                  <a:gd name="connsiteX3" fmla="*/ 124458 w 318210"/>
                  <a:gd name="connsiteY3" fmla="*/ 436292 h 513889"/>
                  <a:gd name="connsiteX4" fmla="*/ 94838 w 318210"/>
                  <a:gd name="connsiteY4" fmla="*/ 444655 h 513889"/>
                  <a:gd name="connsiteX5" fmla="*/ 109474 w 318210"/>
                  <a:gd name="connsiteY5" fmla="*/ 457897 h 513889"/>
                  <a:gd name="connsiteX6" fmla="*/ 177427 w 318210"/>
                  <a:gd name="connsiteY6" fmla="*/ 443261 h 513889"/>
                  <a:gd name="connsiteX7" fmla="*/ 144670 w 318210"/>
                  <a:gd name="connsiteY7" fmla="*/ 481942 h 513889"/>
                  <a:gd name="connsiteX8" fmla="*/ 318211 w 318210"/>
                  <a:gd name="connsiteY8" fmla="*/ 512259 h 513889"/>
                  <a:gd name="connsiteX9" fmla="*/ 11552 w 318210"/>
                  <a:gd name="connsiteY9" fmla="*/ 0 h 513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8210" h="513889">
                    <a:moveTo>
                      <a:pt x="11552" y="0"/>
                    </a:moveTo>
                    <a:cubicBezTo>
                      <a:pt x="11552" y="0"/>
                      <a:pt x="-38280" y="264493"/>
                      <a:pt x="69051" y="413989"/>
                    </a:cubicBezTo>
                    <a:lnTo>
                      <a:pt x="69051" y="413989"/>
                    </a:lnTo>
                    <a:lnTo>
                      <a:pt x="124458" y="436292"/>
                    </a:lnTo>
                    <a:lnTo>
                      <a:pt x="94838" y="444655"/>
                    </a:lnTo>
                    <a:cubicBezTo>
                      <a:pt x="99368" y="449185"/>
                      <a:pt x="104247" y="453715"/>
                      <a:pt x="109474" y="457897"/>
                    </a:cubicBezTo>
                    <a:lnTo>
                      <a:pt x="177427" y="443261"/>
                    </a:lnTo>
                    <a:lnTo>
                      <a:pt x="144670" y="481942"/>
                    </a:lnTo>
                    <a:cubicBezTo>
                      <a:pt x="188578" y="506335"/>
                      <a:pt x="245031" y="518532"/>
                      <a:pt x="318211" y="512259"/>
                    </a:cubicBezTo>
                    <a:cubicBezTo>
                      <a:pt x="318211" y="512259"/>
                      <a:pt x="31415" y="298295"/>
                      <a:pt x="11552" y="0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F16D7484-7397-418E-BB0A-D3C20FF47CBE}"/>
                  </a:ext>
                </a:extLst>
              </p:cNvPr>
              <p:cNvSpPr/>
              <p:nvPr/>
            </p:nvSpPr>
            <p:spPr>
              <a:xfrm>
                <a:off x="5254082" y="2377997"/>
                <a:ext cx="304733" cy="531524"/>
              </a:xfrm>
              <a:custGeom>
                <a:avLst/>
                <a:gdLst>
                  <a:gd name="connsiteX0" fmla="*/ 274250 w 304733"/>
                  <a:gd name="connsiteY0" fmla="*/ 366945 h 531524"/>
                  <a:gd name="connsiteX1" fmla="*/ 254039 w 304733"/>
                  <a:gd name="connsiteY1" fmla="*/ 293765 h 531524"/>
                  <a:gd name="connsiteX2" fmla="*/ 246372 w 304733"/>
                  <a:gd name="connsiteY2" fmla="*/ 421307 h 531524"/>
                  <a:gd name="connsiteX3" fmla="*/ 159602 w 304733"/>
                  <a:gd name="connsiteY3" fmla="*/ 500411 h 531524"/>
                  <a:gd name="connsiteX4" fmla="*/ 187131 w 304733"/>
                  <a:gd name="connsiteY4" fmla="*/ 421307 h 531524"/>
                  <a:gd name="connsiteX5" fmla="*/ 149845 w 304733"/>
                  <a:gd name="connsiteY5" fmla="*/ 471836 h 531524"/>
                  <a:gd name="connsiteX6" fmla="*/ 1045 w 304733"/>
                  <a:gd name="connsiteY6" fmla="*/ 531425 h 531524"/>
                  <a:gd name="connsiteX7" fmla="*/ 0 w 304733"/>
                  <a:gd name="connsiteY7" fmla="*/ 531425 h 531524"/>
                  <a:gd name="connsiteX8" fmla="*/ 285402 w 304733"/>
                  <a:gd name="connsiteY8" fmla="*/ 0 h 531524"/>
                  <a:gd name="connsiteX9" fmla="*/ 274250 w 304733"/>
                  <a:gd name="connsiteY9" fmla="*/ 366945 h 531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4733" h="531524">
                    <a:moveTo>
                      <a:pt x="274250" y="366945"/>
                    </a:moveTo>
                    <a:cubicBezTo>
                      <a:pt x="267629" y="325825"/>
                      <a:pt x="254039" y="293765"/>
                      <a:pt x="254039" y="293765"/>
                    </a:cubicBezTo>
                    <a:cubicBezTo>
                      <a:pt x="262402" y="326870"/>
                      <a:pt x="252645" y="387505"/>
                      <a:pt x="246372" y="421307"/>
                    </a:cubicBezTo>
                    <a:cubicBezTo>
                      <a:pt x="225115" y="453715"/>
                      <a:pt x="196889" y="481245"/>
                      <a:pt x="159602" y="500411"/>
                    </a:cubicBezTo>
                    <a:cubicBezTo>
                      <a:pt x="183646" y="458245"/>
                      <a:pt x="187131" y="424095"/>
                      <a:pt x="187131" y="421307"/>
                    </a:cubicBezTo>
                    <a:cubicBezTo>
                      <a:pt x="177374" y="440125"/>
                      <a:pt x="164132" y="456851"/>
                      <a:pt x="149845" y="471836"/>
                    </a:cubicBezTo>
                    <a:cubicBezTo>
                      <a:pt x="111164" y="511911"/>
                      <a:pt x="56453" y="533168"/>
                      <a:pt x="1045" y="531425"/>
                    </a:cubicBezTo>
                    <a:lnTo>
                      <a:pt x="0" y="531425"/>
                    </a:lnTo>
                    <a:cubicBezTo>
                      <a:pt x="0" y="531425"/>
                      <a:pt x="279129" y="301780"/>
                      <a:pt x="285402" y="0"/>
                    </a:cubicBezTo>
                    <a:cubicBezTo>
                      <a:pt x="285402" y="0"/>
                      <a:pt x="335582" y="210828"/>
                      <a:pt x="274250" y="366945"/>
                    </a:cubicBez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08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5470137" y="1995022"/>
                <a:ext cx="174586" cy="1204680"/>
                <a:chOff x="5470137" y="1995022"/>
                <a:chExt cx="174586" cy="1204680"/>
              </a:xfrm>
            </p:grpSpPr>
            <p:sp>
              <p:nvSpPr>
                <p:cNvPr id="109" name="Freeform: Shape 108">
                  <a:extLst>
                    <a:ext uri="{FF2B5EF4-FFF2-40B4-BE49-F238E27FC236}">
                      <a16:creationId xmlns:a16="http://schemas.microsoft.com/office/drawing/2014/main" id="{B88B238B-D2AA-41D7-99D5-7ECA31FAB9D4}"/>
                    </a:ext>
                  </a:extLst>
                </p:cNvPr>
                <p:cNvSpPr/>
                <p:nvPr/>
              </p:nvSpPr>
              <p:spPr>
                <a:xfrm>
                  <a:off x="5470137" y="1995022"/>
                  <a:ext cx="174586" cy="1204680"/>
                </a:xfrm>
                <a:custGeom>
                  <a:avLst/>
                  <a:gdLst>
                    <a:gd name="connsiteX0" fmla="*/ 87467 w 174586"/>
                    <a:gd name="connsiteY0" fmla="*/ 0 h 1204680"/>
                    <a:gd name="connsiteX1" fmla="*/ 0 w 174586"/>
                    <a:gd name="connsiteY1" fmla="*/ 1204680 h 1204680"/>
                    <a:gd name="connsiteX2" fmla="*/ 174586 w 174586"/>
                    <a:gd name="connsiteY2" fmla="*/ 1204680 h 1204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4586" h="1204680">
                      <a:moveTo>
                        <a:pt x="87467" y="0"/>
                      </a:moveTo>
                      <a:lnTo>
                        <a:pt x="0" y="1204680"/>
                      </a:lnTo>
                      <a:lnTo>
                        <a:pt x="174586" y="1204680"/>
                      </a:lnTo>
                      <a:close/>
                    </a:path>
                  </a:pathLst>
                </a:custGeom>
                <a:solidFill>
                  <a:srgbClr val="9C3B1F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0" name="Freeform: Shape 109">
                  <a:extLst>
                    <a:ext uri="{FF2B5EF4-FFF2-40B4-BE49-F238E27FC236}">
                      <a16:creationId xmlns:a16="http://schemas.microsoft.com/office/drawing/2014/main" id="{936404EA-1B5B-4711-807C-2129C8F87C01}"/>
                    </a:ext>
                  </a:extLst>
                </p:cNvPr>
                <p:cNvSpPr/>
                <p:nvPr/>
              </p:nvSpPr>
              <p:spPr>
                <a:xfrm>
                  <a:off x="5470137" y="1995719"/>
                  <a:ext cx="174586" cy="1203983"/>
                </a:xfrm>
                <a:custGeom>
                  <a:avLst/>
                  <a:gdLst>
                    <a:gd name="connsiteX0" fmla="*/ 87467 w 174586"/>
                    <a:gd name="connsiteY0" fmla="*/ 0 h 1203983"/>
                    <a:gd name="connsiteX1" fmla="*/ 38681 w 174586"/>
                    <a:gd name="connsiteY1" fmla="*/ 1168090 h 1203983"/>
                    <a:gd name="connsiteX2" fmla="*/ 65862 w 174586"/>
                    <a:gd name="connsiteY2" fmla="*/ 839478 h 1203983"/>
                    <a:gd name="connsiteX3" fmla="*/ 87467 w 174586"/>
                    <a:gd name="connsiteY3" fmla="*/ 858992 h 1203983"/>
                    <a:gd name="connsiteX4" fmla="*/ 95134 w 174586"/>
                    <a:gd name="connsiteY4" fmla="*/ 449185 h 1203983"/>
                    <a:gd name="connsiteX5" fmla="*/ 103845 w 174586"/>
                    <a:gd name="connsiteY5" fmla="*/ 1127667 h 1203983"/>
                    <a:gd name="connsiteX6" fmla="*/ 71438 w 174586"/>
                    <a:gd name="connsiteY6" fmla="*/ 863523 h 1203983"/>
                    <a:gd name="connsiteX7" fmla="*/ 65862 w 174586"/>
                    <a:gd name="connsiteY7" fmla="*/ 1176105 h 1203983"/>
                    <a:gd name="connsiteX8" fmla="*/ 134163 w 174586"/>
                    <a:gd name="connsiteY8" fmla="*/ 1176105 h 1203983"/>
                    <a:gd name="connsiteX9" fmla="*/ 116739 w 174586"/>
                    <a:gd name="connsiteY9" fmla="*/ 778494 h 1203983"/>
                    <a:gd name="connsiteX10" fmla="*/ 174586 w 174586"/>
                    <a:gd name="connsiteY10" fmla="*/ 1203983 h 1203983"/>
                    <a:gd name="connsiteX11" fmla="*/ 0 w 174586"/>
                    <a:gd name="connsiteY11" fmla="*/ 1203983 h 1203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4586" h="1203983">
                      <a:moveTo>
                        <a:pt x="87467" y="0"/>
                      </a:moveTo>
                      <a:lnTo>
                        <a:pt x="38681" y="1168090"/>
                      </a:lnTo>
                      <a:lnTo>
                        <a:pt x="65862" y="839478"/>
                      </a:lnTo>
                      <a:lnTo>
                        <a:pt x="87467" y="858992"/>
                      </a:lnTo>
                      <a:lnTo>
                        <a:pt x="95134" y="449185"/>
                      </a:lnTo>
                      <a:lnTo>
                        <a:pt x="103845" y="1127667"/>
                      </a:lnTo>
                      <a:lnTo>
                        <a:pt x="71438" y="863523"/>
                      </a:lnTo>
                      <a:lnTo>
                        <a:pt x="65862" y="1176105"/>
                      </a:lnTo>
                      <a:lnTo>
                        <a:pt x="134163" y="1176105"/>
                      </a:lnTo>
                      <a:lnTo>
                        <a:pt x="116739" y="778494"/>
                      </a:lnTo>
                      <a:lnTo>
                        <a:pt x="174586" y="1203983"/>
                      </a:lnTo>
                      <a:lnTo>
                        <a:pt x="0" y="1203983"/>
                      </a:lnTo>
                      <a:close/>
                    </a:path>
                  </a:pathLst>
                </a:custGeom>
                <a:solidFill>
                  <a:srgbClr val="4D240A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43F3F74F-61F0-495E-B88B-486C58A0BB65}"/>
                  </a:ext>
                </a:extLst>
              </p:cNvPr>
              <p:cNvSpPr/>
              <p:nvPr/>
            </p:nvSpPr>
            <p:spPr>
              <a:xfrm>
                <a:off x="5128979" y="2162988"/>
                <a:ext cx="419564" cy="451290"/>
              </a:xfrm>
              <a:custGeom>
                <a:avLst/>
                <a:gdLst>
                  <a:gd name="connsiteX0" fmla="*/ 419565 w 419564"/>
                  <a:gd name="connsiteY0" fmla="*/ 0 h 451290"/>
                  <a:gd name="connsiteX1" fmla="*/ 142178 w 419564"/>
                  <a:gd name="connsiteY1" fmla="*/ 449534 h 451290"/>
                  <a:gd name="connsiteX2" fmla="*/ 112558 w 419564"/>
                  <a:gd name="connsiteY2" fmla="*/ 408413 h 451290"/>
                  <a:gd name="connsiteX3" fmla="*/ 112558 w 419564"/>
                  <a:gd name="connsiteY3" fmla="*/ 451276 h 451290"/>
                  <a:gd name="connsiteX4" fmla="*/ 0 w 419564"/>
                  <a:gd name="connsiteY4" fmla="*/ 432110 h 451290"/>
                  <a:gd name="connsiteX5" fmla="*/ 419565 w 419564"/>
                  <a:gd name="connsiteY5" fmla="*/ 0 h 451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9564" h="451290">
                    <a:moveTo>
                      <a:pt x="419565" y="0"/>
                    </a:moveTo>
                    <a:cubicBezTo>
                      <a:pt x="419565" y="0"/>
                      <a:pt x="400747" y="417822"/>
                      <a:pt x="142178" y="449534"/>
                    </a:cubicBezTo>
                    <a:lnTo>
                      <a:pt x="112558" y="408413"/>
                    </a:lnTo>
                    <a:lnTo>
                      <a:pt x="112558" y="451276"/>
                    </a:lnTo>
                    <a:cubicBezTo>
                      <a:pt x="78755" y="451624"/>
                      <a:pt x="41469" y="445700"/>
                      <a:pt x="0" y="432110"/>
                    </a:cubicBezTo>
                    <a:cubicBezTo>
                      <a:pt x="0" y="432110"/>
                      <a:pt x="331052" y="288189"/>
                      <a:pt x="419565" y="0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9A2E32EC-C920-444B-8195-05D430FB5CE6}"/>
                  </a:ext>
                </a:extLst>
              </p:cNvPr>
              <p:cNvSpPr/>
              <p:nvPr/>
            </p:nvSpPr>
            <p:spPr>
              <a:xfrm>
                <a:off x="5155463" y="2503448"/>
                <a:ext cx="363152" cy="439168"/>
              </a:xfrm>
              <a:custGeom>
                <a:avLst/>
                <a:gdLst>
                  <a:gd name="connsiteX0" fmla="*/ 363112 w 363152"/>
                  <a:gd name="connsiteY0" fmla="*/ 0 h 439168"/>
                  <a:gd name="connsiteX1" fmla="*/ 133118 w 363152"/>
                  <a:gd name="connsiteY1" fmla="*/ 434898 h 439168"/>
                  <a:gd name="connsiteX2" fmla="*/ 102800 w 363152"/>
                  <a:gd name="connsiteY2" fmla="*/ 398656 h 439168"/>
                  <a:gd name="connsiteX3" fmla="*/ 105588 w 363152"/>
                  <a:gd name="connsiteY3" fmla="*/ 438382 h 439168"/>
                  <a:gd name="connsiteX4" fmla="*/ 0 w 363152"/>
                  <a:gd name="connsiteY4" fmla="*/ 427579 h 439168"/>
                  <a:gd name="connsiteX5" fmla="*/ 363112 w 363152"/>
                  <a:gd name="connsiteY5" fmla="*/ 0 h 439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3152" h="439168">
                    <a:moveTo>
                      <a:pt x="363112" y="0"/>
                    </a:moveTo>
                    <a:cubicBezTo>
                      <a:pt x="363112" y="0"/>
                      <a:pt x="371824" y="389596"/>
                      <a:pt x="133118" y="434898"/>
                    </a:cubicBezTo>
                    <a:lnTo>
                      <a:pt x="102800" y="398656"/>
                    </a:lnTo>
                    <a:lnTo>
                      <a:pt x="105588" y="438382"/>
                    </a:lnTo>
                    <a:cubicBezTo>
                      <a:pt x="74225" y="440822"/>
                      <a:pt x="39378" y="437685"/>
                      <a:pt x="0" y="427579"/>
                    </a:cubicBezTo>
                    <a:cubicBezTo>
                      <a:pt x="0" y="427928"/>
                      <a:pt x="298644" y="273553"/>
                      <a:pt x="363112" y="0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49E5DE3E-EB29-41C2-B5B5-7A229556998E}"/>
                  </a:ext>
                </a:extLst>
              </p:cNvPr>
              <p:cNvSpPr/>
              <p:nvPr/>
            </p:nvSpPr>
            <p:spPr>
              <a:xfrm>
                <a:off x="5557604" y="2174139"/>
                <a:ext cx="445003" cy="624956"/>
              </a:xfrm>
              <a:custGeom>
                <a:avLst/>
                <a:gdLst>
                  <a:gd name="connsiteX0" fmla="*/ 445003 w 445003"/>
                  <a:gd name="connsiteY0" fmla="*/ 598332 h 624956"/>
                  <a:gd name="connsiteX1" fmla="*/ 0 w 445003"/>
                  <a:gd name="connsiteY1" fmla="*/ 0 h 624956"/>
                  <a:gd name="connsiteX2" fmla="*/ 445003 w 445003"/>
                  <a:gd name="connsiteY2" fmla="*/ 598332 h 624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5003" h="624956">
                    <a:moveTo>
                      <a:pt x="445003" y="598332"/>
                    </a:moveTo>
                    <a:cubicBezTo>
                      <a:pt x="445003" y="598332"/>
                      <a:pt x="93740" y="399005"/>
                      <a:pt x="0" y="0"/>
                    </a:cubicBezTo>
                    <a:cubicBezTo>
                      <a:pt x="0" y="0"/>
                      <a:pt x="26484" y="776752"/>
                      <a:pt x="445003" y="598332"/>
                    </a:cubicBez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635F331F-DFFD-4EF2-8CB4-61C75B64DBA4}"/>
                  </a:ext>
                </a:extLst>
              </p:cNvPr>
              <p:cNvSpPr/>
              <p:nvPr/>
            </p:nvSpPr>
            <p:spPr>
              <a:xfrm>
                <a:off x="5557408" y="2036490"/>
                <a:ext cx="236462" cy="373392"/>
              </a:xfrm>
              <a:custGeom>
                <a:avLst/>
                <a:gdLst>
                  <a:gd name="connsiteX0" fmla="*/ 31210 w 236462"/>
                  <a:gd name="connsiteY0" fmla="*/ 264493 h 373392"/>
                  <a:gd name="connsiteX1" fmla="*/ 42710 w 236462"/>
                  <a:gd name="connsiteY1" fmla="*/ 210828 h 373392"/>
                  <a:gd name="connsiteX2" fmla="*/ 53861 w 236462"/>
                  <a:gd name="connsiteY2" fmla="*/ 302826 h 373392"/>
                  <a:gd name="connsiteX3" fmla="*/ 120072 w 236462"/>
                  <a:gd name="connsiteY3" fmla="*/ 356491 h 373392"/>
                  <a:gd name="connsiteX4" fmla="*/ 96723 w 236462"/>
                  <a:gd name="connsiteY4" fmla="*/ 300386 h 373392"/>
                  <a:gd name="connsiteX5" fmla="*/ 178267 w 236462"/>
                  <a:gd name="connsiteY5" fmla="*/ 371824 h 373392"/>
                  <a:gd name="connsiteX6" fmla="*/ 236463 w 236462"/>
                  <a:gd name="connsiteY6" fmla="*/ 371824 h 373392"/>
                  <a:gd name="connsiteX7" fmla="*/ 7514 w 236462"/>
                  <a:gd name="connsiteY7" fmla="*/ 1 h 373392"/>
                  <a:gd name="connsiteX8" fmla="*/ 31210 w 236462"/>
                  <a:gd name="connsiteY8" fmla="*/ 264493 h 373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6462" h="373392">
                    <a:moveTo>
                      <a:pt x="31210" y="264493"/>
                    </a:moveTo>
                    <a:cubicBezTo>
                      <a:pt x="34347" y="234525"/>
                      <a:pt x="42710" y="210828"/>
                      <a:pt x="42710" y="210828"/>
                    </a:cubicBezTo>
                    <a:cubicBezTo>
                      <a:pt x="38180" y="235222"/>
                      <a:pt x="47588" y="278432"/>
                      <a:pt x="53861" y="302826"/>
                    </a:cubicBezTo>
                    <a:cubicBezTo>
                      <a:pt x="70588" y="325128"/>
                      <a:pt x="92194" y="343946"/>
                      <a:pt x="120072" y="356491"/>
                    </a:cubicBezTo>
                    <a:cubicBezTo>
                      <a:pt x="100905" y="327219"/>
                      <a:pt x="97072" y="302477"/>
                      <a:pt x="96723" y="300386"/>
                    </a:cubicBezTo>
                    <a:cubicBezTo>
                      <a:pt x="117284" y="335234"/>
                      <a:pt x="156313" y="359976"/>
                      <a:pt x="178267" y="371824"/>
                    </a:cubicBezTo>
                    <a:cubicBezTo>
                      <a:pt x="196039" y="373915"/>
                      <a:pt x="215205" y="373915"/>
                      <a:pt x="236463" y="371824"/>
                    </a:cubicBezTo>
                    <a:cubicBezTo>
                      <a:pt x="236463" y="371824"/>
                      <a:pt x="24938" y="217798"/>
                      <a:pt x="7514" y="1"/>
                    </a:cubicBezTo>
                    <a:cubicBezTo>
                      <a:pt x="7165" y="-348"/>
                      <a:pt x="-20016" y="154375"/>
                      <a:pt x="31210" y="264493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50FA3C8B-D364-4305-A94D-AC3C1BAA92C1}"/>
                  </a:ext>
                </a:extLst>
              </p:cNvPr>
              <p:cNvSpPr/>
              <p:nvPr/>
            </p:nvSpPr>
            <p:spPr>
              <a:xfrm>
                <a:off x="5051269" y="2360225"/>
                <a:ext cx="498320" cy="536210"/>
              </a:xfrm>
              <a:custGeom>
                <a:avLst/>
                <a:gdLst>
                  <a:gd name="connsiteX0" fmla="*/ 0 w 498320"/>
                  <a:gd name="connsiteY0" fmla="*/ 513305 h 536210"/>
                  <a:gd name="connsiteX1" fmla="*/ 498320 w 498320"/>
                  <a:gd name="connsiteY1" fmla="*/ 0 h 536210"/>
                  <a:gd name="connsiteX2" fmla="*/ 0 w 498320"/>
                  <a:gd name="connsiteY2" fmla="*/ 513305 h 536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320" h="536210">
                    <a:moveTo>
                      <a:pt x="0" y="513305"/>
                    </a:moveTo>
                    <a:cubicBezTo>
                      <a:pt x="0" y="513305"/>
                      <a:pt x="393081" y="342203"/>
                      <a:pt x="498320" y="0"/>
                    </a:cubicBezTo>
                    <a:cubicBezTo>
                      <a:pt x="498320" y="0"/>
                      <a:pt x="468351" y="666634"/>
                      <a:pt x="0" y="513305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A9F989C7-F036-4F5D-AC4A-8DD43F620BDD}"/>
                  </a:ext>
                </a:extLst>
              </p:cNvPr>
              <p:cNvSpPr/>
              <p:nvPr/>
            </p:nvSpPr>
            <p:spPr>
              <a:xfrm>
                <a:off x="5287187" y="2001295"/>
                <a:ext cx="270416" cy="345091"/>
              </a:xfrm>
              <a:custGeom>
                <a:avLst/>
                <a:gdLst>
                  <a:gd name="connsiteX0" fmla="*/ 0 w 270416"/>
                  <a:gd name="connsiteY0" fmla="*/ 330355 h 345091"/>
                  <a:gd name="connsiteX1" fmla="*/ 270417 w 270416"/>
                  <a:gd name="connsiteY1" fmla="*/ 0 h 345091"/>
                  <a:gd name="connsiteX2" fmla="*/ 0 w 270416"/>
                  <a:gd name="connsiteY2" fmla="*/ 330355 h 345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0416" h="345091">
                    <a:moveTo>
                      <a:pt x="0" y="330355"/>
                    </a:moveTo>
                    <a:cubicBezTo>
                      <a:pt x="0" y="330355"/>
                      <a:pt x="213267" y="220237"/>
                      <a:pt x="270417" y="0"/>
                    </a:cubicBezTo>
                    <a:cubicBezTo>
                      <a:pt x="270417" y="349"/>
                      <a:pt x="254039" y="428974"/>
                      <a:pt x="0" y="330355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7CBCF6C1-6502-470D-8561-6D10C4784624}"/>
                  </a:ext>
                </a:extLst>
              </p:cNvPr>
              <p:cNvSpPr/>
              <p:nvPr/>
            </p:nvSpPr>
            <p:spPr>
              <a:xfrm>
                <a:off x="5557256" y="1992583"/>
                <a:ext cx="262053" cy="367692"/>
              </a:xfrm>
              <a:custGeom>
                <a:avLst/>
                <a:gdLst>
                  <a:gd name="connsiteX0" fmla="*/ 262053 w 262053"/>
                  <a:gd name="connsiteY0" fmla="*/ 351960 h 367692"/>
                  <a:gd name="connsiteX1" fmla="*/ 0 w 262053"/>
                  <a:gd name="connsiteY1" fmla="*/ 0 h 367692"/>
                  <a:gd name="connsiteX2" fmla="*/ 262053 w 262053"/>
                  <a:gd name="connsiteY2" fmla="*/ 351960 h 367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62053" h="367692">
                    <a:moveTo>
                      <a:pt x="262053" y="351960"/>
                    </a:moveTo>
                    <a:cubicBezTo>
                      <a:pt x="262053" y="351960"/>
                      <a:pt x="55408" y="234524"/>
                      <a:pt x="0" y="0"/>
                    </a:cubicBezTo>
                    <a:cubicBezTo>
                      <a:pt x="348" y="0"/>
                      <a:pt x="16030" y="457200"/>
                      <a:pt x="262053" y="351960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E4524AFF-1A2B-4748-8F5D-6CAF9707099E}"/>
                  </a:ext>
                </a:extLst>
              </p:cNvPr>
              <p:cNvSpPr/>
              <p:nvPr/>
            </p:nvSpPr>
            <p:spPr>
              <a:xfrm>
                <a:off x="5573982" y="2222925"/>
                <a:ext cx="419564" cy="451290"/>
              </a:xfrm>
              <a:custGeom>
                <a:avLst/>
                <a:gdLst>
                  <a:gd name="connsiteX0" fmla="*/ 0 w 419564"/>
                  <a:gd name="connsiteY0" fmla="*/ 0 h 451290"/>
                  <a:gd name="connsiteX1" fmla="*/ 277387 w 419564"/>
                  <a:gd name="connsiteY1" fmla="*/ 449534 h 451290"/>
                  <a:gd name="connsiteX2" fmla="*/ 307007 w 419564"/>
                  <a:gd name="connsiteY2" fmla="*/ 408413 h 451290"/>
                  <a:gd name="connsiteX3" fmla="*/ 307007 w 419564"/>
                  <a:gd name="connsiteY3" fmla="*/ 451276 h 451290"/>
                  <a:gd name="connsiteX4" fmla="*/ 419565 w 419564"/>
                  <a:gd name="connsiteY4" fmla="*/ 432110 h 451290"/>
                  <a:gd name="connsiteX5" fmla="*/ 0 w 419564"/>
                  <a:gd name="connsiteY5" fmla="*/ 0 h 451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9564" h="451290">
                    <a:moveTo>
                      <a:pt x="0" y="0"/>
                    </a:moveTo>
                    <a:cubicBezTo>
                      <a:pt x="0" y="0"/>
                      <a:pt x="18818" y="417822"/>
                      <a:pt x="277387" y="449534"/>
                    </a:cubicBezTo>
                    <a:lnTo>
                      <a:pt x="307007" y="408413"/>
                    </a:lnTo>
                    <a:lnTo>
                      <a:pt x="307007" y="451276"/>
                    </a:lnTo>
                    <a:cubicBezTo>
                      <a:pt x="340809" y="451624"/>
                      <a:pt x="378096" y="445700"/>
                      <a:pt x="419565" y="432110"/>
                    </a:cubicBezTo>
                    <a:cubicBezTo>
                      <a:pt x="419565" y="432110"/>
                      <a:pt x="88513" y="288189"/>
                      <a:pt x="0" y="0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6FAB6709-190F-412B-8A9D-C18998DEF4BA}"/>
                  </a:ext>
                </a:extLst>
              </p:cNvPr>
              <p:cNvSpPr/>
              <p:nvPr/>
            </p:nvSpPr>
            <p:spPr>
              <a:xfrm>
                <a:off x="5250248" y="2122913"/>
                <a:ext cx="298643" cy="321745"/>
              </a:xfrm>
              <a:custGeom>
                <a:avLst/>
                <a:gdLst>
                  <a:gd name="connsiteX0" fmla="*/ 298644 w 298643"/>
                  <a:gd name="connsiteY0" fmla="*/ 0 h 321745"/>
                  <a:gd name="connsiteX1" fmla="*/ 190268 w 298643"/>
                  <a:gd name="connsiteY1" fmla="*/ 280174 h 321745"/>
                  <a:gd name="connsiteX2" fmla="*/ 190268 w 298643"/>
                  <a:gd name="connsiteY2" fmla="*/ 280174 h 321745"/>
                  <a:gd name="connsiteX3" fmla="*/ 147754 w 298643"/>
                  <a:gd name="connsiteY3" fmla="*/ 286795 h 321745"/>
                  <a:gd name="connsiteX4" fmla="*/ 167269 w 298643"/>
                  <a:gd name="connsiteY4" fmla="*/ 297598 h 321745"/>
                  <a:gd name="connsiteX5" fmla="*/ 154723 w 298643"/>
                  <a:gd name="connsiteY5" fmla="*/ 304568 h 321745"/>
                  <a:gd name="connsiteX6" fmla="*/ 109770 w 298643"/>
                  <a:gd name="connsiteY6" fmla="*/ 282962 h 321745"/>
                  <a:gd name="connsiteX7" fmla="*/ 126497 w 298643"/>
                  <a:gd name="connsiteY7" fmla="*/ 315370 h 321745"/>
                  <a:gd name="connsiteX8" fmla="*/ 0 w 298643"/>
                  <a:gd name="connsiteY8" fmla="*/ 308052 h 321745"/>
                  <a:gd name="connsiteX9" fmla="*/ 298644 w 298643"/>
                  <a:gd name="connsiteY9" fmla="*/ 0 h 321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8643" h="321745">
                    <a:moveTo>
                      <a:pt x="298644" y="0"/>
                    </a:moveTo>
                    <a:cubicBezTo>
                      <a:pt x="298644" y="0"/>
                      <a:pt x="289932" y="193404"/>
                      <a:pt x="190268" y="280174"/>
                    </a:cubicBezTo>
                    <a:lnTo>
                      <a:pt x="190268" y="280174"/>
                    </a:lnTo>
                    <a:lnTo>
                      <a:pt x="147754" y="286795"/>
                    </a:lnTo>
                    <a:lnTo>
                      <a:pt x="167269" y="297598"/>
                    </a:lnTo>
                    <a:cubicBezTo>
                      <a:pt x="163087" y="300037"/>
                      <a:pt x="159254" y="302477"/>
                      <a:pt x="154723" y="304568"/>
                    </a:cubicBezTo>
                    <a:lnTo>
                      <a:pt x="109770" y="282962"/>
                    </a:lnTo>
                    <a:lnTo>
                      <a:pt x="126497" y="315370"/>
                    </a:lnTo>
                    <a:cubicBezTo>
                      <a:pt x="91649" y="325128"/>
                      <a:pt x="50181" y="324431"/>
                      <a:pt x="0" y="308052"/>
                    </a:cubicBezTo>
                    <a:cubicBezTo>
                      <a:pt x="-348" y="308052"/>
                      <a:pt x="235570" y="205601"/>
                      <a:pt x="298644" y="0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4F040682-1E5D-421D-A543-491C0357838D}"/>
                  </a:ext>
                </a:extLst>
              </p:cNvPr>
              <p:cNvSpPr/>
              <p:nvPr/>
            </p:nvSpPr>
            <p:spPr>
              <a:xfrm>
                <a:off x="5300778" y="1995371"/>
                <a:ext cx="256826" cy="275644"/>
              </a:xfrm>
              <a:custGeom>
                <a:avLst/>
                <a:gdLst>
                  <a:gd name="connsiteX0" fmla="*/ 188525 w 256826"/>
                  <a:gd name="connsiteY0" fmla="*/ 214313 h 275644"/>
                  <a:gd name="connsiteX1" fmla="*/ 188874 w 256826"/>
                  <a:gd name="connsiteY1" fmla="*/ 167965 h 275644"/>
                  <a:gd name="connsiteX2" fmla="*/ 163086 w 256826"/>
                  <a:gd name="connsiteY2" fmla="*/ 241494 h 275644"/>
                  <a:gd name="connsiteX3" fmla="*/ 98618 w 256826"/>
                  <a:gd name="connsiteY3" fmla="*/ 273553 h 275644"/>
                  <a:gd name="connsiteX4" fmla="*/ 128239 w 256826"/>
                  <a:gd name="connsiteY4" fmla="*/ 231736 h 275644"/>
                  <a:gd name="connsiteX5" fmla="*/ 48089 w 256826"/>
                  <a:gd name="connsiteY5" fmla="*/ 275644 h 275644"/>
                  <a:gd name="connsiteX6" fmla="*/ 0 w 256826"/>
                  <a:gd name="connsiteY6" fmla="*/ 264841 h 275644"/>
                  <a:gd name="connsiteX7" fmla="*/ 256826 w 256826"/>
                  <a:gd name="connsiteY7" fmla="*/ 0 h 275644"/>
                  <a:gd name="connsiteX8" fmla="*/ 188525 w 256826"/>
                  <a:gd name="connsiteY8" fmla="*/ 214313 h 275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6826" h="275644">
                    <a:moveTo>
                      <a:pt x="188525" y="214313"/>
                    </a:moveTo>
                    <a:cubicBezTo>
                      <a:pt x="191662" y="188874"/>
                      <a:pt x="188874" y="167965"/>
                      <a:pt x="188874" y="167965"/>
                    </a:cubicBezTo>
                    <a:cubicBezTo>
                      <a:pt x="188177" y="188874"/>
                      <a:pt x="172495" y="223024"/>
                      <a:pt x="163086" y="241494"/>
                    </a:cubicBezTo>
                    <a:cubicBezTo>
                      <a:pt x="145314" y="256827"/>
                      <a:pt x="124057" y="268326"/>
                      <a:pt x="98618" y="273553"/>
                    </a:cubicBezTo>
                    <a:cubicBezTo>
                      <a:pt x="119875" y="252993"/>
                      <a:pt x="127542" y="233130"/>
                      <a:pt x="128239" y="231736"/>
                    </a:cubicBezTo>
                    <a:cubicBezTo>
                      <a:pt x="104891" y="256827"/>
                      <a:pt x="68301" y="270069"/>
                      <a:pt x="48089" y="275644"/>
                    </a:cubicBezTo>
                    <a:cubicBezTo>
                      <a:pt x="33105" y="273902"/>
                      <a:pt x="17075" y="270417"/>
                      <a:pt x="0" y="264841"/>
                    </a:cubicBezTo>
                    <a:cubicBezTo>
                      <a:pt x="0" y="264841"/>
                      <a:pt x="202813" y="176677"/>
                      <a:pt x="256826" y="0"/>
                    </a:cubicBezTo>
                    <a:cubicBezTo>
                      <a:pt x="256826" y="349"/>
                      <a:pt x="250554" y="132769"/>
                      <a:pt x="188525" y="214313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C581F9EF-171B-43E5-86A0-F44E0B027EB5}"/>
                  </a:ext>
                </a:extLst>
              </p:cNvPr>
              <p:cNvSpPr/>
              <p:nvPr/>
            </p:nvSpPr>
            <p:spPr>
              <a:xfrm>
                <a:off x="5586995" y="2409360"/>
                <a:ext cx="386340" cy="474972"/>
              </a:xfrm>
              <a:custGeom>
                <a:avLst/>
                <a:gdLst>
                  <a:gd name="connsiteX0" fmla="*/ 84561 w 386340"/>
                  <a:gd name="connsiteY0" fmla="*/ 357536 h 474972"/>
                  <a:gd name="connsiteX1" fmla="*/ 89788 w 386340"/>
                  <a:gd name="connsiteY1" fmla="*/ 281917 h 474972"/>
                  <a:gd name="connsiteX2" fmla="*/ 122893 w 386340"/>
                  <a:gd name="connsiteY2" fmla="*/ 405277 h 474972"/>
                  <a:gd name="connsiteX3" fmla="*/ 223951 w 386340"/>
                  <a:gd name="connsiteY3" fmla="*/ 465563 h 474972"/>
                  <a:gd name="connsiteX4" fmla="*/ 181089 w 386340"/>
                  <a:gd name="connsiteY4" fmla="*/ 393429 h 474972"/>
                  <a:gd name="connsiteX5" fmla="*/ 306540 w 386340"/>
                  <a:gd name="connsiteY5" fmla="*/ 474972 h 474972"/>
                  <a:gd name="connsiteX6" fmla="*/ 386341 w 386340"/>
                  <a:gd name="connsiteY6" fmla="*/ 463473 h 474972"/>
                  <a:gd name="connsiteX7" fmla="*/ 230 w 386340"/>
                  <a:gd name="connsiteY7" fmla="*/ 0 h 474972"/>
                  <a:gd name="connsiteX8" fmla="*/ 84561 w 386340"/>
                  <a:gd name="connsiteY8" fmla="*/ 357536 h 474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6340" h="474972">
                    <a:moveTo>
                      <a:pt x="84561" y="357536"/>
                    </a:moveTo>
                    <a:cubicBezTo>
                      <a:pt x="82818" y="315719"/>
                      <a:pt x="89788" y="281917"/>
                      <a:pt x="89788" y="281917"/>
                    </a:cubicBezTo>
                    <a:cubicBezTo>
                      <a:pt x="88394" y="316067"/>
                      <a:pt x="109651" y="373566"/>
                      <a:pt x="122893" y="405277"/>
                    </a:cubicBezTo>
                    <a:cubicBezTo>
                      <a:pt x="150074" y="432807"/>
                      <a:pt x="183179" y="454064"/>
                      <a:pt x="223951" y="465563"/>
                    </a:cubicBezTo>
                    <a:cubicBezTo>
                      <a:pt x="191891" y="429322"/>
                      <a:pt x="181785" y="396217"/>
                      <a:pt x="181089" y="393429"/>
                    </a:cubicBezTo>
                    <a:cubicBezTo>
                      <a:pt x="215936" y="436988"/>
                      <a:pt x="274131" y="463124"/>
                      <a:pt x="306540" y="474972"/>
                    </a:cubicBezTo>
                    <a:cubicBezTo>
                      <a:pt x="330933" y="474275"/>
                      <a:pt x="357766" y="470442"/>
                      <a:pt x="386341" y="463473"/>
                    </a:cubicBezTo>
                    <a:cubicBezTo>
                      <a:pt x="386341" y="463473"/>
                      <a:pt x="66788" y="294462"/>
                      <a:pt x="230" y="0"/>
                    </a:cubicBezTo>
                    <a:cubicBezTo>
                      <a:pt x="-119" y="348"/>
                      <a:pt x="-6740" y="216752"/>
                      <a:pt x="84561" y="357536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DF4A6039-2CEE-45BC-8A5B-F140428D495C}"/>
                  </a:ext>
                </a:extLst>
              </p:cNvPr>
              <p:cNvSpPr/>
              <p:nvPr/>
            </p:nvSpPr>
            <p:spPr>
              <a:xfrm>
                <a:off x="5417168" y="1995719"/>
                <a:ext cx="140091" cy="145440"/>
              </a:xfrm>
              <a:custGeom>
                <a:avLst/>
                <a:gdLst>
                  <a:gd name="connsiteX0" fmla="*/ 0 w 140091"/>
                  <a:gd name="connsiteY0" fmla="*/ 135557 h 145440"/>
                  <a:gd name="connsiteX1" fmla="*/ 140087 w 140091"/>
                  <a:gd name="connsiteY1" fmla="*/ 0 h 145440"/>
                  <a:gd name="connsiteX2" fmla="*/ 0 w 140091"/>
                  <a:gd name="connsiteY2" fmla="*/ 135557 h 145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0091" h="145440">
                    <a:moveTo>
                      <a:pt x="0" y="135557"/>
                    </a:moveTo>
                    <a:cubicBezTo>
                      <a:pt x="0" y="135557"/>
                      <a:pt x="104543" y="95831"/>
                      <a:pt x="140087" y="0"/>
                    </a:cubicBezTo>
                    <a:cubicBezTo>
                      <a:pt x="140436" y="0"/>
                      <a:pt x="115346" y="190268"/>
                      <a:pt x="0" y="135557"/>
                    </a:cubicBezTo>
                    <a:close/>
                  </a:path>
                </a:pathLst>
              </a:custGeom>
              <a:solidFill>
                <a:srgbClr val="DEC659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0B3018B9-8F3E-48BF-B55E-0C9ADBAC4456}"/>
                  </a:ext>
                </a:extLst>
              </p:cNvPr>
              <p:cNvSpPr/>
              <p:nvPr/>
            </p:nvSpPr>
            <p:spPr>
              <a:xfrm>
                <a:off x="5577119" y="2269273"/>
                <a:ext cx="179464" cy="251931"/>
              </a:xfrm>
              <a:custGeom>
                <a:avLst/>
                <a:gdLst>
                  <a:gd name="connsiteX0" fmla="*/ 179465 w 179464"/>
                  <a:gd name="connsiteY0" fmla="*/ 241145 h 251931"/>
                  <a:gd name="connsiteX1" fmla="*/ 0 w 179464"/>
                  <a:gd name="connsiteY1" fmla="*/ 0 h 251931"/>
                  <a:gd name="connsiteX2" fmla="*/ 179465 w 179464"/>
                  <a:gd name="connsiteY2" fmla="*/ 241145 h 2519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9464" h="251931">
                    <a:moveTo>
                      <a:pt x="179465" y="241145"/>
                    </a:moveTo>
                    <a:cubicBezTo>
                      <a:pt x="179465" y="241145"/>
                      <a:pt x="37984" y="160647"/>
                      <a:pt x="0" y="0"/>
                    </a:cubicBezTo>
                    <a:cubicBezTo>
                      <a:pt x="348" y="0"/>
                      <a:pt x="11151" y="313279"/>
                      <a:pt x="179465" y="241145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95BCB7F0-CFA3-4F43-900B-94C0F6527DE4}"/>
                  </a:ext>
                </a:extLst>
              </p:cNvPr>
              <p:cNvSpPr/>
              <p:nvPr/>
            </p:nvSpPr>
            <p:spPr>
              <a:xfrm>
                <a:off x="5087511" y="2313529"/>
                <a:ext cx="448488" cy="428973"/>
              </a:xfrm>
              <a:custGeom>
                <a:avLst/>
                <a:gdLst>
                  <a:gd name="connsiteX0" fmla="*/ 448488 w 448488"/>
                  <a:gd name="connsiteY0" fmla="*/ 0 h 428973"/>
                  <a:gd name="connsiteX1" fmla="*/ 140436 w 448488"/>
                  <a:gd name="connsiteY1" fmla="*/ 428973 h 428973"/>
                  <a:gd name="connsiteX2" fmla="*/ 113603 w 448488"/>
                  <a:gd name="connsiteY2" fmla="*/ 386111 h 428973"/>
                  <a:gd name="connsiteX3" fmla="*/ 110815 w 448488"/>
                  <a:gd name="connsiteY3" fmla="*/ 428973 h 428973"/>
                  <a:gd name="connsiteX4" fmla="*/ 0 w 448488"/>
                  <a:gd name="connsiteY4" fmla="*/ 402141 h 428973"/>
                  <a:gd name="connsiteX5" fmla="*/ 448488 w 448488"/>
                  <a:gd name="connsiteY5" fmla="*/ 0 h 428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8488" h="428973">
                    <a:moveTo>
                      <a:pt x="448488" y="0"/>
                    </a:moveTo>
                    <a:cubicBezTo>
                      <a:pt x="448488" y="0"/>
                      <a:pt x="400399" y="415383"/>
                      <a:pt x="140436" y="428973"/>
                    </a:cubicBezTo>
                    <a:lnTo>
                      <a:pt x="113603" y="386111"/>
                    </a:lnTo>
                    <a:lnTo>
                      <a:pt x="110815" y="428973"/>
                    </a:lnTo>
                    <a:cubicBezTo>
                      <a:pt x="77362" y="426883"/>
                      <a:pt x="40423" y="418519"/>
                      <a:pt x="0" y="402141"/>
                    </a:cubicBezTo>
                    <a:cubicBezTo>
                      <a:pt x="0" y="401792"/>
                      <a:pt x="340112" y="281220"/>
                      <a:pt x="448488" y="0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5" name="Graphic 3">
              <a:extLst>
                <a:ext uri="{FF2B5EF4-FFF2-40B4-BE49-F238E27FC236}">
                  <a16:creationId xmlns:a16="http://schemas.microsoft.com/office/drawing/2014/main" id="{AA7B6CB5-7981-4BD6-9A90-1E15756F7846}"/>
                </a:ext>
              </a:extLst>
            </p:cNvPr>
            <p:cNvGrpSpPr/>
            <p:nvPr/>
          </p:nvGrpSpPr>
          <p:grpSpPr>
            <a:xfrm>
              <a:off x="5437380" y="1521444"/>
              <a:ext cx="1198756" cy="1521095"/>
              <a:chOff x="5437380" y="1521444"/>
              <a:chExt cx="1198756" cy="1521095"/>
            </a:xfrm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48FAFA09-B109-4960-99DB-0FD6CC45B181}"/>
                  </a:ext>
                </a:extLst>
              </p:cNvPr>
              <p:cNvSpPr/>
              <p:nvPr/>
            </p:nvSpPr>
            <p:spPr>
              <a:xfrm>
                <a:off x="6113853" y="2173442"/>
                <a:ext cx="247684" cy="505996"/>
              </a:xfrm>
              <a:custGeom>
                <a:avLst/>
                <a:gdLst>
                  <a:gd name="connsiteX0" fmla="*/ 247684 w 247684"/>
                  <a:gd name="connsiteY0" fmla="*/ 500411 h 505996"/>
                  <a:gd name="connsiteX1" fmla="*/ 12812 w 247684"/>
                  <a:gd name="connsiteY1" fmla="*/ 0 h 505996"/>
                  <a:gd name="connsiteX2" fmla="*/ 247684 w 247684"/>
                  <a:gd name="connsiteY2" fmla="*/ 500411 h 505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7684" h="505996">
                    <a:moveTo>
                      <a:pt x="247684" y="500411"/>
                    </a:moveTo>
                    <a:cubicBezTo>
                      <a:pt x="247684" y="500411"/>
                      <a:pt x="21872" y="303522"/>
                      <a:pt x="12812" y="0"/>
                    </a:cubicBezTo>
                    <a:cubicBezTo>
                      <a:pt x="12812" y="-348"/>
                      <a:pt x="-82670" y="568015"/>
                      <a:pt x="247684" y="500411"/>
                    </a:cubicBez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9F925D4D-E437-491C-AC6E-0299E354FCD5}"/>
                  </a:ext>
                </a:extLst>
              </p:cNvPr>
              <p:cNvSpPr/>
              <p:nvPr/>
            </p:nvSpPr>
            <p:spPr>
              <a:xfrm>
                <a:off x="6095409" y="2012446"/>
                <a:ext cx="400988" cy="647330"/>
              </a:xfrm>
              <a:custGeom>
                <a:avLst/>
                <a:gdLst>
                  <a:gd name="connsiteX0" fmla="*/ 14529 w 400988"/>
                  <a:gd name="connsiteY0" fmla="*/ 0 h 647330"/>
                  <a:gd name="connsiteX1" fmla="*/ 87012 w 400988"/>
                  <a:gd name="connsiteY1" fmla="*/ 521319 h 647330"/>
                  <a:gd name="connsiteX2" fmla="*/ 87012 w 400988"/>
                  <a:gd name="connsiteY2" fmla="*/ 521319 h 647330"/>
                  <a:gd name="connsiteX3" fmla="*/ 157056 w 400988"/>
                  <a:gd name="connsiteY3" fmla="*/ 549546 h 647330"/>
                  <a:gd name="connsiteX4" fmla="*/ 119769 w 400988"/>
                  <a:gd name="connsiteY4" fmla="*/ 560000 h 647330"/>
                  <a:gd name="connsiteX5" fmla="*/ 138238 w 400988"/>
                  <a:gd name="connsiteY5" fmla="*/ 576727 h 647330"/>
                  <a:gd name="connsiteX6" fmla="*/ 223615 w 400988"/>
                  <a:gd name="connsiteY6" fmla="*/ 558258 h 647330"/>
                  <a:gd name="connsiteX7" fmla="*/ 182494 w 400988"/>
                  <a:gd name="connsiteY7" fmla="*/ 607045 h 647330"/>
                  <a:gd name="connsiteX8" fmla="*/ 400989 w 400988"/>
                  <a:gd name="connsiteY8" fmla="*/ 645377 h 647330"/>
                  <a:gd name="connsiteX9" fmla="*/ 14529 w 400988"/>
                  <a:gd name="connsiteY9" fmla="*/ 0 h 647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0988" h="647330">
                    <a:moveTo>
                      <a:pt x="14529" y="0"/>
                    </a:moveTo>
                    <a:cubicBezTo>
                      <a:pt x="14529" y="0"/>
                      <a:pt x="-48196" y="333143"/>
                      <a:pt x="87012" y="521319"/>
                    </a:cubicBezTo>
                    <a:lnTo>
                      <a:pt x="87012" y="521319"/>
                    </a:lnTo>
                    <a:lnTo>
                      <a:pt x="157056" y="549546"/>
                    </a:lnTo>
                    <a:lnTo>
                      <a:pt x="119769" y="560000"/>
                    </a:lnTo>
                    <a:cubicBezTo>
                      <a:pt x="125693" y="565925"/>
                      <a:pt x="131617" y="571500"/>
                      <a:pt x="138238" y="576727"/>
                    </a:cubicBezTo>
                    <a:lnTo>
                      <a:pt x="223615" y="558258"/>
                    </a:lnTo>
                    <a:lnTo>
                      <a:pt x="182494" y="607045"/>
                    </a:lnTo>
                    <a:cubicBezTo>
                      <a:pt x="237902" y="637710"/>
                      <a:pt x="308991" y="653043"/>
                      <a:pt x="400989" y="645377"/>
                    </a:cubicBezTo>
                    <a:cubicBezTo>
                      <a:pt x="400641" y="645377"/>
                      <a:pt x="39619" y="375657"/>
                      <a:pt x="14529" y="0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EEB4C23C-3FD9-4F90-8753-21923FBA9D66}"/>
                  </a:ext>
                </a:extLst>
              </p:cNvPr>
              <p:cNvSpPr/>
              <p:nvPr/>
            </p:nvSpPr>
            <p:spPr>
              <a:xfrm>
                <a:off x="5693161" y="2006522"/>
                <a:ext cx="383615" cy="669921"/>
              </a:xfrm>
              <a:custGeom>
                <a:avLst/>
                <a:gdLst>
                  <a:gd name="connsiteX0" fmla="*/ 345339 w 383615"/>
                  <a:gd name="connsiteY0" fmla="*/ 462776 h 669921"/>
                  <a:gd name="connsiteX1" fmla="*/ 319900 w 383615"/>
                  <a:gd name="connsiteY1" fmla="*/ 370778 h 669921"/>
                  <a:gd name="connsiteX2" fmla="*/ 310143 w 383615"/>
                  <a:gd name="connsiteY2" fmla="*/ 531425 h 669921"/>
                  <a:gd name="connsiteX3" fmla="*/ 200722 w 383615"/>
                  <a:gd name="connsiteY3" fmla="*/ 631438 h 669921"/>
                  <a:gd name="connsiteX4" fmla="*/ 235569 w 383615"/>
                  <a:gd name="connsiteY4" fmla="*/ 531425 h 669921"/>
                  <a:gd name="connsiteX5" fmla="*/ 188525 w 383615"/>
                  <a:gd name="connsiteY5" fmla="*/ 594848 h 669921"/>
                  <a:gd name="connsiteX6" fmla="*/ 1045 w 383615"/>
                  <a:gd name="connsiteY6" fmla="*/ 669770 h 669921"/>
                  <a:gd name="connsiteX7" fmla="*/ 0 w 383615"/>
                  <a:gd name="connsiteY7" fmla="*/ 669770 h 669921"/>
                  <a:gd name="connsiteX8" fmla="*/ 359627 w 383615"/>
                  <a:gd name="connsiteY8" fmla="*/ 0 h 669921"/>
                  <a:gd name="connsiteX9" fmla="*/ 345339 w 383615"/>
                  <a:gd name="connsiteY9" fmla="*/ 462776 h 669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3615" h="669921">
                    <a:moveTo>
                      <a:pt x="345339" y="462776"/>
                    </a:moveTo>
                    <a:cubicBezTo>
                      <a:pt x="336976" y="410853"/>
                      <a:pt x="319900" y="370778"/>
                      <a:pt x="319900" y="370778"/>
                    </a:cubicBezTo>
                    <a:cubicBezTo>
                      <a:pt x="330355" y="412595"/>
                      <a:pt x="318507" y="488911"/>
                      <a:pt x="310143" y="531425"/>
                    </a:cubicBezTo>
                    <a:cubicBezTo>
                      <a:pt x="283659" y="572197"/>
                      <a:pt x="247766" y="606696"/>
                      <a:pt x="200722" y="631438"/>
                    </a:cubicBezTo>
                    <a:cubicBezTo>
                      <a:pt x="231039" y="578470"/>
                      <a:pt x="235221" y="535259"/>
                      <a:pt x="235569" y="531425"/>
                    </a:cubicBezTo>
                    <a:cubicBezTo>
                      <a:pt x="223373" y="555122"/>
                      <a:pt x="206646" y="576379"/>
                      <a:pt x="188525" y="594848"/>
                    </a:cubicBezTo>
                    <a:cubicBezTo>
                      <a:pt x="139739" y="645029"/>
                      <a:pt x="71089" y="672210"/>
                      <a:pt x="1045" y="669770"/>
                    </a:cubicBezTo>
                    <a:lnTo>
                      <a:pt x="0" y="669770"/>
                    </a:lnTo>
                    <a:cubicBezTo>
                      <a:pt x="0" y="669770"/>
                      <a:pt x="351960" y="380187"/>
                      <a:pt x="359627" y="0"/>
                    </a:cubicBezTo>
                    <a:cubicBezTo>
                      <a:pt x="359278" y="349"/>
                      <a:pt x="422352" y="266235"/>
                      <a:pt x="345339" y="462776"/>
                    </a:cubicBez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29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5964972" y="1524232"/>
                <a:ext cx="220236" cy="1518308"/>
                <a:chOff x="5964972" y="1524232"/>
                <a:chExt cx="220236" cy="1518308"/>
              </a:xfrm>
            </p:grpSpPr>
            <p:sp>
              <p:nvSpPr>
                <p:cNvPr id="130" name="Freeform: Shape 129">
                  <a:extLst>
                    <a:ext uri="{FF2B5EF4-FFF2-40B4-BE49-F238E27FC236}">
                      <a16:creationId xmlns:a16="http://schemas.microsoft.com/office/drawing/2014/main" id="{330F5517-070E-4A33-BCBC-0F133650F882}"/>
                    </a:ext>
                  </a:extLst>
                </p:cNvPr>
                <p:cNvSpPr/>
                <p:nvPr/>
              </p:nvSpPr>
              <p:spPr>
                <a:xfrm>
                  <a:off x="5964972" y="1524232"/>
                  <a:ext cx="220236" cy="1518308"/>
                </a:xfrm>
                <a:custGeom>
                  <a:avLst/>
                  <a:gdLst>
                    <a:gd name="connsiteX0" fmla="*/ 110118 w 220236"/>
                    <a:gd name="connsiteY0" fmla="*/ 0 h 1518308"/>
                    <a:gd name="connsiteX1" fmla="*/ 0 w 220236"/>
                    <a:gd name="connsiteY1" fmla="*/ 1518308 h 1518308"/>
                    <a:gd name="connsiteX2" fmla="*/ 220236 w 220236"/>
                    <a:gd name="connsiteY2" fmla="*/ 1518308 h 1518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0236" h="1518308">
                      <a:moveTo>
                        <a:pt x="110118" y="0"/>
                      </a:moveTo>
                      <a:lnTo>
                        <a:pt x="0" y="1518308"/>
                      </a:lnTo>
                      <a:lnTo>
                        <a:pt x="220236" y="1518308"/>
                      </a:lnTo>
                      <a:close/>
                    </a:path>
                  </a:pathLst>
                </a:custGeom>
                <a:solidFill>
                  <a:srgbClr val="9C3B1F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1" name="Freeform: Shape 130">
                  <a:extLst>
                    <a:ext uri="{FF2B5EF4-FFF2-40B4-BE49-F238E27FC236}">
                      <a16:creationId xmlns:a16="http://schemas.microsoft.com/office/drawing/2014/main" id="{65E9DB7F-C814-433F-AADD-865CC91596FD}"/>
                    </a:ext>
                  </a:extLst>
                </p:cNvPr>
                <p:cNvSpPr/>
                <p:nvPr/>
              </p:nvSpPr>
              <p:spPr>
                <a:xfrm>
                  <a:off x="5964972" y="1525277"/>
                  <a:ext cx="220236" cy="1517262"/>
                </a:xfrm>
                <a:custGeom>
                  <a:avLst/>
                  <a:gdLst>
                    <a:gd name="connsiteX0" fmla="*/ 110118 w 220236"/>
                    <a:gd name="connsiteY0" fmla="*/ 0 h 1517262"/>
                    <a:gd name="connsiteX1" fmla="*/ 49135 w 220236"/>
                    <a:gd name="connsiteY1" fmla="*/ 1471613 h 1517262"/>
                    <a:gd name="connsiteX2" fmla="*/ 83286 w 220236"/>
                    <a:gd name="connsiteY2" fmla="*/ 1057972 h 1517262"/>
                    <a:gd name="connsiteX3" fmla="*/ 110118 w 220236"/>
                    <a:gd name="connsiteY3" fmla="*/ 1082365 h 1517262"/>
                    <a:gd name="connsiteX4" fmla="*/ 120224 w 220236"/>
                    <a:gd name="connsiteY4" fmla="*/ 565924 h 1517262"/>
                    <a:gd name="connsiteX5" fmla="*/ 131027 w 220236"/>
                    <a:gd name="connsiteY5" fmla="*/ 1421084 h 1517262"/>
                    <a:gd name="connsiteX6" fmla="*/ 90255 w 220236"/>
                    <a:gd name="connsiteY6" fmla="*/ 1088289 h 1517262"/>
                    <a:gd name="connsiteX7" fmla="*/ 83286 w 220236"/>
                    <a:gd name="connsiteY7" fmla="*/ 1481718 h 1517262"/>
                    <a:gd name="connsiteX8" fmla="*/ 169359 w 220236"/>
                    <a:gd name="connsiteY8" fmla="*/ 1481718 h 1517262"/>
                    <a:gd name="connsiteX9" fmla="*/ 147405 w 220236"/>
                    <a:gd name="connsiteY9" fmla="*/ 981307 h 1517262"/>
                    <a:gd name="connsiteX10" fmla="*/ 220236 w 220236"/>
                    <a:gd name="connsiteY10" fmla="*/ 1517263 h 1517262"/>
                    <a:gd name="connsiteX11" fmla="*/ 0 w 220236"/>
                    <a:gd name="connsiteY11" fmla="*/ 1517263 h 1517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0236" h="1517262">
                      <a:moveTo>
                        <a:pt x="110118" y="0"/>
                      </a:moveTo>
                      <a:lnTo>
                        <a:pt x="49135" y="1471613"/>
                      </a:lnTo>
                      <a:lnTo>
                        <a:pt x="83286" y="1057972"/>
                      </a:lnTo>
                      <a:lnTo>
                        <a:pt x="110118" y="1082365"/>
                      </a:lnTo>
                      <a:lnTo>
                        <a:pt x="120224" y="565924"/>
                      </a:lnTo>
                      <a:lnTo>
                        <a:pt x="131027" y="1421084"/>
                      </a:lnTo>
                      <a:lnTo>
                        <a:pt x="90255" y="1088289"/>
                      </a:lnTo>
                      <a:lnTo>
                        <a:pt x="83286" y="1481718"/>
                      </a:lnTo>
                      <a:lnTo>
                        <a:pt x="169359" y="1481718"/>
                      </a:lnTo>
                      <a:lnTo>
                        <a:pt x="147405" y="981307"/>
                      </a:lnTo>
                      <a:lnTo>
                        <a:pt x="220236" y="1517263"/>
                      </a:lnTo>
                      <a:lnTo>
                        <a:pt x="0" y="1517263"/>
                      </a:lnTo>
                      <a:close/>
                    </a:path>
                  </a:pathLst>
                </a:custGeom>
                <a:solidFill>
                  <a:srgbClr val="4D240A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685BFFE2-C14B-4E05-9DD3-AF3F90730239}"/>
                  </a:ext>
                </a:extLst>
              </p:cNvPr>
              <p:cNvSpPr/>
              <p:nvPr/>
            </p:nvSpPr>
            <p:spPr>
              <a:xfrm>
                <a:off x="5534953" y="1736105"/>
                <a:ext cx="528986" cy="568724"/>
              </a:xfrm>
              <a:custGeom>
                <a:avLst/>
                <a:gdLst>
                  <a:gd name="connsiteX0" fmla="*/ 528986 w 528986"/>
                  <a:gd name="connsiteY0" fmla="*/ 0 h 568724"/>
                  <a:gd name="connsiteX1" fmla="*/ 179465 w 528986"/>
                  <a:gd name="connsiteY1" fmla="*/ 566273 h 568724"/>
                  <a:gd name="connsiteX2" fmla="*/ 141829 w 528986"/>
                  <a:gd name="connsiteY2" fmla="*/ 514699 h 568724"/>
                  <a:gd name="connsiteX3" fmla="*/ 141829 w 528986"/>
                  <a:gd name="connsiteY3" fmla="*/ 568712 h 568724"/>
                  <a:gd name="connsiteX4" fmla="*/ 0 w 528986"/>
                  <a:gd name="connsiteY4" fmla="*/ 544667 h 568724"/>
                  <a:gd name="connsiteX5" fmla="*/ 528986 w 528986"/>
                  <a:gd name="connsiteY5" fmla="*/ 0 h 56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8986" h="568724">
                    <a:moveTo>
                      <a:pt x="528986" y="0"/>
                    </a:moveTo>
                    <a:cubicBezTo>
                      <a:pt x="528986" y="0"/>
                      <a:pt x="505290" y="526547"/>
                      <a:pt x="179465" y="566273"/>
                    </a:cubicBezTo>
                    <a:lnTo>
                      <a:pt x="141829" y="514699"/>
                    </a:lnTo>
                    <a:lnTo>
                      <a:pt x="141829" y="568712"/>
                    </a:lnTo>
                    <a:cubicBezTo>
                      <a:pt x="99316" y="569061"/>
                      <a:pt x="52271" y="561743"/>
                      <a:pt x="0" y="544667"/>
                    </a:cubicBezTo>
                    <a:cubicBezTo>
                      <a:pt x="348" y="544667"/>
                      <a:pt x="417474" y="363112"/>
                      <a:pt x="528986" y="0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112E4985-F195-4E3C-BA7A-ED4ED3A3EE41}"/>
                  </a:ext>
                </a:extLst>
              </p:cNvPr>
              <p:cNvSpPr/>
              <p:nvPr/>
            </p:nvSpPr>
            <p:spPr>
              <a:xfrm>
                <a:off x="5569104" y="2165078"/>
                <a:ext cx="457248" cy="553680"/>
              </a:xfrm>
              <a:custGeom>
                <a:avLst/>
                <a:gdLst>
                  <a:gd name="connsiteX0" fmla="*/ 457200 w 457248"/>
                  <a:gd name="connsiteY0" fmla="*/ 0 h 553680"/>
                  <a:gd name="connsiteX1" fmla="*/ 167617 w 457248"/>
                  <a:gd name="connsiteY1" fmla="*/ 548152 h 553680"/>
                  <a:gd name="connsiteX2" fmla="*/ 129633 w 457248"/>
                  <a:gd name="connsiteY2" fmla="*/ 502502 h 553680"/>
                  <a:gd name="connsiteX3" fmla="*/ 133118 w 457248"/>
                  <a:gd name="connsiteY3" fmla="*/ 552682 h 553680"/>
                  <a:gd name="connsiteX4" fmla="*/ 0 w 457248"/>
                  <a:gd name="connsiteY4" fmla="*/ 539092 h 553680"/>
                  <a:gd name="connsiteX5" fmla="*/ 457200 w 457248"/>
                  <a:gd name="connsiteY5" fmla="*/ 0 h 553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7248" h="553680">
                    <a:moveTo>
                      <a:pt x="457200" y="0"/>
                    </a:moveTo>
                    <a:cubicBezTo>
                      <a:pt x="457200" y="0"/>
                      <a:pt x="468003" y="491002"/>
                      <a:pt x="167617" y="548152"/>
                    </a:cubicBezTo>
                    <a:lnTo>
                      <a:pt x="129633" y="502502"/>
                    </a:lnTo>
                    <a:lnTo>
                      <a:pt x="133118" y="552682"/>
                    </a:lnTo>
                    <a:cubicBezTo>
                      <a:pt x="93740" y="555819"/>
                      <a:pt x="49484" y="551637"/>
                      <a:pt x="0" y="539092"/>
                    </a:cubicBezTo>
                    <a:cubicBezTo>
                      <a:pt x="-349" y="539440"/>
                      <a:pt x="376005" y="344642"/>
                      <a:pt x="457200" y="0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E97F333B-715B-409C-AA89-3F35EECE45F8}"/>
                  </a:ext>
                </a:extLst>
              </p:cNvPr>
              <p:cNvSpPr/>
              <p:nvPr/>
            </p:nvSpPr>
            <p:spPr>
              <a:xfrm>
                <a:off x="6075436" y="1750044"/>
                <a:ext cx="560699" cy="787292"/>
              </a:xfrm>
              <a:custGeom>
                <a:avLst/>
                <a:gdLst>
                  <a:gd name="connsiteX0" fmla="*/ 560700 w 560699"/>
                  <a:gd name="connsiteY0" fmla="*/ 753753 h 787292"/>
                  <a:gd name="connsiteX1" fmla="*/ 3 w 560699"/>
                  <a:gd name="connsiteY1" fmla="*/ 0 h 787292"/>
                  <a:gd name="connsiteX2" fmla="*/ 560700 w 560699"/>
                  <a:gd name="connsiteY2" fmla="*/ 753753 h 787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60699" h="787292">
                    <a:moveTo>
                      <a:pt x="560700" y="753753"/>
                    </a:moveTo>
                    <a:cubicBezTo>
                      <a:pt x="560700" y="753753"/>
                      <a:pt x="118136" y="502502"/>
                      <a:pt x="3" y="0"/>
                    </a:cubicBezTo>
                    <a:cubicBezTo>
                      <a:pt x="-346" y="0"/>
                      <a:pt x="33456" y="978520"/>
                      <a:pt x="560700" y="753753"/>
                    </a:cubicBez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FECB2FF6-04EC-4DBD-801C-1D64EE9A1DEC}"/>
                  </a:ext>
                </a:extLst>
              </p:cNvPr>
              <p:cNvSpPr/>
              <p:nvPr/>
            </p:nvSpPr>
            <p:spPr>
              <a:xfrm>
                <a:off x="6075153" y="1576155"/>
                <a:ext cx="297884" cy="470662"/>
              </a:xfrm>
              <a:custGeom>
                <a:avLst/>
                <a:gdLst>
                  <a:gd name="connsiteX0" fmla="*/ 39316 w 297884"/>
                  <a:gd name="connsiteY0" fmla="*/ 333840 h 470662"/>
                  <a:gd name="connsiteX1" fmla="*/ 53951 w 297884"/>
                  <a:gd name="connsiteY1" fmla="*/ 266235 h 470662"/>
                  <a:gd name="connsiteX2" fmla="*/ 67890 w 297884"/>
                  <a:gd name="connsiteY2" fmla="*/ 381929 h 470662"/>
                  <a:gd name="connsiteX3" fmla="*/ 151176 w 297884"/>
                  <a:gd name="connsiteY3" fmla="*/ 449534 h 470662"/>
                  <a:gd name="connsiteX4" fmla="*/ 121556 w 297884"/>
                  <a:gd name="connsiteY4" fmla="*/ 378793 h 470662"/>
                  <a:gd name="connsiteX5" fmla="*/ 224356 w 297884"/>
                  <a:gd name="connsiteY5" fmla="*/ 468700 h 470662"/>
                  <a:gd name="connsiteX6" fmla="*/ 297884 w 297884"/>
                  <a:gd name="connsiteY6" fmla="*/ 468700 h 470662"/>
                  <a:gd name="connsiteX7" fmla="*/ 9346 w 297884"/>
                  <a:gd name="connsiteY7" fmla="*/ 0 h 470662"/>
                  <a:gd name="connsiteX8" fmla="*/ 39316 w 297884"/>
                  <a:gd name="connsiteY8" fmla="*/ 333840 h 470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7884" h="470662">
                    <a:moveTo>
                      <a:pt x="39316" y="333840"/>
                    </a:moveTo>
                    <a:cubicBezTo>
                      <a:pt x="43149" y="295856"/>
                      <a:pt x="53951" y="266235"/>
                      <a:pt x="53951" y="266235"/>
                    </a:cubicBezTo>
                    <a:cubicBezTo>
                      <a:pt x="48376" y="296901"/>
                      <a:pt x="60224" y="351612"/>
                      <a:pt x="67890" y="381929"/>
                    </a:cubicBezTo>
                    <a:cubicBezTo>
                      <a:pt x="88799" y="410156"/>
                      <a:pt x="115980" y="433852"/>
                      <a:pt x="151176" y="449534"/>
                    </a:cubicBezTo>
                    <a:cubicBezTo>
                      <a:pt x="127131" y="412595"/>
                      <a:pt x="121904" y="381581"/>
                      <a:pt x="121556" y="378793"/>
                    </a:cubicBezTo>
                    <a:cubicBezTo>
                      <a:pt x="147343" y="422701"/>
                      <a:pt x="196478" y="453715"/>
                      <a:pt x="224356" y="468700"/>
                    </a:cubicBezTo>
                    <a:cubicBezTo>
                      <a:pt x="246659" y="471139"/>
                      <a:pt x="271052" y="471487"/>
                      <a:pt x="297884" y="468700"/>
                    </a:cubicBezTo>
                    <a:cubicBezTo>
                      <a:pt x="297884" y="468700"/>
                      <a:pt x="31300" y="274599"/>
                      <a:pt x="9346" y="0"/>
                    </a:cubicBezTo>
                    <a:cubicBezTo>
                      <a:pt x="8998" y="0"/>
                      <a:pt x="-25152" y="194798"/>
                      <a:pt x="39316" y="333840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8F9C0108-4853-4B26-AF56-F5838597E972}"/>
                  </a:ext>
                </a:extLst>
              </p:cNvPr>
              <p:cNvSpPr/>
              <p:nvPr/>
            </p:nvSpPr>
            <p:spPr>
              <a:xfrm>
                <a:off x="5437380" y="1984916"/>
                <a:ext cx="627952" cy="675501"/>
              </a:xfrm>
              <a:custGeom>
                <a:avLst/>
                <a:gdLst>
                  <a:gd name="connsiteX0" fmla="*/ 0 w 627952"/>
                  <a:gd name="connsiteY0" fmla="*/ 646771 h 675501"/>
                  <a:gd name="connsiteX1" fmla="*/ 627953 w 627952"/>
                  <a:gd name="connsiteY1" fmla="*/ 0 h 675501"/>
                  <a:gd name="connsiteX2" fmla="*/ 0 w 627952"/>
                  <a:gd name="connsiteY2" fmla="*/ 646771 h 675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27952" h="675501">
                    <a:moveTo>
                      <a:pt x="0" y="646771"/>
                    </a:moveTo>
                    <a:cubicBezTo>
                      <a:pt x="0" y="646771"/>
                      <a:pt x="495532" y="431064"/>
                      <a:pt x="627953" y="0"/>
                    </a:cubicBezTo>
                    <a:cubicBezTo>
                      <a:pt x="627953" y="-348"/>
                      <a:pt x="590318" y="839478"/>
                      <a:pt x="0" y="646771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7D833353-C234-4B9D-8965-6AA3BA662EC3}"/>
                  </a:ext>
                </a:extLst>
              </p:cNvPr>
              <p:cNvSpPr/>
              <p:nvPr/>
            </p:nvSpPr>
            <p:spPr>
              <a:xfrm>
                <a:off x="5734630" y="1532595"/>
                <a:ext cx="340808" cy="434590"/>
              </a:xfrm>
              <a:custGeom>
                <a:avLst/>
                <a:gdLst>
                  <a:gd name="connsiteX0" fmla="*/ 0 w 340808"/>
                  <a:gd name="connsiteY0" fmla="*/ 416080 h 434590"/>
                  <a:gd name="connsiteX1" fmla="*/ 340809 w 340808"/>
                  <a:gd name="connsiteY1" fmla="*/ 0 h 434590"/>
                  <a:gd name="connsiteX2" fmla="*/ 0 w 340808"/>
                  <a:gd name="connsiteY2" fmla="*/ 416080 h 434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0808" h="434590">
                    <a:moveTo>
                      <a:pt x="0" y="416080"/>
                    </a:moveTo>
                    <a:cubicBezTo>
                      <a:pt x="0" y="416080"/>
                      <a:pt x="269023" y="277387"/>
                      <a:pt x="340809" y="0"/>
                    </a:cubicBezTo>
                    <a:cubicBezTo>
                      <a:pt x="340461" y="0"/>
                      <a:pt x="320249" y="540137"/>
                      <a:pt x="0" y="416080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95AE44A4-5178-4C64-93E4-C070DA44980A}"/>
                  </a:ext>
                </a:extLst>
              </p:cNvPr>
              <p:cNvSpPr/>
              <p:nvPr/>
            </p:nvSpPr>
            <p:spPr>
              <a:xfrm>
                <a:off x="6075090" y="1521444"/>
                <a:ext cx="330006" cy="463296"/>
              </a:xfrm>
              <a:custGeom>
                <a:avLst/>
                <a:gdLst>
                  <a:gd name="connsiteX0" fmla="*/ 330006 w 330006"/>
                  <a:gd name="connsiteY0" fmla="*/ 443610 h 463296"/>
                  <a:gd name="connsiteX1" fmla="*/ 0 w 330006"/>
                  <a:gd name="connsiteY1" fmla="*/ 0 h 463296"/>
                  <a:gd name="connsiteX2" fmla="*/ 330006 w 330006"/>
                  <a:gd name="connsiteY2" fmla="*/ 443610 h 463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0006" h="463296">
                    <a:moveTo>
                      <a:pt x="330006" y="443610"/>
                    </a:moveTo>
                    <a:cubicBezTo>
                      <a:pt x="330006" y="443610"/>
                      <a:pt x="69695" y="295856"/>
                      <a:pt x="0" y="0"/>
                    </a:cubicBezTo>
                    <a:cubicBezTo>
                      <a:pt x="0" y="0"/>
                      <a:pt x="19863" y="575682"/>
                      <a:pt x="330006" y="443610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C5B315E9-AE2F-4B01-A6CE-4F67E3DD8DB5}"/>
                  </a:ext>
                </a:extLst>
              </p:cNvPr>
              <p:cNvSpPr/>
              <p:nvPr/>
            </p:nvSpPr>
            <p:spPr>
              <a:xfrm>
                <a:off x="6095999" y="1811376"/>
                <a:ext cx="528986" cy="568724"/>
              </a:xfrm>
              <a:custGeom>
                <a:avLst/>
                <a:gdLst>
                  <a:gd name="connsiteX0" fmla="*/ 0 w 528986"/>
                  <a:gd name="connsiteY0" fmla="*/ 0 h 568724"/>
                  <a:gd name="connsiteX1" fmla="*/ 349521 w 528986"/>
                  <a:gd name="connsiteY1" fmla="*/ 566273 h 568724"/>
                  <a:gd name="connsiteX2" fmla="*/ 387156 w 528986"/>
                  <a:gd name="connsiteY2" fmla="*/ 514699 h 568724"/>
                  <a:gd name="connsiteX3" fmla="*/ 387156 w 528986"/>
                  <a:gd name="connsiteY3" fmla="*/ 568712 h 568724"/>
                  <a:gd name="connsiteX4" fmla="*/ 528986 w 528986"/>
                  <a:gd name="connsiteY4" fmla="*/ 544667 h 568724"/>
                  <a:gd name="connsiteX5" fmla="*/ 0 w 528986"/>
                  <a:gd name="connsiteY5" fmla="*/ 0 h 56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8986" h="568724">
                    <a:moveTo>
                      <a:pt x="0" y="0"/>
                    </a:moveTo>
                    <a:cubicBezTo>
                      <a:pt x="0" y="0"/>
                      <a:pt x="23697" y="526547"/>
                      <a:pt x="349521" y="566273"/>
                    </a:cubicBezTo>
                    <a:lnTo>
                      <a:pt x="387156" y="514699"/>
                    </a:lnTo>
                    <a:lnTo>
                      <a:pt x="387156" y="568712"/>
                    </a:lnTo>
                    <a:cubicBezTo>
                      <a:pt x="429671" y="569061"/>
                      <a:pt x="476715" y="561743"/>
                      <a:pt x="528986" y="544667"/>
                    </a:cubicBezTo>
                    <a:cubicBezTo>
                      <a:pt x="528637" y="544667"/>
                      <a:pt x="111512" y="363112"/>
                      <a:pt x="0" y="0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32004657-83BD-44C2-95B8-62D0918F4023}"/>
                  </a:ext>
                </a:extLst>
              </p:cNvPr>
              <p:cNvSpPr/>
              <p:nvPr/>
            </p:nvSpPr>
            <p:spPr>
              <a:xfrm>
                <a:off x="5687586" y="1685576"/>
                <a:ext cx="376702" cy="405157"/>
              </a:xfrm>
              <a:custGeom>
                <a:avLst/>
                <a:gdLst>
                  <a:gd name="connsiteX0" fmla="*/ 376702 w 376702"/>
                  <a:gd name="connsiteY0" fmla="*/ 0 h 405157"/>
                  <a:gd name="connsiteX1" fmla="*/ 240099 w 376702"/>
                  <a:gd name="connsiteY1" fmla="*/ 353006 h 405157"/>
                  <a:gd name="connsiteX2" fmla="*/ 240099 w 376702"/>
                  <a:gd name="connsiteY2" fmla="*/ 353006 h 405157"/>
                  <a:gd name="connsiteX3" fmla="*/ 186434 w 376702"/>
                  <a:gd name="connsiteY3" fmla="*/ 361369 h 405157"/>
                  <a:gd name="connsiteX4" fmla="*/ 210828 w 376702"/>
                  <a:gd name="connsiteY4" fmla="*/ 374611 h 405157"/>
                  <a:gd name="connsiteX5" fmla="*/ 195146 w 376702"/>
                  <a:gd name="connsiteY5" fmla="*/ 383323 h 405157"/>
                  <a:gd name="connsiteX6" fmla="*/ 138345 w 376702"/>
                  <a:gd name="connsiteY6" fmla="*/ 356142 h 405157"/>
                  <a:gd name="connsiteX7" fmla="*/ 159253 w 376702"/>
                  <a:gd name="connsiteY7" fmla="*/ 397262 h 405157"/>
                  <a:gd name="connsiteX8" fmla="*/ 0 w 376702"/>
                  <a:gd name="connsiteY8" fmla="*/ 387853 h 405157"/>
                  <a:gd name="connsiteX9" fmla="*/ 376702 w 376702"/>
                  <a:gd name="connsiteY9" fmla="*/ 0 h 405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6702" h="405157">
                    <a:moveTo>
                      <a:pt x="376702" y="0"/>
                    </a:moveTo>
                    <a:cubicBezTo>
                      <a:pt x="376702" y="0"/>
                      <a:pt x="365899" y="243584"/>
                      <a:pt x="240099" y="353006"/>
                    </a:cubicBezTo>
                    <a:lnTo>
                      <a:pt x="240099" y="353006"/>
                    </a:lnTo>
                    <a:lnTo>
                      <a:pt x="186434" y="361369"/>
                    </a:lnTo>
                    <a:lnTo>
                      <a:pt x="210828" y="374611"/>
                    </a:lnTo>
                    <a:cubicBezTo>
                      <a:pt x="205601" y="377747"/>
                      <a:pt x="200722" y="380535"/>
                      <a:pt x="195146" y="383323"/>
                    </a:cubicBezTo>
                    <a:lnTo>
                      <a:pt x="138345" y="356142"/>
                    </a:lnTo>
                    <a:lnTo>
                      <a:pt x="159253" y="397262"/>
                    </a:lnTo>
                    <a:cubicBezTo>
                      <a:pt x="115694" y="409459"/>
                      <a:pt x="63074" y="408413"/>
                      <a:pt x="0" y="387853"/>
                    </a:cubicBezTo>
                    <a:cubicBezTo>
                      <a:pt x="0" y="388202"/>
                      <a:pt x="297249" y="258917"/>
                      <a:pt x="376702" y="0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FB4F222A-92B0-462E-A7F9-78DA32A4CF50}"/>
                  </a:ext>
                </a:extLst>
              </p:cNvPr>
              <p:cNvSpPr/>
              <p:nvPr/>
            </p:nvSpPr>
            <p:spPr>
              <a:xfrm>
                <a:off x="5751357" y="1524929"/>
                <a:ext cx="323733" cy="347081"/>
              </a:xfrm>
              <a:custGeom>
                <a:avLst/>
                <a:gdLst>
                  <a:gd name="connsiteX0" fmla="*/ 238009 w 323733"/>
                  <a:gd name="connsiteY0" fmla="*/ 270069 h 347081"/>
                  <a:gd name="connsiteX1" fmla="*/ 238357 w 323733"/>
                  <a:gd name="connsiteY1" fmla="*/ 211525 h 347081"/>
                  <a:gd name="connsiteX2" fmla="*/ 205601 w 323733"/>
                  <a:gd name="connsiteY2" fmla="*/ 304219 h 347081"/>
                  <a:gd name="connsiteX3" fmla="*/ 124406 w 323733"/>
                  <a:gd name="connsiteY3" fmla="*/ 344642 h 347081"/>
                  <a:gd name="connsiteX4" fmla="*/ 161693 w 323733"/>
                  <a:gd name="connsiteY4" fmla="*/ 291674 h 347081"/>
                  <a:gd name="connsiteX5" fmla="*/ 60635 w 323733"/>
                  <a:gd name="connsiteY5" fmla="*/ 347082 h 347081"/>
                  <a:gd name="connsiteX6" fmla="*/ 0 w 323733"/>
                  <a:gd name="connsiteY6" fmla="*/ 333491 h 347081"/>
                  <a:gd name="connsiteX7" fmla="*/ 323734 w 323733"/>
                  <a:gd name="connsiteY7" fmla="*/ 0 h 347081"/>
                  <a:gd name="connsiteX8" fmla="*/ 238009 w 323733"/>
                  <a:gd name="connsiteY8" fmla="*/ 270069 h 347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3733" h="347081">
                    <a:moveTo>
                      <a:pt x="238009" y="270069"/>
                    </a:moveTo>
                    <a:cubicBezTo>
                      <a:pt x="241842" y="238009"/>
                      <a:pt x="238357" y="211525"/>
                      <a:pt x="238357" y="211525"/>
                    </a:cubicBezTo>
                    <a:cubicBezTo>
                      <a:pt x="237312" y="237660"/>
                      <a:pt x="217449" y="280871"/>
                      <a:pt x="205601" y="304219"/>
                    </a:cubicBezTo>
                    <a:cubicBezTo>
                      <a:pt x="183298" y="323734"/>
                      <a:pt x="156466" y="338021"/>
                      <a:pt x="124406" y="344642"/>
                    </a:cubicBezTo>
                    <a:cubicBezTo>
                      <a:pt x="151239" y="318507"/>
                      <a:pt x="160996" y="293765"/>
                      <a:pt x="161693" y="291674"/>
                    </a:cubicBezTo>
                    <a:cubicBezTo>
                      <a:pt x="132421" y="323037"/>
                      <a:pt x="86074" y="339764"/>
                      <a:pt x="60635" y="347082"/>
                    </a:cubicBezTo>
                    <a:cubicBezTo>
                      <a:pt x="41817" y="344991"/>
                      <a:pt x="21606" y="340809"/>
                      <a:pt x="0" y="333491"/>
                    </a:cubicBezTo>
                    <a:cubicBezTo>
                      <a:pt x="0" y="333491"/>
                      <a:pt x="255433" y="222327"/>
                      <a:pt x="323734" y="0"/>
                    </a:cubicBezTo>
                    <a:cubicBezTo>
                      <a:pt x="323734" y="348"/>
                      <a:pt x="316416" y="167268"/>
                      <a:pt x="238009" y="270069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170CF47A-276C-4E6D-8DC5-0B868E657297}"/>
                  </a:ext>
                </a:extLst>
              </p:cNvPr>
              <p:cNvSpPr/>
              <p:nvPr/>
            </p:nvSpPr>
            <p:spPr>
              <a:xfrm>
                <a:off x="6112470" y="2046945"/>
                <a:ext cx="486728" cy="598332"/>
              </a:xfrm>
              <a:custGeom>
                <a:avLst/>
                <a:gdLst>
                  <a:gd name="connsiteX0" fmla="*/ 106890 w 486728"/>
                  <a:gd name="connsiteY0" fmla="*/ 450231 h 598332"/>
                  <a:gd name="connsiteX1" fmla="*/ 113511 w 486728"/>
                  <a:gd name="connsiteY1" fmla="*/ 355097 h 598332"/>
                  <a:gd name="connsiteX2" fmla="*/ 155328 w 486728"/>
                  <a:gd name="connsiteY2" fmla="*/ 510517 h 598332"/>
                  <a:gd name="connsiteX3" fmla="*/ 282522 w 486728"/>
                  <a:gd name="connsiteY3" fmla="*/ 586485 h 598332"/>
                  <a:gd name="connsiteX4" fmla="*/ 228159 w 486728"/>
                  <a:gd name="connsiteY4" fmla="*/ 495532 h 598332"/>
                  <a:gd name="connsiteX5" fmla="*/ 386367 w 486728"/>
                  <a:gd name="connsiteY5" fmla="*/ 598333 h 598332"/>
                  <a:gd name="connsiteX6" fmla="*/ 486728 w 486728"/>
                  <a:gd name="connsiteY6" fmla="*/ 584045 h 598332"/>
                  <a:gd name="connsiteX7" fmla="*/ 256 w 486728"/>
                  <a:gd name="connsiteY7" fmla="*/ 0 h 598332"/>
                  <a:gd name="connsiteX8" fmla="*/ 106890 w 486728"/>
                  <a:gd name="connsiteY8" fmla="*/ 450231 h 598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6728" h="598332">
                    <a:moveTo>
                      <a:pt x="106890" y="450231"/>
                    </a:moveTo>
                    <a:cubicBezTo>
                      <a:pt x="104799" y="397611"/>
                      <a:pt x="113511" y="355097"/>
                      <a:pt x="113511" y="355097"/>
                    </a:cubicBezTo>
                    <a:cubicBezTo>
                      <a:pt x="111769" y="397959"/>
                      <a:pt x="138601" y="470442"/>
                      <a:pt x="155328" y="510517"/>
                    </a:cubicBezTo>
                    <a:cubicBezTo>
                      <a:pt x="189478" y="545016"/>
                      <a:pt x="231295" y="571849"/>
                      <a:pt x="282522" y="586485"/>
                    </a:cubicBezTo>
                    <a:cubicBezTo>
                      <a:pt x="242098" y="540834"/>
                      <a:pt x="229205" y="499017"/>
                      <a:pt x="228159" y="495532"/>
                    </a:cubicBezTo>
                    <a:cubicBezTo>
                      <a:pt x="272416" y="550592"/>
                      <a:pt x="345247" y="583348"/>
                      <a:pt x="386367" y="598333"/>
                    </a:cubicBezTo>
                    <a:cubicBezTo>
                      <a:pt x="417381" y="597287"/>
                      <a:pt x="450835" y="592757"/>
                      <a:pt x="486728" y="584045"/>
                    </a:cubicBezTo>
                    <a:cubicBezTo>
                      <a:pt x="486728" y="584045"/>
                      <a:pt x="83890" y="371127"/>
                      <a:pt x="256" y="0"/>
                    </a:cubicBezTo>
                    <a:cubicBezTo>
                      <a:pt x="-93" y="-348"/>
                      <a:pt x="-8456" y="272857"/>
                      <a:pt x="106890" y="450231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62DA8573-7358-4D37-9721-73EC14803283}"/>
                  </a:ext>
                </a:extLst>
              </p:cNvPr>
              <p:cNvSpPr/>
              <p:nvPr/>
            </p:nvSpPr>
            <p:spPr>
              <a:xfrm>
                <a:off x="5898762" y="1525277"/>
                <a:ext cx="176676" cy="183226"/>
              </a:xfrm>
              <a:custGeom>
                <a:avLst/>
                <a:gdLst>
                  <a:gd name="connsiteX0" fmla="*/ 0 w 176676"/>
                  <a:gd name="connsiteY0" fmla="*/ 170753 h 183226"/>
                  <a:gd name="connsiteX1" fmla="*/ 176677 w 176676"/>
                  <a:gd name="connsiteY1" fmla="*/ 0 h 183226"/>
                  <a:gd name="connsiteX2" fmla="*/ 0 w 176676"/>
                  <a:gd name="connsiteY2" fmla="*/ 170753 h 183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6676" h="183226">
                    <a:moveTo>
                      <a:pt x="0" y="170753"/>
                    </a:moveTo>
                    <a:cubicBezTo>
                      <a:pt x="0" y="170753"/>
                      <a:pt x="131724" y="120572"/>
                      <a:pt x="176677" y="0"/>
                    </a:cubicBezTo>
                    <a:cubicBezTo>
                      <a:pt x="176329" y="0"/>
                      <a:pt x="144966" y="239751"/>
                      <a:pt x="0" y="170753"/>
                    </a:cubicBezTo>
                    <a:close/>
                  </a:path>
                </a:pathLst>
              </a:custGeom>
              <a:solidFill>
                <a:srgbClr val="DEC659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182CB05D-3515-4BF5-AC62-3452E3258A3E}"/>
                  </a:ext>
                </a:extLst>
              </p:cNvPr>
              <p:cNvSpPr/>
              <p:nvPr/>
            </p:nvSpPr>
            <p:spPr>
              <a:xfrm>
                <a:off x="6100181" y="1870268"/>
                <a:ext cx="226160" cy="317389"/>
              </a:xfrm>
              <a:custGeom>
                <a:avLst/>
                <a:gdLst>
                  <a:gd name="connsiteX0" fmla="*/ 226161 w 226160"/>
                  <a:gd name="connsiteY0" fmla="*/ 303871 h 317389"/>
                  <a:gd name="connsiteX1" fmla="*/ 0 w 226160"/>
                  <a:gd name="connsiteY1" fmla="*/ 0 h 317389"/>
                  <a:gd name="connsiteX2" fmla="*/ 226161 w 226160"/>
                  <a:gd name="connsiteY2" fmla="*/ 303871 h 317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6160" h="317389">
                    <a:moveTo>
                      <a:pt x="226161" y="303871"/>
                    </a:moveTo>
                    <a:cubicBezTo>
                      <a:pt x="226161" y="303871"/>
                      <a:pt x="47741" y="202464"/>
                      <a:pt x="0" y="0"/>
                    </a:cubicBezTo>
                    <a:cubicBezTo>
                      <a:pt x="0" y="0"/>
                      <a:pt x="13591" y="394474"/>
                      <a:pt x="226161" y="303871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4EC588C7-7B82-498D-8ABA-BF22AFC4C9AD}"/>
                  </a:ext>
                </a:extLst>
              </p:cNvPr>
              <p:cNvSpPr/>
              <p:nvPr/>
            </p:nvSpPr>
            <p:spPr>
              <a:xfrm>
                <a:off x="5482682" y="1925676"/>
                <a:ext cx="565576" cy="540485"/>
              </a:xfrm>
              <a:custGeom>
                <a:avLst/>
                <a:gdLst>
                  <a:gd name="connsiteX0" fmla="*/ 565576 w 565576"/>
                  <a:gd name="connsiteY0" fmla="*/ 0 h 540485"/>
                  <a:gd name="connsiteX1" fmla="*/ 177374 w 565576"/>
                  <a:gd name="connsiteY1" fmla="*/ 540486 h 540485"/>
                  <a:gd name="connsiteX2" fmla="*/ 143572 w 565576"/>
                  <a:gd name="connsiteY2" fmla="*/ 486472 h 540485"/>
                  <a:gd name="connsiteX3" fmla="*/ 139739 w 565576"/>
                  <a:gd name="connsiteY3" fmla="*/ 540486 h 540485"/>
                  <a:gd name="connsiteX4" fmla="*/ 0 w 565576"/>
                  <a:gd name="connsiteY4" fmla="*/ 506335 h 540485"/>
                  <a:gd name="connsiteX5" fmla="*/ 565576 w 565576"/>
                  <a:gd name="connsiteY5" fmla="*/ 0 h 540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65576" h="540485">
                    <a:moveTo>
                      <a:pt x="565576" y="0"/>
                    </a:moveTo>
                    <a:cubicBezTo>
                      <a:pt x="565576" y="0"/>
                      <a:pt x="504941" y="523410"/>
                      <a:pt x="177374" y="540486"/>
                    </a:cubicBezTo>
                    <a:lnTo>
                      <a:pt x="143572" y="486472"/>
                    </a:lnTo>
                    <a:lnTo>
                      <a:pt x="139739" y="540486"/>
                    </a:lnTo>
                    <a:cubicBezTo>
                      <a:pt x="97225" y="538046"/>
                      <a:pt x="50877" y="527244"/>
                      <a:pt x="0" y="506335"/>
                    </a:cubicBezTo>
                    <a:cubicBezTo>
                      <a:pt x="0" y="506335"/>
                      <a:pt x="428973" y="354400"/>
                      <a:pt x="565576" y="0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6" name="Graphic 3">
              <a:extLst>
                <a:ext uri="{FF2B5EF4-FFF2-40B4-BE49-F238E27FC236}">
                  <a16:creationId xmlns:a16="http://schemas.microsoft.com/office/drawing/2014/main" id="{AA7B6CB5-7981-4BD6-9A90-1E15756F7846}"/>
                </a:ext>
              </a:extLst>
            </p:cNvPr>
            <p:cNvGrpSpPr/>
            <p:nvPr/>
          </p:nvGrpSpPr>
          <p:grpSpPr>
            <a:xfrm>
              <a:off x="6579683" y="1355918"/>
              <a:ext cx="1140212" cy="1447219"/>
              <a:chOff x="6579683" y="1355918"/>
              <a:chExt cx="1140212" cy="1447219"/>
            </a:xfrm>
          </p:grpSpPr>
          <p:sp>
            <p:nvSpPr>
              <p:cNvPr id="147" name="Freeform: Shape 146">
                <a:extLst>
                  <a:ext uri="{FF2B5EF4-FFF2-40B4-BE49-F238E27FC236}">
                    <a16:creationId xmlns:a16="http://schemas.microsoft.com/office/drawing/2014/main" id="{77CA1C0F-B7CB-409B-99C9-913D5725C1A8}"/>
                  </a:ext>
                </a:extLst>
              </p:cNvPr>
              <p:cNvSpPr/>
              <p:nvPr/>
            </p:nvSpPr>
            <p:spPr>
              <a:xfrm>
                <a:off x="7223139" y="1975856"/>
                <a:ext cx="235748" cy="481703"/>
              </a:xfrm>
              <a:custGeom>
                <a:avLst/>
                <a:gdLst>
                  <a:gd name="connsiteX0" fmla="*/ 235748 w 235748"/>
                  <a:gd name="connsiteY0" fmla="*/ 476366 h 481703"/>
                  <a:gd name="connsiteX1" fmla="*/ 12375 w 235748"/>
                  <a:gd name="connsiteY1" fmla="*/ 0 h 481703"/>
                  <a:gd name="connsiteX2" fmla="*/ 235748 w 235748"/>
                  <a:gd name="connsiteY2" fmla="*/ 476366 h 481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5748" h="481703">
                    <a:moveTo>
                      <a:pt x="235748" y="476366"/>
                    </a:moveTo>
                    <a:cubicBezTo>
                      <a:pt x="235748" y="476366"/>
                      <a:pt x="21087" y="288886"/>
                      <a:pt x="12375" y="0"/>
                    </a:cubicBezTo>
                    <a:cubicBezTo>
                      <a:pt x="12027" y="0"/>
                      <a:pt x="-78577" y="540834"/>
                      <a:pt x="235748" y="476366"/>
                    </a:cubicBez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id="{94DFE2A0-DD79-4577-925A-88985F046581}"/>
                  </a:ext>
                </a:extLst>
              </p:cNvPr>
              <p:cNvSpPr/>
              <p:nvPr/>
            </p:nvSpPr>
            <p:spPr>
              <a:xfrm>
                <a:off x="7205571" y="1822875"/>
                <a:ext cx="381554" cy="616227"/>
              </a:xfrm>
              <a:custGeom>
                <a:avLst/>
                <a:gdLst>
                  <a:gd name="connsiteX0" fmla="*/ 13913 w 381554"/>
                  <a:gd name="connsiteY0" fmla="*/ 0 h 616227"/>
                  <a:gd name="connsiteX1" fmla="*/ 82911 w 381554"/>
                  <a:gd name="connsiteY1" fmla="*/ 496229 h 616227"/>
                  <a:gd name="connsiteX2" fmla="*/ 82911 w 381554"/>
                  <a:gd name="connsiteY2" fmla="*/ 496229 h 616227"/>
                  <a:gd name="connsiteX3" fmla="*/ 149470 w 381554"/>
                  <a:gd name="connsiteY3" fmla="*/ 523062 h 616227"/>
                  <a:gd name="connsiteX4" fmla="*/ 113925 w 381554"/>
                  <a:gd name="connsiteY4" fmla="*/ 532819 h 616227"/>
                  <a:gd name="connsiteX5" fmla="*/ 131349 w 381554"/>
                  <a:gd name="connsiteY5" fmla="*/ 548849 h 616227"/>
                  <a:gd name="connsiteX6" fmla="*/ 212893 w 381554"/>
                  <a:gd name="connsiteY6" fmla="*/ 531425 h 616227"/>
                  <a:gd name="connsiteX7" fmla="*/ 173515 w 381554"/>
                  <a:gd name="connsiteY7" fmla="*/ 577773 h 616227"/>
                  <a:gd name="connsiteX8" fmla="*/ 381555 w 381554"/>
                  <a:gd name="connsiteY8" fmla="*/ 614363 h 616227"/>
                  <a:gd name="connsiteX9" fmla="*/ 13913 w 381554"/>
                  <a:gd name="connsiteY9" fmla="*/ 0 h 616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1554" h="616227">
                    <a:moveTo>
                      <a:pt x="13913" y="0"/>
                    </a:moveTo>
                    <a:cubicBezTo>
                      <a:pt x="13913" y="0"/>
                      <a:pt x="-46025" y="317113"/>
                      <a:pt x="82911" y="496229"/>
                    </a:cubicBezTo>
                    <a:lnTo>
                      <a:pt x="82911" y="496229"/>
                    </a:lnTo>
                    <a:lnTo>
                      <a:pt x="149470" y="523062"/>
                    </a:lnTo>
                    <a:lnTo>
                      <a:pt x="113925" y="532819"/>
                    </a:lnTo>
                    <a:cubicBezTo>
                      <a:pt x="119501" y="538395"/>
                      <a:pt x="125425" y="543622"/>
                      <a:pt x="131349" y="548849"/>
                    </a:cubicBezTo>
                    <a:lnTo>
                      <a:pt x="212893" y="531425"/>
                    </a:lnTo>
                    <a:lnTo>
                      <a:pt x="173515" y="577773"/>
                    </a:lnTo>
                    <a:cubicBezTo>
                      <a:pt x="226135" y="607045"/>
                      <a:pt x="294088" y="621681"/>
                      <a:pt x="381555" y="614363"/>
                    </a:cubicBezTo>
                    <a:cubicBezTo>
                      <a:pt x="381207" y="614363"/>
                      <a:pt x="37609" y="357536"/>
                      <a:pt x="13913" y="0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id="{D8402149-56B8-40E6-BA5E-B5ED975421E5}"/>
                  </a:ext>
                </a:extLst>
              </p:cNvPr>
              <p:cNvSpPr/>
              <p:nvPr/>
            </p:nvSpPr>
            <p:spPr>
              <a:xfrm>
                <a:off x="6822919" y="1817996"/>
                <a:ext cx="364900" cy="637480"/>
              </a:xfrm>
              <a:custGeom>
                <a:avLst/>
                <a:gdLst>
                  <a:gd name="connsiteX0" fmla="*/ 328264 w 364900"/>
                  <a:gd name="connsiteY0" fmla="*/ 439777 h 637480"/>
                  <a:gd name="connsiteX1" fmla="*/ 303871 w 364900"/>
                  <a:gd name="connsiteY1" fmla="*/ 352309 h 637480"/>
                  <a:gd name="connsiteX2" fmla="*/ 294810 w 364900"/>
                  <a:gd name="connsiteY2" fmla="*/ 505290 h 637480"/>
                  <a:gd name="connsiteX3" fmla="*/ 190965 w 364900"/>
                  <a:gd name="connsiteY3" fmla="*/ 600424 h 637480"/>
                  <a:gd name="connsiteX4" fmla="*/ 224070 w 364900"/>
                  <a:gd name="connsiteY4" fmla="*/ 505290 h 637480"/>
                  <a:gd name="connsiteX5" fmla="*/ 179465 w 364900"/>
                  <a:gd name="connsiteY5" fmla="*/ 565925 h 637480"/>
                  <a:gd name="connsiteX6" fmla="*/ 1046 w 364900"/>
                  <a:gd name="connsiteY6" fmla="*/ 637362 h 637480"/>
                  <a:gd name="connsiteX7" fmla="*/ 0 w 364900"/>
                  <a:gd name="connsiteY7" fmla="*/ 637362 h 637480"/>
                  <a:gd name="connsiteX8" fmla="*/ 342203 w 364900"/>
                  <a:gd name="connsiteY8" fmla="*/ 0 h 637480"/>
                  <a:gd name="connsiteX9" fmla="*/ 328264 w 364900"/>
                  <a:gd name="connsiteY9" fmla="*/ 439777 h 637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4900" h="637480">
                    <a:moveTo>
                      <a:pt x="328264" y="439777"/>
                    </a:moveTo>
                    <a:cubicBezTo>
                      <a:pt x="320249" y="390293"/>
                      <a:pt x="303871" y="352309"/>
                      <a:pt x="303871" y="352309"/>
                    </a:cubicBezTo>
                    <a:cubicBezTo>
                      <a:pt x="313628" y="392035"/>
                      <a:pt x="302477" y="464867"/>
                      <a:pt x="294810" y="505290"/>
                    </a:cubicBezTo>
                    <a:cubicBezTo>
                      <a:pt x="269372" y="543971"/>
                      <a:pt x="235569" y="577076"/>
                      <a:pt x="190965" y="600424"/>
                    </a:cubicBezTo>
                    <a:cubicBezTo>
                      <a:pt x="219888" y="549895"/>
                      <a:pt x="223722" y="508775"/>
                      <a:pt x="224070" y="505290"/>
                    </a:cubicBezTo>
                    <a:cubicBezTo>
                      <a:pt x="212570" y="527592"/>
                      <a:pt x="196540" y="548152"/>
                      <a:pt x="179465" y="565925"/>
                    </a:cubicBezTo>
                    <a:cubicBezTo>
                      <a:pt x="132769" y="613666"/>
                      <a:pt x="67604" y="639453"/>
                      <a:pt x="1046" y="637362"/>
                    </a:cubicBezTo>
                    <a:lnTo>
                      <a:pt x="0" y="637362"/>
                    </a:lnTo>
                    <a:cubicBezTo>
                      <a:pt x="0" y="637362"/>
                      <a:pt x="334885" y="362066"/>
                      <a:pt x="342203" y="0"/>
                    </a:cubicBezTo>
                    <a:cubicBezTo>
                      <a:pt x="341855" y="-348"/>
                      <a:pt x="401793" y="252645"/>
                      <a:pt x="328264" y="439777"/>
                    </a:cubicBez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50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7081488" y="1358357"/>
                <a:ext cx="209782" cy="1444780"/>
                <a:chOff x="7081488" y="1358357"/>
                <a:chExt cx="209782" cy="1444780"/>
              </a:xfrm>
            </p:grpSpPr>
            <p:sp>
              <p:nvSpPr>
                <p:cNvPr id="151" name="Freeform: Shape 150">
                  <a:extLst>
                    <a:ext uri="{FF2B5EF4-FFF2-40B4-BE49-F238E27FC236}">
                      <a16:creationId xmlns:a16="http://schemas.microsoft.com/office/drawing/2014/main" id="{2E0E1EEA-8BE8-4222-BB60-65E0F56F5632}"/>
                    </a:ext>
                  </a:extLst>
                </p:cNvPr>
                <p:cNvSpPr/>
                <p:nvPr/>
              </p:nvSpPr>
              <p:spPr>
                <a:xfrm>
                  <a:off x="7081488" y="1358357"/>
                  <a:ext cx="209782" cy="1444780"/>
                </a:xfrm>
                <a:custGeom>
                  <a:avLst/>
                  <a:gdLst>
                    <a:gd name="connsiteX0" fmla="*/ 104891 w 209782"/>
                    <a:gd name="connsiteY0" fmla="*/ 0 h 1444780"/>
                    <a:gd name="connsiteX1" fmla="*/ 0 w 209782"/>
                    <a:gd name="connsiteY1" fmla="*/ 1444780 h 1444780"/>
                    <a:gd name="connsiteX2" fmla="*/ 209782 w 209782"/>
                    <a:gd name="connsiteY2" fmla="*/ 1444780 h 1444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9782" h="1444780">
                      <a:moveTo>
                        <a:pt x="104891" y="0"/>
                      </a:moveTo>
                      <a:lnTo>
                        <a:pt x="0" y="1444780"/>
                      </a:lnTo>
                      <a:lnTo>
                        <a:pt x="209782" y="1444780"/>
                      </a:lnTo>
                      <a:close/>
                    </a:path>
                  </a:pathLst>
                </a:custGeom>
                <a:solidFill>
                  <a:srgbClr val="9C3B1F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2" name="Freeform: Shape 151">
                  <a:extLst>
                    <a:ext uri="{FF2B5EF4-FFF2-40B4-BE49-F238E27FC236}">
                      <a16:creationId xmlns:a16="http://schemas.microsoft.com/office/drawing/2014/main" id="{69508BCA-6918-444B-96DD-F4A51E486392}"/>
                    </a:ext>
                  </a:extLst>
                </p:cNvPr>
                <p:cNvSpPr/>
                <p:nvPr/>
              </p:nvSpPr>
              <p:spPr>
                <a:xfrm>
                  <a:off x="7081488" y="1359403"/>
                  <a:ext cx="209782" cy="1443734"/>
                </a:xfrm>
                <a:custGeom>
                  <a:avLst/>
                  <a:gdLst>
                    <a:gd name="connsiteX0" fmla="*/ 104891 w 209782"/>
                    <a:gd name="connsiteY0" fmla="*/ 0 h 1443734"/>
                    <a:gd name="connsiteX1" fmla="*/ 46695 w 209782"/>
                    <a:gd name="connsiteY1" fmla="*/ 1400524 h 1443734"/>
                    <a:gd name="connsiteX2" fmla="*/ 79104 w 209782"/>
                    <a:gd name="connsiteY2" fmla="*/ 1006746 h 1443734"/>
                    <a:gd name="connsiteX3" fmla="*/ 104891 w 209782"/>
                    <a:gd name="connsiteY3" fmla="*/ 1030094 h 1443734"/>
                    <a:gd name="connsiteX4" fmla="*/ 114300 w 209782"/>
                    <a:gd name="connsiteY4" fmla="*/ 538395 h 1443734"/>
                    <a:gd name="connsiteX5" fmla="*/ 124754 w 209782"/>
                    <a:gd name="connsiteY5" fmla="*/ 1352085 h 1443734"/>
                    <a:gd name="connsiteX6" fmla="*/ 85725 w 209782"/>
                    <a:gd name="connsiteY6" fmla="*/ 1035669 h 1443734"/>
                    <a:gd name="connsiteX7" fmla="*/ 79104 w 209782"/>
                    <a:gd name="connsiteY7" fmla="*/ 1409932 h 1443734"/>
                    <a:gd name="connsiteX8" fmla="*/ 160996 w 209782"/>
                    <a:gd name="connsiteY8" fmla="*/ 1409932 h 1443734"/>
                    <a:gd name="connsiteX9" fmla="*/ 140087 w 209782"/>
                    <a:gd name="connsiteY9" fmla="*/ 933566 h 1443734"/>
                    <a:gd name="connsiteX10" fmla="*/ 209782 w 209782"/>
                    <a:gd name="connsiteY10" fmla="*/ 1443735 h 1443734"/>
                    <a:gd name="connsiteX11" fmla="*/ 0 w 209782"/>
                    <a:gd name="connsiteY11" fmla="*/ 1443735 h 1443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9782" h="1443734">
                      <a:moveTo>
                        <a:pt x="104891" y="0"/>
                      </a:moveTo>
                      <a:lnTo>
                        <a:pt x="46695" y="1400524"/>
                      </a:lnTo>
                      <a:lnTo>
                        <a:pt x="79104" y="1006746"/>
                      </a:lnTo>
                      <a:lnTo>
                        <a:pt x="104891" y="1030094"/>
                      </a:lnTo>
                      <a:lnTo>
                        <a:pt x="114300" y="538395"/>
                      </a:lnTo>
                      <a:lnTo>
                        <a:pt x="124754" y="1352085"/>
                      </a:lnTo>
                      <a:lnTo>
                        <a:pt x="85725" y="1035669"/>
                      </a:lnTo>
                      <a:lnTo>
                        <a:pt x="79104" y="1409932"/>
                      </a:lnTo>
                      <a:lnTo>
                        <a:pt x="160996" y="1409932"/>
                      </a:lnTo>
                      <a:lnTo>
                        <a:pt x="140087" y="933566"/>
                      </a:lnTo>
                      <a:lnTo>
                        <a:pt x="209782" y="1443735"/>
                      </a:lnTo>
                      <a:lnTo>
                        <a:pt x="0" y="1443735"/>
                      </a:lnTo>
                      <a:close/>
                    </a:path>
                  </a:pathLst>
                </a:custGeom>
                <a:solidFill>
                  <a:srgbClr val="4D240A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F244B6C1-DA14-4B22-9D01-28139EB8FCB3}"/>
                  </a:ext>
                </a:extLst>
              </p:cNvPr>
              <p:cNvSpPr/>
              <p:nvPr/>
            </p:nvSpPr>
            <p:spPr>
              <a:xfrm>
                <a:off x="6672726" y="1560125"/>
                <a:ext cx="502850" cy="541194"/>
              </a:xfrm>
              <a:custGeom>
                <a:avLst/>
                <a:gdLst>
                  <a:gd name="connsiteX0" fmla="*/ 502851 w 502850"/>
                  <a:gd name="connsiteY0" fmla="*/ 0 h 541194"/>
                  <a:gd name="connsiteX1" fmla="*/ 170405 w 502850"/>
                  <a:gd name="connsiteY1" fmla="*/ 538743 h 541194"/>
                  <a:gd name="connsiteX2" fmla="*/ 134860 w 502850"/>
                  <a:gd name="connsiteY2" fmla="*/ 489608 h 541194"/>
                  <a:gd name="connsiteX3" fmla="*/ 134860 w 502850"/>
                  <a:gd name="connsiteY3" fmla="*/ 541183 h 541194"/>
                  <a:gd name="connsiteX4" fmla="*/ 0 w 502850"/>
                  <a:gd name="connsiteY4" fmla="*/ 518183 h 541194"/>
                  <a:gd name="connsiteX5" fmla="*/ 502851 w 502850"/>
                  <a:gd name="connsiteY5" fmla="*/ 0 h 541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2850" h="541194">
                    <a:moveTo>
                      <a:pt x="502851" y="0"/>
                    </a:moveTo>
                    <a:cubicBezTo>
                      <a:pt x="502851" y="0"/>
                      <a:pt x="480200" y="500760"/>
                      <a:pt x="170405" y="538743"/>
                    </a:cubicBezTo>
                    <a:lnTo>
                      <a:pt x="134860" y="489608"/>
                    </a:lnTo>
                    <a:lnTo>
                      <a:pt x="134860" y="541183"/>
                    </a:lnTo>
                    <a:cubicBezTo>
                      <a:pt x="94437" y="541531"/>
                      <a:pt x="49832" y="534561"/>
                      <a:pt x="0" y="518183"/>
                    </a:cubicBezTo>
                    <a:cubicBezTo>
                      <a:pt x="-348" y="517835"/>
                      <a:pt x="396566" y="345339"/>
                      <a:pt x="502851" y="0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4" name="Freeform: Shape 153">
                <a:extLst>
                  <a:ext uri="{FF2B5EF4-FFF2-40B4-BE49-F238E27FC236}">
                    <a16:creationId xmlns:a16="http://schemas.microsoft.com/office/drawing/2014/main" id="{8F7C8459-8F52-4344-B677-115FDF6138EC}"/>
                  </a:ext>
                </a:extLst>
              </p:cNvPr>
              <p:cNvSpPr/>
              <p:nvPr/>
            </p:nvSpPr>
            <p:spPr>
              <a:xfrm>
                <a:off x="6704089" y="1968190"/>
                <a:ext cx="435638" cy="526717"/>
              </a:xfrm>
              <a:custGeom>
                <a:avLst/>
                <a:gdLst>
                  <a:gd name="connsiteX0" fmla="*/ 435595 w 435638"/>
                  <a:gd name="connsiteY0" fmla="*/ 0 h 526717"/>
                  <a:gd name="connsiteX1" fmla="*/ 159950 w 435638"/>
                  <a:gd name="connsiteY1" fmla="*/ 521668 h 526717"/>
                  <a:gd name="connsiteX2" fmla="*/ 123709 w 435638"/>
                  <a:gd name="connsiteY2" fmla="*/ 478109 h 526717"/>
                  <a:gd name="connsiteX3" fmla="*/ 126845 w 435638"/>
                  <a:gd name="connsiteY3" fmla="*/ 525850 h 526717"/>
                  <a:gd name="connsiteX4" fmla="*/ 0 w 435638"/>
                  <a:gd name="connsiteY4" fmla="*/ 512956 h 526717"/>
                  <a:gd name="connsiteX5" fmla="*/ 435595 w 435638"/>
                  <a:gd name="connsiteY5" fmla="*/ 0 h 526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5638" h="526717">
                    <a:moveTo>
                      <a:pt x="435595" y="0"/>
                    </a:moveTo>
                    <a:cubicBezTo>
                      <a:pt x="435595" y="0"/>
                      <a:pt x="445700" y="466957"/>
                      <a:pt x="159950" y="521668"/>
                    </a:cubicBezTo>
                    <a:lnTo>
                      <a:pt x="123709" y="478109"/>
                    </a:lnTo>
                    <a:lnTo>
                      <a:pt x="126845" y="525850"/>
                    </a:lnTo>
                    <a:cubicBezTo>
                      <a:pt x="89210" y="528638"/>
                      <a:pt x="47393" y="524804"/>
                      <a:pt x="0" y="512956"/>
                    </a:cubicBezTo>
                    <a:cubicBezTo>
                      <a:pt x="348" y="513305"/>
                      <a:pt x="358582" y="327916"/>
                      <a:pt x="435595" y="0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id="{6DC3A52E-C024-46E2-8D37-A7037024B726}"/>
                  </a:ext>
                </a:extLst>
              </p:cNvPr>
              <p:cNvSpPr/>
              <p:nvPr/>
            </p:nvSpPr>
            <p:spPr>
              <a:xfrm>
                <a:off x="7186379" y="1573018"/>
                <a:ext cx="533516" cy="749439"/>
              </a:xfrm>
              <a:custGeom>
                <a:avLst/>
                <a:gdLst>
                  <a:gd name="connsiteX0" fmla="*/ 533516 w 533516"/>
                  <a:gd name="connsiteY0" fmla="*/ 717511 h 749439"/>
                  <a:gd name="connsiteX1" fmla="*/ 0 w 533516"/>
                  <a:gd name="connsiteY1" fmla="*/ 0 h 749439"/>
                  <a:gd name="connsiteX2" fmla="*/ 533516 w 533516"/>
                  <a:gd name="connsiteY2" fmla="*/ 717511 h 749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33516" h="749439">
                    <a:moveTo>
                      <a:pt x="533516" y="717511"/>
                    </a:moveTo>
                    <a:cubicBezTo>
                      <a:pt x="533516" y="717511"/>
                      <a:pt x="112557" y="478457"/>
                      <a:pt x="0" y="0"/>
                    </a:cubicBezTo>
                    <a:cubicBezTo>
                      <a:pt x="0" y="0"/>
                      <a:pt x="32060" y="931475"/>
                      <a:pt x="533516" y="717511"/>
                    </a:cubicBez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id="{E7D89E5B-127E-4613-A0AE-3E67FD4C05ED}"/>
                  </a:ext>
                </a:extLst>
              </p:cNvPr>
              <p:cNvSpPr/>
              <p:nvPr/>
            </p:nvSpPr>
            <p:spPr>
              <a:xfrm>
                <a:off x="7186527" y="1407492"/>
                <a:ext cx="283511" cy="447878"/>
              </a:xfrm>
              <a:custGeom>
                <a:avLst/>
                <a:gdLst>
                  <a:gd name="connsiteX0" fmla="*/ 37139 w 283511"/>
                  <a:gd name="connsiteY0" fmla="*/ 317810 h 447878"/>
                  <a:gd name="connsiteX1" fmla="*/ 51078 w 283511"/>
                  <a:gd name="connsiteY1" fmla="*/ 253342 h 447878"/>
                  <a:gd name="connsiteX2" fmla="*/ 64320 w 283511"/>
                  <a:gd name="connsiteY2" fmla="*/ 363460 h 447878"/>
                  <a:gd name="connsiteX3" fmla="*/ 143424 w 283511"/>
                  <a:gd name="connsiteY3" fmla="*/ 427580 h 447878"/>
                  <a:gd name="connsiteX4" fmla="*/ 115546 w 283511"/>
                  <a:gd name="connsiteY4" fmla="*/ 360324 h 447878"/>
                  <a:gd name="connsiteX5" fmla="*/ 213467 w 283511"/>
                  <a:gd name="connsiteY5" fmla="*/ 446049 h 447878"/>
                  <a:gd name="connsiteX6" fmla="*/ 283511 w 283511"/>
                  <a:gd name="connsiteY6" fmla="*/ 446049 h 447878"/>
                  <a:gd name="connsiteX7" fmla="*/ 8912 w 283511"/>
                  <a:gd name="connsiteY7" fmla="*/ 0 h 447878"/>
                  <a:gd name="connsiteX8" fmla="*/ 37139 w 283511"/>
                  <a:gd name="connsiteY8" fmla="*/ 317810 h 447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511" h="447878">
                    <a:moveTo>
                      <a:pt x="37139" y="317810"/>
                    </a:moveTo>
                    <a:cubicBezTo>
                      <a:pt x="40623" y="281917"/>
                      <a:pt x="51078" y="253342"/>
                      <a:pt x="51078" y="253342"/>
                    </a:cubicBezTo>
                    <a:cubicBezTo>
                      <a:pt x="45502" y="282614"/>
                      <a:pt x="57002" y="334537"/>
                      <a:pt x="64320" y="363460"/>
                    </a:cubicBezTo>
                    <a:cubicBezTo>
                      <a:pt x="84183" y="390293"/>
                      <a:pt x="110319" y="412595"/>
                      <a:pt x="143424" y="427580"/>
                    </a:cubicBezTo>
                    <a:cubicBezTo>
                      <a:pt x="120424" y="392384"/>
                      <a:pt x="115894" y="362763"/>
                      <a:pt x="115546" y="360324"/>
                    </a:cubicBezTo>
                    <a:cubicBezTo>
                      <a:pt x="140287" y="402141"/>
                      <a:pt x="186983" y="431761"/>
                      <a:pt x="213467" y="446049"/>
                    </a:cubicBezTo>
                    <a:cubicBezTo>
                      <a:pt x="234725" y="448488"/>
                      <a:pt x="258072" y="448488"/>
                      <a:pt x="283511" y="446049"/>
                    </a:cubicBezTo>
                    <a:cubicBezTo>
                      <a:pt x="283511" y="446049"/>
                      <a:pt x="29821" y="261357"/>
                      <a:pt x="8912" y="0"/>
                    </a:cubicBezTo>
                    <a:cubicBezTo>
                      <a:pt x="8564" y="348"/>
                      <a:pt x="-23845" y="185738"/>
                      <a:pt x="37139" y="317810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442E0732-133F-49A9-A511-54FF37E6C26D}"/>
                  </a:ext>
                </a:extLst>
              </p:cNvPr>
              <p:cNvSpPr/>
              <p:nvPr/>
            </p:nvSpPr>
            <p:spPr>
              <a:xfrm>
                <a:off x="6579683" y="1796740"/>
                <a:ext cx="597635" cy="642825"/>
              </a:xfrm>
              <a:custGeom>
                <a:avLst/>
                <a:gdLst>
                  <a:gd name="connsiteX0" fmla="*/ 0 w 597635"/>
                  <a:gd name="connsiteY0" fmla="*/ 615408 h 642825"/>
                  <a:gd name="connsiteX1" fmla="*/ 597636 w 597635"/>
                  <a:gd name="connsiteY1" fmla="*/ 0 h 642825"/>
                  <a:gd name="connsiteX2" fmla="*/ 0 w 597635"/>
                  <a:gd name="connsiteY2" fmla="*/ 615408 h 64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97635" h="642825">
                    <a:moveTo>
                      <a:pt x="0" y="615408"/>
                    </a:moveTo>
                    <a:cubicBezTo>
                      <a:pt x="0" y="615408"/>
                      <a:pt x="471487" y="410156"/>
                      <a:pt x="597636" y="0"/>
                    </a:cubicBezTo>
                    <a:cubicBezTo>
                      <a:pt x="597287" y="0"/>
                      <a:pt x="561394" y="799055"/>
                      <a:pt x="0" y="615408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9CE6A0EC-7A0D-4605-B87A-85EB7F5A99E6}"/>
                  </a:ext>
                </a:extLst>
              </p:cNvPr>
              <p:cNvSpPr/>
              <p:nvPr/>
            </p:nvSpPr>
            <p:spPr>
              <a:xfrm>
                <a:off x="6862297" y="1366372"/>
                <a:ext cx="324082" cy="413504"/>
              </a:xfrm>
              <a:custGeom>
                <a:avLst/>
                <a:gdLst>
                  <a:gd name="connsiteX0" fmla="*/ 0 w 324082"/>
                  <a:gd name="connsiteY0" fmla="*/ 395868 h 413504"/>
                  <a:gd name="connsiteX1" fmla="*/ 324082 w 324082"/>
                  <a:gd name="connsiteY1" fmla="*/ 0 h 413504"/>
                  <a:gd name="connsiteX2" fmla="*/ 0 w 324082"/>
                  <a:gd name="connsiteY2" fmla="*/ 395868 h 413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4082" h="413504">
                    <a:moveTo>
                      <a:pt x="0" y="395868"/>
                    </a:moveTo>
                    <a:cubicBezTo>
                      <a:pt x="0" y="395868"/>
                      <a:pt x="255781" y="263796"/>
                      <a:pt x="324082" y="0"/>
                    </a:cubicBezTo>
                    <a:cubicBezTo>
                      <a:pt x="324082" y="0"/>
                      <a:pt x="304568" y="514001"/>
                      <a:pt x="0" y="395868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8488BA54-71A2-4C4B-9748-2309D2626884}"/>
                  </a:ext>
                </a:extLst>
              </p:cNvPr>
              <p:cNvSpPr/>
              <p:nvPr/>
            </p:nvSpPr>
            <p:spPr>
              <a:xfrm>
                <a:off x="7186379" y="1355918"/>
                <a:ext cx="313976" cy="440762"/>
              </a:xfrm>
              <a:custGeom>
                <a:avLst/>
                <a:gdLst>
                  <a:gd name="connsiteX0" fmla="*/ 313976 w 313976"/>
                  <a:gd name="connsiteY0" fmla="*/ 422004 h 440762"/>
                  <a:gd name="connsiteX1" fmla="*/ 0 w 313976"/>
                  <a:gd name="connsiteY1" fmla="*/ 0 h 440762"/>
                  <a:gd name="connsiteX2" fmla="*/ 313976 w 313976"/>
                  <a:gd name="connsiteY2" fmla="*/ 422004 h 440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976" h="440762">
                    <a:moveTo>
                      <a:pt x="313976" y="422004"/>
                    </a:moveTo>
                    <a:cubicBezTo>
                      <a:pt x="313976" y="422004"/>
                      <a:pt x="66210" y="281220"/>
                      <a:pt x="0" y="0"/>
                    </a:cubicBezTo>
                    <a:cubicBezTo>
                      <a:pt x="0" y="-348"/>
                      <a:pt x="18818" y="547804"/>
                      <a:pt x="313976" y="422004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0" name="Freeform: Shape 159">
                <a:extLst>
                  <a:ext uri="{FF2B5EF4-FFF2-40B4-BE49-F238E27FC236}">
                    <a16:creationId xmlns:a16="http://schemas.microsoft.com/office/drawing/2014/main" id="{634D517D-145E-469D-90F9-052903C02029}"/>
                  </a:ext>
                </a:extLst>
              </p:cNvPr>
              <p:cNvSpPr/>
              <p:nvPr/>
            </p:nvSpPr>
            <p:spPr>
              <a:xfrm>
                <a:off x="7206242" y="1631911"/>
                <a:ext cx="502850" cy="541195"/>
              </a:xfrm>
              <a:custGeom>
                <a:avLst/>
                <a:gdLst>
                  <a:gd name="connsiteX0" fmla="*/ 0 w 502850"/>
                  <a:gd name="connsiteY0" fmla="*/ 0 h 541195"/>
                  <a:gd name="connsiteX1" fmla="*/ 332446 w 502850"/>
                  <a:gd name="connsiteY1" fmla="*/ 538743 h 541195"/>
                  <a:gd name="connsiteX2" fmla="*/ 367990 w 502850"/>
                  <a:gd name="connsiteY2" fmla="*/ 489608 h 541195"/>
                  <a:gd name="connsiteX3" fmla="*/ 367990 w 502850"/>
                  <a:gd name="connsiteY3" fmla="*/ 541183 h 541195"/>
                  <a:gd name="connsiteX4" fmla="*/ 502850 w 502850"/>
                  <a:gd name="connsiteY4" fmla="*/ 518183 h 541195"/>
                  <a:gd name="connsiteX5" fmla="*/ 0 w 502850"/>
                  <a:gd name="connsiteY5" fmla="*/ 0 h 541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2850" h="541195">
                    <a:moveTo>
                      <a:pt x="0" y="0"/>
                    </a:moveTo>
                    <a:cubicBezTo>
                      <a:pt x="0" y="0"/>
                      <a:pt x="22651" y="500760"/>
                      <a:pt x="332446" y="538743"/>
                    </a:cubicBezTo>
                    <a:lnTo>
                      <a:pt x="367990" y="489608"/>
                    </a:lnTo>
                    <a:lnTo>
                      <a:pt x="367990" y="541183"/>
                    </a:lnTo>
                    <a:cubicBezTo>
                      <a:pt x="408414" y="541531"/>
                      <a:pt x="453018" y="534562"/>
                      <a:pt x="502850" y="518183"/>
                    </a:cubicBezTo>
                    <a:cubicBezTo>
                      <a:pt x="502850" y="517835"/>
                      <a:pt x="105937" y="345339"/>
                      <a:pt x="0" y="0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1" name="Freeform: Shape 160">
                <a:extLst>
                  <a:ext uri="{FF2B5EF4-FFF2-40B4-BE49-F238E27FC236}">
                    <a16:creationId xmlns:a16="http://schemas.microsoft.com/office/drawing/2014/main" id="{EFBFDCA1-604B-489F-8040-14F223765DFE}"/>
                  </a:ext>
                </a:extLst>
              </p:cNvPr>
              <p:cNvSpPr/>
              <p:nvPr/>
            </p:nvSpPr>
            <p:spPr>
              <a:xfrm>
                <a:off x="6817692" y="1512035"/>
                <a:ext cx="358233" cy="385788"/>
              </a:xfrm>
              <a:custGeom>
                <a:avLst/>
                <a:gdLst>
                  <a:gd name="connsiteX0" fmla="*/ 358233 w 358233"/>
                  <a:gd name="connsiteY0" fmla="*/ 0 h 385788"/>
                  <a:gd name="connsiteX1" fmla="*/ 228252 w 358233"/>
                  <a:gd name="connsiteY1" fmla="*/ 335930 h 385788"/>
                  <a:gd name="connsiteX2" fmla="*/ 228252 w 358233"/>
                  <a:gd name="connsiteY2" fmla="*/ 335930 h 385788"/>
                  <a:gd name="connsiteX3" fmla="*/ 177374 w 358233"/>
                  <a:gd name="connsiteY3" fmla="*/ 343597 h 385788"/>
                  <a:gd name="connsiteX4" fmla="*/ 200722 w 358233"/>
                  <a:gd name="connsiteY4" fmla="*/ 356491 h 385788"/>
                  <a:gd name="connsiteX5" fmla="*/ 185738 w 358233"/>
                  <a:gd name="connsiteY5" fmla="*/ 364854 h 385788"/>
                  <a:gd name="connsiteX6" fmla="*/ 131724 w 358233"/>
                  <a:gd name="connsiteY6" fmla="*/ 339067 h 385788"/>
                  <a:gd name="connsiteX7" fmla="*/ 151587 w 358233"/>
                  <a:gd name="connsiteY7" fmla="*/ 378096 h 385788"/>
                  <a:gd name="connsiteX8" fmla="*/ 0 w 358233"/>
                  <a:gd name="connsiteY8" fmla="*/ 369384 h 385788"/>
                  <a:gd name="connsiteX9" fmla="*/ 358233 w 358233"/>
                  <a:gd name="connsiteY9" fmla="*/ 0 h 38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58233" h="385788">
                    <a:moveTo>
                      <a:pt x="358233" y="0"/>
                    </a:moveTo>
                    <a:cubicBezTo>
                      <a:pt x="358233" y="0"/>
                      <a:pt x="347779" y="231736"/>
                      <a:pt x="228252" y="335930"/>
                    </a:cubicBezTo>
                    <a:lnTo>
                      <a:pt x="228252" y="335930"/>
                    </a:lnTo>
                    <a:lnTo>
                      <a:pt x="177374" y="343597"/>
                    </a:lnTo>
                    <a:lnTo>
                      <a:pt x="200722" y="356491"/>
                    </a:lnTo>
                    <a:cubicBezTo>
                      <a:pt x="195844" y="359627"/>
                      <a:pt x="190965" y="362066"/>
                      <a:pt x="185738" y="364854"/>
                    </a:cubicBezTo>
                    <a:lnTo>
                      <a:pt x="131724" y="339067"/>
                    </a:lnTo>
                    <a:lnTo>
                      <a:pt x="151587" y="378096"/>
                    </a:lnTo>
                    <a:cubicBezTo>
                      <a:pt x="110119" y="389944"/>
                      <a:pt x="59938" y="388899"/>
                      <a:pt x="0" y="369384"/>
                    </a:cubicBezTo>
                    <a:cubicBezTo>
                      <a:pt x="-348" y="369384"/>
                      <a:pt x="282614" y="246372"/>
                      <a:pt x="358233" y="0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2" name="Freeform: Shape 161">
                <a:extLst>
                  <a:ext uri="{FF2B5EF4-FFF2-40B4-BE49-F238E27FC236}">
                    <a16:creationId xmlns:a16="http://schemas.microsoft.com/office/drawing/2014/main" id="{BA4C8A1F-FC81-4695-80AF-0CD0582DCB88}"/>
                  </a:ext>
                </a:extLst>
              </p:cNvPr>
              <p:cNvSpPr/>
              <p:nvPr/>
            </p:nvSpPr>
            <p:spPr>
              <a:xfrm>
                <a:off x="6878675" y="1359751"/>
                <a:ext cx="308052" cy="330355"/>
              </a:xfrm>
              <a:custGeom>
                <a:avLst/>
                <a:gdLst>
                  <a:gd name="connsiteX0" fmla="*/ 225812 w 308052"/>
                  <a:gd name="connsiteY0" fmla="*/ 256479 h 330355"/>
                  <a:gd name="connsiteX1" fmla="*/ 226161 w 308052"/>
                  <a:gd name="connsiteY1" fmla="*/ 201071 h 330355"/>
                  <a:gd name="connsiteX2" fmla="*/ 195146 w 308052"/>
                  <a:gd name="connsiteY2" fmla="*/ 289584 h 330355"/>
                  <a:gd name="connsiteX3" fmla="*/ 118133 w 308052"/>
                  <a:gd name="connsiteY3" fmla="*/ 327916 h 330355"/>
                  <a:gd name="connsiteX4" fmla="*/ 153678 w 308052"/>
                  <a:gd name="connsiteY4" fmla="*/ 277736 h 330355"/>
                  <a:gd name="connsiteX5" fmla="*/ 57498 w 308052"/>
                  <a:gd name="connsiteY5" fmla="*/ 330355 h 330355"/>
                  <a:gd name="connsiteX6" fmla="*/ 0 w 308052"/>
                  <a:gd name="connsiteY6" fmla="*/ 317462 h 330355"/>
                  <a:gd name="connsiteX7" fmla="*/ 308053 w 308052"/>
                  <a:gd name="connsiteY7" fmla="*/ 1 h 330355"/>
                  <a:gd name="connsiteX8" fmla="*/ 225812 w 308052"/>
                  <a:gd name="connsiteY8" fmla="*/ 256479 h 330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8052" h="330355">
                    <a:moveTo>
                      <a:pt x="225812" y="256479"/>
                    </a:moveTo>
                    <a:cubicBezTo>
                      <a:pt x="229297" y="226161"/>
                      <a:pt x="226161" y="201071"/>
                      <a:pt x="226161" y="201071"/>
                    </a:cubicBezTo>
                    <a:cubicBezTo>
                      <a:pt x="225464" y="226161"/>
                      <a:pt x="206298" y="266933"/>
                      <a:pt x="195146" y="289584"/>
                    </a:cubicBezTo>
                    <a:cubicBezTo>
                      <a:pt x="173889" y="308053"/>
                      <a:pt x="148451" y="321644"/>
                      <a:pt x="118133" y="327916"/>
                    </a:cubicBezTo>
                    <a:cubicBezTo>
                      <a:pt x="143572" y="303174"/>
                      <a:pt x="152981" y="279478"/>
                      <a:pt x="153678" y="277736"/>
                    </a:cubicBezTo>
                    <a:cubicBezTo>
                      <a:pt x="125800" y="307705"/>
                      <a:pt x="81892" y="323386"/>
                      <a:pt x="57498" y="330355"/>
                    </a:cubicBezTo>
                    <a:cubicBezTo>
                      <a:pt x="39726" y="328613"/>
                      <a:pt x="20560" y="324431"/>
                      <a:pt x="0" y="317462"/>
                    </a:cubicBezTo>
                    <a:cubicBezTo>
                      <a:pt x="0" y="317462"/>
                      <a:pt x="242888" y="211525"/>
                      <a:pt x="308053" y="1"/>
                    </a:cubicBezTo>
                    <a:cubicBezTo>
                      <a:pt x="307704" y="-348"/>
                      <a:pt x="300735" y="158557"/>
                      <a:pt x="225812" y="256479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3" name="Freeform: Shape 162">
                <a:extLst>
                  <a:ext uri="{FF2B5EF4-FFF2-40B4-BE49-F238E27FC236}">
                    <a16:creationId xmlns:a16="http://schemas.microsoft.com/office/drawing/2014/main" id="{0AE2AE91-7F5C-48CC-8A9D-C12F52879B86}"/>
                  </a:ext>
                </a:extLst>
              </p:cNvPr>
              <p:cNvSpPr/>
              <p:nvPr/>
            </p:nvSpPr>
            <p:spPr>
              <a:xfrm>
                <a:off x="7221543" y="1855632"/>
                <a:ext cx="463156" cy="569409"/>
              </a:xfrm>
              <a:custGeom>
                <a:avLst/>
                <a:gdLst>
                  <a:gd name="connsiteX0" fmla="*/ 101787 w 463156"/>
                  <a:gd name="connsiteY0" fmla="*/ 428277 h 569409"/>
                  <a:gd name="connsiteX1" fmla="*/ 108060 w 463156"/>
                  <a:gd name="connsiteY1" fmla="*/ 337673 h 569409"/>
                  <a:gd name="connsiteX2" fmla="*/ 147786 w 463156"/>
                  <a:gd name="connsiteY2" fmla="*/ 485775 h 569409"/>
                  <a:gd name="connsiteX3" fmla="*/ 268707 w 463156"/>
                  <a:gd name="connsiteY3" fmla="*/ 557909 h 569409"/>
                  <a:gd name="connsiteX4" fmla="*/ 217133 w 463156"/>
                  <a:gd name="connsiteY4" fmla="*/ 471487 h 569409"/>
                  <a:gd name="connsiteX5" fmla="*/ 367674 w 463156"/>
                  <a:gd name="connsiteY5" fmla="*/ 569409 h 569409"/>
                  <a:gd name="connsiteX6" fmla="*/ 463157 w 463156"/>
                  <a:gd name="connsiteY6" fmla="*/ 555819 h 569409"/>
                  <a:gd name="connsiteX7" fmla="*/ 33 w 463156"/>
                  <a:gd name="connsiteY7" fmla="*/ 0 h 569409"/>
                  <a:gd name="connsiteX8" fmla="*/ 101787 w 463156"/>
                  <a:gd name="connsiteY8" fmla="*/ 428277 h 569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3156" h="569409">
                    <a:moveTo>
                      <a:pt x="101787" y="428277"/>
                    </a:moveTo>
                    <a:cubicBezTo>
                      <a:pt x="99697" y="378444"/>
                      <a:pt x="108060" y="337673"/>
                      <a:pt x="108060" y="337673"/>
                    </a:cubicBezTo>
                    <a:cubicBezTo>
                      <a:pt x="106318" y="378444"/>
                      <a:pt x="132105" y="447443"/>
                      <a:pt x="147786" y="485775"/>
                    </a:cubicBezTo>
                    <a:cubicBezTo>
                      <a:pt x="180194" y="518532"/>
                      <a:pt x="220269" y="543970"/>
                      <a:pt x="268707" y="557909"/>
                    </a:cubicBezTo>
                    <a:cubicBezTo>
                      <a:pt x="230375" y="514350"/>
                      <a:pt x="218178" y="474624"/>
                      <a:pt x="217133" y="471487"/>
                    </a:cubicBezTo>
                    <a:cubicBezTo>
                      <a:pt x="258950" y="523759"/>
                      <a:pt x="328645" y="555122"/>
                      <a:pt x="367674" y="569409"/>
                    </a:cubicBezTo>
                    <a:cubicBezTo>
                      <a:pt x="396946" y="568712"/>
                      <a:pt x="429006" y="564182"/>
                      <a:pt x="463157" y="555819"/>
                    </a:cubicBezTo>
                    <a:cubicBezTo>
                      <a:pt x="463157" y="555819"/>
                      <a:pt x="79834" y="353354"/>
                      <a:pt x="33" y="0"/>
                    </a:cubicBezTo>
                    <a:cubicBezTo>
                      <a:pt x="381" y="0"/>
                      <a:pt x="-7983" y="259614"/>
                      <a:pt x="101787" y="428277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4" name="Freeform: Shape 163">
                <a:extLst>
                  <a:ext uri="{FF2B5EF4-FFF2-40B4-BE49-F238E27FC236}">
                    <a16:creationId xmlns:a16="http://schemas.microsoft.com/office/drawing/2014/main" id="{6C9E72A6-1E96-4B8A-8AE0-6334C8686B79}"/>
                  </a:ext>
                </a:extLst>
              </p:cNvPr>
              <p:cNvSpPr/>
              <p:nvPr/>
            </p:nvSpPr>
            <p:spPr>
              <a:xfrm>
                <a:off x="7018414" y="1359403"/>
                <a:ext cx="167965" cy="174322"/>
              </a:xfrm>
              <a:custGeom>
                <a:avLst/>
                <a:gdLst>
                  <a:gd name="connsiteX0" fmla="*/ 0 w 167965"/>
                  <a:gd name="connsiteY0" fmla="*/ 162390 h 174322"/>
                  <a:gd name="connsiteX1" fmla="*/ 167966 w 167965"/>
                  <a:gd name="connsiteY1" fmla="*/ 0 h 174322"/>
                  <a:gd name="connsiteX2" fmla="*/ 0 w 167965"/>
                  <a:gd name="connsiteY2" fmla="*/ 162390 h 174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7965" h="174322">
                    <a:moveTo>
                      <a:pt x="0" y="162390"/>
                    </a:moveTo>
                    <a:cubicBezTo>
                      <a:pt x="0" y="162390"/>
                      <a:pt x="125451" y="114648"/>
                      <a:pt x="167966" y="0"/>
                    </a:cubicBezTo>
                    <a:cubicBezTo>
                      <a:pt x="167966" y="0"/>
                      <a:pt x="137997" y="228252"/>
                      <a:pt x="0" y="162390"/>
                    </a:cubicBezTo>
                    <a:close/>
                  </a:path>
                </a:pathLst>
              </a:custGeom>
              <a:solidFill>
                <a:srgbClr val="DEC659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id="{A908C4FA-828F-4A36-9171-C5C51B17266C}"/>
                  </a:ext>
                </a:extLst>
              </p:cNvPr>
              <p:cNvSpPr/>
              <p:nvPr/>
            </p:nvSpPr>
            <p:spPr>
              <a:xfrm>
                <a:off x="7210418" y="1687318"/>
                <a:ext cx="215015" cy="302157"/>
              </a:xfrm>
              <a:custGeom>
                <a:avLst/>
                <a:gdLst>
                  <a:gd name="connsiteX0" fmla="*/ 215016 w 215015"/>
                  <a:gd name="connsiteY0" fmla="*/ 289235 h 302157"/>
                  <a:gd name="connsiteX1" fmla="*/ 6 w 215015"/>
                  <a:gd name="connsiteY1" fmla="*/ 0 h 302157"/>
                  <a:gd name="connsiteX2" fmla="*/ 215016 w 215015"/>
                  <a:gd name="connsiteY2" fmla="*/ 289235 h 302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5015" h="302157">
                    <a:moveTo>
                      <a:pt x="215016" y="289235"/>
                    </a:moveTo>
                    <a:cubicBezTo>
                      <a:pt x="215016" y="289235"/>
                      <a:pt x="45308" y="192707"/>
                      <a:pt x="6" y="0"/>
                    </a:cubicBezTo>
                    <a:cubicBezTo>
                      <a:pt x="-342" y="348"/>
                      <a:pt x="12900" y="375657"/>
                      <a:pt x="215016" y="289235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FEB1A2EE-A80F-42BF-8025-208872CB002B}"/>
                  </a:ext>
                </a:extLst>
              </p:cNvPr>
              <p:cNvSpPr/>
              <p:nvPr/>
            </p:nvSpPr>
            <p:spPr>
              <a:xfrm>
                <a:off x="6622894" y="1740287"/>
                <a:ext cx="537698" cy="514350"/>
              </a:xfrm>
              <a:custGeom>
                <a:avLst/>
                <a:gdLst>
                  <a:gd name="connsiteX0" fmla="*/ 537698 w 537698"/>
                  <a:gd name="connsiteY0" fmla="*/ 0 h 514350"/>
                  <a:gd name="connsiteX1" fmla="*/ 168314 w 537698"/>
                  <a:gd name="connsiteY1" fmla="*/ 514350 h 514350"/>
                  <a:gd name="connsiteX2" fmla="*/ 136254 w 537698"/>
                  <a:gd name="connsiteY2" fmla="*/ 462776 h 514350"/>
                  <a:gd name="connsiteX3" fmla="*/ 132770 w 537698"/>
                  <a:gd name="connsiteY3" fmla="*/ 514002 h 514350"/>
                  <a:gd name="connsiteX4" fmla="*/ 0 w 537698"/>
                  <a:gd name="connsiteY4" fmla="*/ 481593 h 514350"/>
                  <a:gd name="connsiteX5" fmla="*/ 537698 w 537698"/>
                  <a:gd name="connsiteY5" fmla="*/ 0 h 514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37698" h="514350">
                    <a:moveTo>
                      <a:pt x="537698" y="0"/>
                    </a:moveTo>
                    <a:cubicBezTo>
                      <a:pt x="537698" y="0"/>
                      <a:pt x="480200" y="497972"/>
                      <a:pt x="168314" y="514350"/>
                    </a:cubicBezTo>
                    <a:lnTo>
                      <a:pt x="136254" y="462776"/>
                    </a:lnTo>
                    <a:lnTo>
                      <a:pt x="132770" y="514002"/>
                    </a:lnTo>
                    <a:cubicBezTo>
                      <a:pt x="92346" y="511562"/>
                      <a:pt x="48438" y="501456"/>
                      <a:pt x="0" y="481593"/>
                    </a:cubicBezTo>
                    <a:cubicBezTo>
                      <a:pt x="0" y="481942"/>
                      <a:pt x="407716" y="337324"/>
                      <a:pt x="537698" y="0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67" name="Graphic 3">
              <a:extLst>
                <a:ext uri="{FF2B5EF4-FFF2-40B4-BE49-F238E27FC236}">
                  <a16:creationId xmlns:a16="http://schemas.microsoft.com/office/drawing/2014/main" id="{AA7B6CB5-7981-4BD6-9A90-1E15756F7846}"/>
                </a:ext>
              </a:extLst>
            </p:cNvPr>
            <p:cNvGrpSpPr/>
            <p:nvPr/>
          </p:nvGrpSpPr>
          <p:grpSpPr>
            <a:xfrm>
              <a:off x="7042807" y="790691"/>
              <a:ext cx="1436765" cy="1823921"/>
              <a:chOff x="7042807" y="790691"/>
              <a:chExt cx="1436765" cy="1823921"/>
            </a:xfrm>
          </p:grpSpPr>
          <p:sp>
            <p:nvSpPr>
              <p:cNvPr id="168" name="Freeform: Shape 167">
                <a:extLst>
                  <a:ext uri="{FF2B5EF4-FFF2-40B4-BE49-F238E27FC236}">
                    <a16:creationId xmlns:a16="http://schemas.microsoft.com/office/drawing/2014/main" id="{540A5D15-0E33-48D1-9A27-B762FE6C65B0}"/>
                  </a:ext>
                </a:extLst>
              </p:cNvPr>
              <p:cNvSpPr/>
              <p:nvPr/>
            </p:nvSpPr>
            <p:spPr>
              <a:xfrm>
                <a:off x="7853637" y="1572321"/>
                <a:ext cx="296974" cy="606796"/>
              </a:xfrm>
              <a:custGeom>
                <a:avLst/>
                <a:gdLst>
                  <a:gd name="connsiteX0" fmla="*/ 296974 w 296974"/>
                  <a:gd name="connsiteY0" fmla="*/ 600075 h 606796"/>
                  <a:gd name="connsiteX1" fmla="*/ 15406 w 296974"/>
                  <a:gd name="connsiteY1" fmla="*/ 0 h 606796"/>
                  <a:gd name="connsiteX2" fmla="*/ 296974 w 296974"/>
                  <a:gd name="connsiteY2" fmla="*/ 600075 h 606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974" h="606796">
                    <a:moveTo>
                      <a:pt x="296974" y="600075"/>
                    </a:moveTo>
                    <a:cubicBezTo>
                      <a:pt x="296974" y="600075"/>
                      <a:pt x="26209" y="364157"/>
                      <a:pt x="15406" y="0"/>
                    </a:cubicBezTo>
                    <a:cubicBezTo>
                      <a:pt x="15406" y="0"/>
                      <a:pt x="-99242" y="681270"/>
                      <a:pt x="296974" y="600075"/>
                    </a:cubicBez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id="{5BFF543A-9F76-42B8-AFC5-C4833174D01A}"/>
                  </a:ext>
                </a:extLst>
              </p:cNvPr>
              <p:cNvSpPr/>
              <p:nvPr/>
            </p:nvSpPr>
            <p:spPr>
              <a:xfrm>
                <a:off x="7831373" y="1379266"/>
                <a:ext cx="480582" cy="776269"/>
              </a:xfrm>
              <a:custGeom>
                <a:avLst/>
                <a:gdLst>
                  <a:gd name="connsiteX0" fmla="*/ 17459 w 480582"/>
                  <a:gd name="connsiteY0" fmla="*/ 0 h 776269"/>
                  <a:gd name="connsiteX1" fmla="*/ 104229 w 480582"/>
                  <a:gd name="connsiteY1" fmla="*/ 625165 h 776269"/>
                  <a:gd name="connsiteX2" fmla="*/ 104229 w 480582"/>
                  <a:gd name="connsiteY2" fmla="*/ 625165 h 776269"/>
                  <a:gd name="connsiteX3" fmla="*/ 188212 w 480582"/>
                  <a:gd name="connsiteY3" fmla="*/ 658968 h 776269"/>
                  <a:gd name="connsiteX4" fmla="*/ 143607 w 480582"/>
                  <a:gd name="connsiteY4" fmla="*/ 671513 h 776269"/>
                  <a:gd name="connsiteX5" fmla="*/ 165561 w 480582"/>
                  <a:gd name="connsiteY5" fmla="*/ 691724 h 776269"/>
                  <a:gd name="connsiteX6" fmla="*/ 268013 w 480582"/>
                  <a:gd name="connsiteY6" fmla="*/ 669422 h 776269"/>
                  <a:gd name="connsiteX7" fmla="*/ 218529 w 480582"/>
                  <a:gd name="connsiteY7" fmla="*/ 727966 h 776269"/>
                  <a:gd name="connsiteX8" fmla="*/ 480582 w 480582"/>
                  <a:gd name="connsiteY8" fmla="*/ 773964 h 776269"/>
                  <a:gd name="connsiteX9" fmla="*/ 17459 w 480582"/>
                  <a:gd name="connsiteY9" fmla="*/ 0 h 776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80582" h="776269">
                    <a:moveTo>
                      <a:pt x="17459" y="0"/>
                    </a:moveTo>
                    <a:cubicBezTo>
                      <a:pt x="17459" y="0"/>
                      <a:pt x="-57812" y="399353"/>
                      <a:pt x="104229" y="625165"/>
                    </a:cubicBezTo>
                    <a:lnTo>
                      <a:pt x="104229" y="625165"/>
                    </a:lnTo>
                    <a:lnTo>
                      <a:pt x="188212" y="658968"/>
                    </a:lnTo>
                    <a:lnTo>
                      <a:pt x="143607" y="671513"/>
                    </a:lnTo>
                    <a:cubicBezTo>
                      <a:pt x="150576" y="678482"/>
                      <a:pt x="157894" y="685103"/>
                      <a:pt x="165561" y="691724"/>
                    </a:cubicBezTo>
                    <a:lnTo>
                      <a:pt x="268013" y="669422"/>
                    </a:lnTo>
                    <a:lnTo>
                      <a:pt x="218529" y="727966"/>
                    </a:lnTo>
                    <a:cubicBezTo>
                      <a:pt x="284739" y="764904"/>
                      <a:pt x="370465" y="783025"/>
                      <a:pt x="480582" y="773964"/>
                    </a:cubicBezTo>
                    <a:cubicBezTo>
                      <a:pt x="480582" y="773964"/>
                      <a:pt x="47427" y="450579"/>
                      <a:pt x="17459" y="0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:a16="http://schemas.microsoft.com/office/drawing/2014/main" id="{42341EC1-93F6-4A4C-A4AB-D073990E8C11}"/>
                  </a:ext>
                </a:extLst>
              </p:cNvPr>
              <p:cNvSpPr/>
              <p:nvPr/>
            </p:nvSpPr>
            <p:spPr>
              <a:xfrm>
                <a:off x="7349117" y="1372645"/>
                <a:ext cx="460132" cy="803402"/>
              </a:xfrm>
              <a:custGeom>
                <a:avLst/>
                <a:gdLst>
                  <a:gd name="connsiteX0" fmla="*/ 413989 w 460132"/>
                  <a:gd name="connsiteY0" fmla="*/ 554773 h 803402"/>
                  <a:gd name="connsiteX1" fmla="*/ 383323 w 460132"/>
                  <a:gd name="connsiteY1" fmla="*/ 444307 h 803402"/>
                  <a:gd name="connsiteX2" fmla="*/ 371824 w 460132"/>
                  <a:gd name="connsiteY2" fmla="*/ 637014 h 803402"/>
                  <a:gd name="connsiteX3" fmla="*/ 240797 w 460132"/>
                  <a:gd name="connsiteY3" fmla="*/ 756889 h 803402"/>
                  <a:gd name="connsiteX4" fmla="*/ 282614 w 460132"/>
                  <a:gd name="connsiteY4" fmla="*/ 637014 h 803402"/>
                  <a:gd name="connsiteX5" fmla="*/ 226161 w 460132"/>
                  <a:gd name="connsiteY5" fmla="*/ 713330 h 803402"/>
                  <a:gd name="connsiteX6" fmla="*/ 1394 w 460132"/>
                  <a:gd name="connsiteY6" fmla="*/ 803236 h 803402"/>
                  <a:gd name="connsiteX7" fmla="*/ 0 w 460132"/>
                  <a:gd name="connsiteY7" fmla="*/ 803236 h 803402"/>
                  <a:gd name="connsiteX8" fmla="*/ 431065 w 460132"/>
                  <a:gd name="connsiteY8" fmla="*/ 0 h 803402"/>
                  <a:gd name="connsiteX9" fmla="*/ 413989 w 460132"/>
                  <a:gd name="connsiteY9" fmla="*/ 554773 h 803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0132" h="803402">
                    <a:moveTo>
                      <a:pt x="413989" y="554773"/>
                    </a:moveTo>
                    <a:cubicBezTo>
                      <a:pt x="403883" y="492396"/>
                      <a:pt x="383323" y="444307"/>
                      <a:pt x="383323" y="444307"/>
                    </a:cubicBezTo>
                    <a:cubicBezTo>
                      <a:pt x="395868" y="494487"/>
                      <a:pt x="381581" y="586136"/>
                      <a:pt x="371824" y="637014"/>
                    </a:cubicBezTo>
                    <a:cubicBezTo>
                      <a:pt x="339764" y="685800"/>
                      <a:pt x="297250" y="727269"/>
                      <a:pt x="240797" y="756889"/>
                    </a:cubicBezTo>
                    <a:cubicBezTo>
                      <a:pt x="277038" y="693467"/>
                      <a:pt x="282265" y="641544"/>
                      <a:pt x="282614" y="637014"/>
                    </a:cubicBezTo>
                    <a:cubicBezTo>
                      <a:pt x="267978" y="665240"/>
                      <a:pt x="248115" y="691027"/>
                      <a:pt x="226161" y="713330"/>
                    </a:cubicBezTo>
                    <a:cubicBezTo>
                      <a:pt x="167617" y="773616"/>
                      <a:pt x="85377" y="806024"/>
                      <a:pt x="1394" y="803236"/>
                    </a:cubicBezTo>
                    <a:lnTo>
                      <a:pt x="0" y="803236"/>
                    </a:lnTo>
                    <a:cubicBezTo>
                      <a:pt x="0" y="803236"/>
                      <a:pt x="422004" y="456155"/>
                      <a:pt x="431065" y="0"/>
                    </a:cubicBezTo>
                    <a:cubicBezTo>
                      <a:pt x="431065" y="0"/>
                      <a:pt x="506684" y="318855"/>
                      <a:pt x="413989" y="554773"/>
                    </a:cubicBez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71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7675290" y="793827"/>
                <a:ext cx="264144" cy="1820785"/>
                <a:chOff x="7675290" y="793827"/>
                <a:chExt cx="264144" cy="1820785"/>
              </a:xfrm>
            </p:grpSpPr>
            <p:sp>
              <p:nvSpPr>
                <p:cNvPr id="172" name="Freeform: Shape 171">
                  <a:extLst>
                    <a:ext uri="{FF2B5EF4-FFF2-40B4-BE49-F238E27FC236}">
                      <a16:creationId xmlns:a16="http://schemas.microsoft.com/office/drawing/2014/main" id="{6C610A1E-B1E8-453B-A506-8778F0151E28}"/>
                    </a:ext>
                  </a:extLst>
                </p:cNvPr>
                <p:cNvSpPr/>
                <p:nvPr/>
              </p:nvSpPr>
              <p:spPr>
                <a:xfrm>
                  <a:off x="7675290" y="793827"/>
                  <a:ext cx="264144" cy="1820785"/>
                </a:xfrm>
                <a:custGeom>
                  <a:avLst/>
                  <a:gdLst>
                    <a:gd name="connsiteX0" fmla="*/ 132072 w 264144"/>
                    <a:gd name="connsiteY0" fmla="*/ 0 h 1820785"/>
                    <a:gd name="connsiteX1" fmla="*/ 0 w 264144"/>
                    <a:gd name="connsiteY1" fmla="*/ 1820785 h 1820785"/>
                    <a:gd name="connsiteX2" fmla="*/ 264145 w 264144"/>
                    <a:gd name="connsiteY2" fmla="*/ 1820785 h 182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64144" h="1820785">
                      <a:moveTo>
                        <a:pt x="132072" y="0"/>
                      </a:moveTo>
                      <a:lnTo>
                        <a:pt x="0" y="1820785"/>
                      </a:lnTo>
                      <a:lnTo>
                        <a:pt x="264145" y="1820785"/>
                      </a:lnTo>
                      <a:close/>
                    </a:path>
                  </a:pathLst>
                </a:custGeom>
                <a:solidFill>
                  <a:srgbClr val="9C3B1F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3" name="Freeform: Shape 172">
                  <a:extLst>
                    <a:ext uri="{FF2B5EF4-FFF2-40B4-BE49-F238E27FC236}">
                      <a16:creationId xmlns:a16="http://schemas.microsoft.com/office/drawing/2014/main" id="{A818D286-5602-4EF3-A0AB-552C69635834}"/>
                    </a:ext>
                  </a:extLst>
                </p:cNvPr>
                <p:cNvSpPr/>
                <p:nvPr/>
              </p:nvSpPr>
              <p:spPr>
                <a:xfrm>
                  <a:off x="7675290" y="795569"/>
                  <a:ext cx="264144" cy="1819042"/>
                </a:xfrm>
                <a:custGeom>
                  <a:avLst/>
                  <a:gdLst>
                    <a:gd name="connsiteX0" fmla="*/ 132072 w 264144"/>
                    <a:gd name="connsiteY0" fmla="*/ 0 h 1819042"/>
                    <a:gd name="connsiteX1" fmla="*/ 58544 w 264144"/>
                    <a:gd name="connsiteY1" fmla="*/ 1764332 h 1819042"/>
                    <a:gd name="connsiteX2" fmla="*/ 99664 w 264144"/>
                    <a:gd name="connsiteY2" fmla="*/ 1268103 h 1819042"/>
                    <a:gd name="connsiteX3" fmla="*/ 132072 w 264144"/>
                    <a:gd name="connsiteY3" fmla="*/ 1297723 h 1819042"/>
                    <a:gd name="connsiteX4" fmla="*/ 143572 w 264144"/>
                    <a:gd name="connsiteY4" fmla="*/ 678134 h 1819042"/>
                    <a:gd name="connsiteX5" fmla="*/ 156814 w 264144"/>
                    <a:gd name="connsiteY5" fmla="*/ 1703349 h 1819042"/>
                    <a:gd name="connsiteX6" fmla="*/ 107679 w 264144"/>
                    <a:gd name="connsiteY6" fmla="*/ 1304693 h 1819042"/>
                    <a:gd name="connsiteX7" fmla="*/ 99664 w 264144"/>
                    <a:gd name="connsiteY7" fmla="*/ 1776529 h 1819042"/>
                    <a:gd name="connsiteX8" fmla="*/ 202813 w 264144"/>
                    <a:gd name="connsiteY8" fmla="*/ 1776529 h 1819042"/>
                    <a:gd name="connsiteX9" fmla="*/ 176329 w 264144"/>
                    <a:gd name="connsiteY9" fmla="*/ 1176105 h 1819042"/>
                    <a:gd name="connsiteX10" fmla="*/ 264145 w 264144"/>
                    <a:gd name="connsiteY10" fmla="*/ 1819043 h 1819042"/>
                    <a:gd name="connsiteX11" fmla="*/ 0 w 264144"/>
                    <a:gd name="connsiteY11" fmla="*/ 1819043 h 1819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4144" h="1819042">
                      <a:moveTo>
                        <a:pt x="132072" y="0"/>
                      </a:moveTo>
                      <a:lnTo>
                        <a:pt x="58544" y="1764332"/>
                      </a:lnTo>
                      <a:lnTo>
                        <a:pt x="99664" y="1268103"/>
                      </a:lnTo>
                      <a:lnTo>
                        <a:pt x="132072" y="1297723"/>
                      </a:lnTo>
                      <a:lnTo>
                        <a:pt x="143572" y="678134"/>
                      </a:lnTo>
                      <a:lnTo>
                        <a:pt x="156814" y="1703349"/>
                      </a:lnTo>
                      <a:lnTo>
                        <a:pt x="107679" y="1304693"/>
                      </a:lnTo>
                      <a:lnTo>
                        <a:pt x="99664" y="1776529"/>
                      </a:lnTo>
                      <a:lnTo>
                        <a:pt x="202813" y="1776529"/>
                      </a:lnTo>
                      <a:lnTo>
                        <a:pt x="176329" y="1176105"/>
                      </a:lnTo>
                      <a:lnTo>
                        <a:pt x="264145" y="1819043"/>
                      </a:lnTo>
                      <a:lnTo>
                        <a:pt x="0" y="1819043"/>
                      </a:lnTo>
                      <a:close/>
                    </a:path>
                  </a:pathLst>
                </a:custGeom>
                <a:solidFill>
                  <a:srgbClr val="4D240A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id="{D2B91F41-9C35-4621-B50B-579B9918A772}"/>
                  </a:ext>
                </a:extLst>
              </p:cNvPr>
              <p:cNvSpPr/>
              <p:nvPr/>
            </p:nvSpPr>
            <p:spPr>
              <a:xfrm>
                <a:off x="7159198" y="1047866"/>
                <a:ext cx="634225" cy="681628"/>
              </a:xfrm>
              <a:custGeom>
                <a:avLst/>
                <a:gdLst>
                  <a:gd name="connsiteX0" fmla="*/ 634226 w 634225"/>
                  <a:gd name="connsiteY0" fmla="*/ 0 h 681628"/>
                  <a:gd name="connsiteX1" fmla="*/ 215010 w 634225"/>
                  <a:gd name="connsiteY1" fmla="*/ 678830 h 681628"/>
                  <a:gd name="connsiteX2" fmla="*/ 170056 w 634225"/>
                  <a:gd name="connsiteY2" fmla="*/ 616802 h 681628"/>
                  <a:gd name="connsiteX3" fmla="*/ 170056 w 634225"/>
                  <a:gd name="connsiteY3" fmla="*/ 681618 h 681628"/>
                  <a:gd name="connsiteX4" fmla="*/ 0 w 634225"/>
                  <a:gd name="connsiteY4" fmla="*/ 652695 h 681628"/>
                  <a:gd name="connsiteX5" fmla="*/ 634226 w 634225"/>
                  <a:gd name="connsiteY5" fmla="*/ 0 h 681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34225" h="681628">
                    <a:moveTo>
                      <a:pt x="634226" y="0"/>
                    </a:moveTo>
                    <a:cubicBezTo>
                      <a:pt x="634226" y="0"/>
                      <a:pt x="605651" y="631089"/>
                      <a:pt x="215010" y="678830"/>
                    </a:cubicBezTo>
                    <a:lnTo>
                      <a:pt x="170056" y="616802"/>
                    </a:lnTo>
                    <a:lnTo>
                      <a:pt x="170056" y="681618"/>
                    </a:lnTo>
                    <a:cubicBezTo>
                      <a:pt x="119179" y="681967"/>
                      <a:pt x="62726" y="673255"/>
                      <a:pt x="0" y="652695"/>
                    </a:cubicBezTo>
                    <a:cubicBezTo>
                      <a:pt x="348" y="653043"/>
                      <a:pt x="500760" y="435595"/>
                      <a:pt x="634226" y="0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: Shape 174">
                <a:extLst>
                  <a:ext uri="{FF2B5EF4-FFF2-40B4-BE49-F238E27FC236}">
                    <a16:creationId xmlns:a16="http://schemas.microsoft.com/office/drawing/2014/main" id="{A1331556-ACE5-44C1-B513-490FBC0B58FB}"/>
                  </a:ext>
                </a:extLst>
              </p:cNvPr>
              <p:cNvSpPr/>
              <p:nvPr/>
            </p:nvSpPr>
            <p:spPr>
              <a:xfrm>
                <a:off x="7199970" y="1562564"/>
                <a:ext cx="548557" cy="663874"/>
              </a:xfrm>
              <a:custGeom>
                <a:avLst/>
                <a:gdLst>
                  <a:gd name="connsiteX0" fmla="*/ 548500 w 548557"/>
                  <a:gd name="connsiteY0" fmla="*/ 0 h 663874"/>
                  <a:gd name="connsiteX1" fmla="*/ 201070 w 548557"/>
                  <a:gd name="connsiteY1" fmla="*/ 657225 h 663874"/>
                  <a:gd name="connsiteX2" fmla="*/ 155420 w 548557"/>
                  <a:gd name="connsiteY2" fmla="*/ 602514 h 663874"/>
                  <a:gd name="connsiteX3" fmla="*/ 159602 w 548557"/>
                  <a:gd name="connsiteY3" fmla="*/ 662801 h 663874"/>
                  <a:gd name="connsiteX4" fmla="*/ 0 w 548557"/>
                  <a:gd name="connsiteY4" fmla="*/ 646422 h 663874"/>
                  <a:gd name="connsiteX5" fmla="*/ 548500 w 548557"/>
                  <a:gd name="connsiteY5" fmla="*/ 0 h 663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8557" h="663874">
                    <a:moveTo>
                      <a:pt x="548500" y="0"/>
                    </a:moveTo>
                    <a:cubicBezTo>
                      <a:pt x="548500" y="0"/>
                      <a:pt x="561394" y="588575"/>
                      <a:pt x="201070" y="657225"/>
                    </a:cubicBezTo>
                    <a:lnTo>
                      <a:pt x="155420" y="602514"/>
                    </a:lnTo>
                    <a:lnTo>
                      <a:pt x="159602" y="662801"/>
                    </a:lnTo>
                    <a:cubicBezTo>
                      <a:pt x="112209" y="666285"/>
                      <a:pt x="59241" y="661407"/>
                      <a:pt x="0" y="646422"/>
                    </a:cubicBezTo>
                    <a:cubicBezTo>
                      <a:pt x="0" y="646422"/>
                      <a:pt x="451276" y="412944"/>
                      <a:pt x="548500" y="0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6" name="Freeform: Shape 175">
                <a:extLst>
                  <a:ext uri="{FF2B5EF4-FFF2-40B4-BE49-F238E27FC236}">
                    <a16:creationId xmlns:a16="http://schemas.microsoft.com/office/drawing/2014/main" id="{06F2B4EC-AD19-4661-85BE-CAE8FAF9FB24}"/>
                  </a:ext>
                </a:extLst>
              </p:cNvPr>
              <p:cNvSpPr/>
              <p:nvPr/>
            </p:nvSpPr>
            <p:spPr>
              <a:xfrm>
                <a:off x="7807014" y="1064592"/>
                <a:ext cx="672557" cy="944210"/>
              </a:xfrm>
              <a:custGeom>
                <a:avLst/>
                <a:gdLst>
                  <a:gd name="connsiteX0" fmla="*/ 672558 w 672557"/>
                  <a:gd name="connsiteY0" fmla="*/ 903946 h 944210"/>
                  <a:gd name="connsiteX1" fmla="*/ 0 w 672557"/>
                  <a:gd name="connsiteY1" fmla="*/ 0 h 944210"/>
                  <a:gd name="connsiteX2" fmla="*/ 672558 w 672557"/>
                  <a:gd name="connsiteY2" fmla="*/ 903946 h 944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72557" h="944210">
                    <a:moveTo>
                      <a:pt x="672558" y="903946"/>
                    </a:moveTo>
                    <a:cubicBezTo>
                      <a:pt x="672558" y="903946"/>
                      <a:pt x="141829" y="602514"/>
                      <a:pt x="0" y="0"/>
                    </a:cubicBezTo>
                    <a:cubicBezTo>
                      <a:pt x="348" y="0"/>
                      <a:pt x="40771" y="1173666"/>
                      <a:pt x="672558" y="903946"/>
                    </a:cubicBez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7" name="Freeform: Shape 176">
                <a:extLst>
                  <a:ext uri="{FF2B5EF4-FFF2-40B4-BE49-F238E27FC236}">
                    <a16:creationId xmlns:a16="http://schemas.microsoft.com/office/drawing/2014/main" id="{A67D3515-4390-4CC4-9D1C-72A4962F3A63}"/>
                  </a:ext>
                </a:extLst>
              </p:cNvPr>
              <p:cNvSpPr/>
              <p:nvPr/>
            </p:nvSpPr>
            <p:spPr>
              <a:xfrm>
                <a:off x="7807199" y="856552"/>
                <a:ext cx="357002" cy="564095"/>
              </a:xfrm>
              <a:custGeom>
                <a:avLst/>
                <a:gdLst>
                  <a:gd name="connsiteX0" fmla="*/ 46859 w 357002"/>
                  <a:gd name="connsiteY0" fmla="*/ 400050 h 564095"/>
                  <a:gd name="connsiteX1" fmla="*/ 64283 w 357002"/>
                  <a:gd name="connsiteY1" fmla="*/ 318856 h 564095"/>
                  <a:gd name="connsiteX2" fmla="*/ 81010 w 357002"/>
                  <a:gd name="connsiteY2" fmla="*/ 457549 h 564095"/>
                  <a:gd name="connsiteX3" fmla="*/ 181022 w 357002"/>
                  <a:gd name="connsiteY3" fmla="*/ 538395 h 564095"/>
                  <a:gd name="connsiteX4" fmla="*/ 145826 w 357002"/>
                  <a:gd name="connsiteY4" fmla="*/ 453716 h 564095"/>
                  <a:gd name="connsiteX5" fmla="*/ 268838 w 357002"/>
                  <a:gd name="connsiteY5" fmla="*/ 561743 h 564095"/>
                  <a:gd name="connsiteX6" fmla="*/ 357002 w 357002"/>
                  <a:gd name="connsiteY6" fmla="*/ 561743 h 564095"/>
                  <a:gd name="connsiteX7" fmla="*/ 10966 w 357002"/>
                  <a:gd name="connsiteY7" fmla="*/ 0 h 564095"/>
                  <a:gd name="connsiteX8" fmla="*/ 46859 w 357002"/>
                  <a:gd name="connsiteY8" fmla="*/ 400050 h 56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7002" h="564095">
                    <a:moveTo>
                      <a:pt x="46859" y="400050"/>
                    </a:moveTo>
                    <a:cubicBezTo>
                      <a:pt x="51389" y="354749"/>
                      <a:pt x="64283" y="318856"/>
                      <a:pt x="64283" y="318856"/>
                    </a:cubicBezTo>
                    <a:cubicBezTo>
                      <a:pt x="57313" y="355445"/>
                      <a:pt x="71601" y="421307"/>
                      <a:pt x="81010" y="457549"/>
                    </a:cubicBezTo>
                    <a:cubicBezTo>
                      <a:pt x="106100" y="491351"/>
                      <a:pt x="138857" y="519578"/>
                      <a:pt x="181022" y="538395"/>
                    </a:cubicBezTo>
                    <a:cubicBezTo>
                      <a:pt x="152098" y="494139"/>
                      <a:pt x="146175" y="456852"/>
                      <a:pt x="145826" y="453716"/>
                    </a:cubicBezTo>
                    <a:cubicBezTo>
                      <a:pt x="176841" y="506335"/>
                      <a:pt x="235733" y="543622"/>
                      <a:pt x="268838" y="561743"/>
                    </a:cubicBezTo>
                    <a:cubicBezTo>
                      <a:pt x="295671" y="564879"/>
                      <a:pt x="324943" y="564879"/>
                      <a:pt x="357002" y="561743"/>
                    </a:cubicBezTo>
                    <a:cubicBezTo>
                      <a:pt x="357002" y="561743"/>
                      <a:pt x="37101" y="328961"/>
                      <a:pt x="10966" y="0"/>
                    </a:cubicBezTo>
                    <a:cubicBezTo>
                      <a:pt x="10966" y="-348"/>
                      <a:pt x="-30154" y="233131"/>
                      <a:pt x="46859" y="400050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id="{94CAABA6-DD98-4828-B2F5-2ACB6B52EE8B}"/>
                  </a:ext>
                </a:extLst>
              </p:cNvPr>
              <p:cNvSpPr/>
              <p:nvPr/>
            </p:nvSpPr>
            <p:spPr>
              <a:xfrm>
                <a:off x="7042807" y="1346161"/>
                <a:ext cx="753056" cy="810242"/>
              </a:xfrm>
              <a:custGeom>
                <a:avLst/>
                <a:gdLst>
                  <a:gd name="connsiteX0" fmla="*/ 0 w 753056"/>
                  <a:gd name="connsiteY0" fmla="*/ 775707 h 810242"/>
                  <a:gd name="connsiteX1" fmla="*/ 753056 w 753056"/>
                  <a:gd name="connsiteY1" fmla="*/ 0 h 810242"/>
                  <a:gd name="connsiteX2" fmla="*/ 0 w 753056"/>
                  <a:gd name="connsiteY2" fmla="*/ 775707 h 810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53056" h="810242">
                    <a:moveTo>
                      <a:pt x="0" y="775707"/>
                    </a:moveTo>
                    <a:cubicBezTo>
                      <a:pt x="0" y="775707"/>
                      <a:pt x="594151" y="517138"/>
                      <a:pt x="753056" y="0"/>
                    </a:cubicBezTo>
                    <a:cubicBezTo>
                      <a:pt x="752707" y="0"/>
                      <a:pt x="707406" y="1007095"/>
                      <a:pt x="0" y="775707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E1DCA15D-B318-4C13-9CD6-A1CD0AC21600}"/>
                  </a:ext>
                </a:extLst>
              </p:cNvPr>
              <p:cNvSpPr/>
              <p:nvPr/>
            </p:nvSpPr>
            <p:spPr>
              <a:xfrm>
                <a:off x="7398601" y="803933"/>
                <a:ext cx="408416" cy="521220"/>
              </a:xfrm>
              <a:custGeom>
                <a:avLst/>
                <a:gdLst>
                  <a:gd name="connsiteX0" fmla="*/ 0 w 408416"/>
                  <a:gd name="connsiteY0" fmla="*/ 499017 h 521220"/>
                  <a:gd name="connsiteX1" fmla="*/ 408413 w 408416"/>
                  <a:gd name="connsiteY1" fmla="*/ 0 h 521220"/>
                  <a:gd name="connsiteX2" fmla="*/ 0 w 408416"/>
                  <a:gd name="connsiteY2" fmla="*/ 499017 h 521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08416" h="521220">
                    <a:moveTo>
                      <a:pt x="0" y="499017"/>
                    </a:moveTo>
                    <a:cubicBezTo>
                      <a:pt x="0" y="499017"/>
                      <a:pt x="322340" y="332794"/>
                      <a:pt x="408413" y="0"/>
                    </a:cubicBezTo>
                    <a:cubicBezTo>
                      <a:pt x="408762" y="0"/>
                      <a:pt x="384020" y="647816"/>
                      <a:pt x="0" y="499017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3B01ED2E-2BA1-449F-A2F3-58592699ADBD}"/>
                  </a:ext>
                </a:extLst>
              </p:cNvPr>
              <p:cNvSpPr/>
              <p:nvPr/>
            </p:nvSpPr>
            <p:spPr>
              <a:xfrm>
                <a:off x="7807363" y="790691"/>
                <a:ext cx="395519" cy="555432"/>
              </a:xfrm>
              <a:custGeom>
                <a:avLst/>
                <a:gdLst>
                  <a:gd name="connsiteX0" fmla="*/ 395520 w 395519"/>
                  <a:gd name="connsiteY0" fmla="*/ 531774 h 555432"/>
                  <a:gd name="connsiteX1" fmla="*/ 0 w 395519"/>
                  <a:gd name="connsiteY1" fmla="*/ 0 h 555432"/>
                  <a:gd name="connsiteX2" fmla="*/ 395520 w 395519"/>
                  <a:gd name="connsiteY2" fmla="*/ 531774 h 555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95519" h="555432">
                    <a:moveTo>
                      <a:pt x="395520" y="531774"/>
                    </a:moveTo>
                    <a:cubicBezTo>
                      <a:pt x="395520" y="531774"/>
                      <a:pt x="83286" y="354400"/>
                      <a:pt x="0" y="0"/>
                    </a:cubicBezTo>
                    <a:cubicBezTo>
                      <a:pt x="0" y="0"/>
                      <a:pt x="23697" y="690330"/>
                      <a:pt x="395520" y="531774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: Shape 180">
                <a:extLst>
                  <a:ext uri="{FF2B5EF4-FFF2-40B4-BE49-F238E27FC236}">
                    <a16:creationId xmlns:a16="http://schemas.microsoft.com/office/drawing/2014/main" id="{A5E46346-DB56-40D2-ABD7-A94CE61C76F3}"/>
                  </a:ext>
                </a:extLst>
              </p:cNvPr>
              <p:cNvSpPr/>
              <p:nvPr/>
            </p:nvSpPr>
            <p:spPr>
              <a:xfrm>
                <a:off x="7832104" y="1138469"/>
                <a:ext cx="634225" cy="681628"/>
              </a:xfrm>
              <a:custGeom>
                <a:avLst/>
                <a:gdLst>
                  <a:gd name="connsiteX0" fmla="*/ 0 w 634225"/>
                  <a:gd name="connsiteY0" fmla="*/ 0 h 681628"/>
                  <a:gd name="connsiteX1" fmla="*/ 419216 w 634225"/>
                  <a:gd name="connsiteY1" fmla="*/ 678830 h 681628"/>
                  <a:gd name="connsiteX2" fmla="*/ 464169 w 634225"/>
                  <a:gd name="connsiteY2" fmla="*/ 616802 h 681628"/>
                  <a:gd name="connsiteX3" fmla="*/ 464169 w 634225"/>
                  <a:gd name="connsiteY3" fmla="*/ 681618 h 681628"/>
                  <a:gd name="connsiteX4" fmla="*/ 634226 w 634225"/>
                  <a:gd name="connsiteY4" fmla="*/ 652695 h 681628"/>
                  <a:gd name="connsiteX5" fmla="*/ 0 w 634225"/>
                  <a:gd name="connsiteY5" fmla="*/ 0 h 681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34225" h="681628">
                    <a:moveTo>
                      <a:pt x="0" y="0"/>
                    </a:moveTo>
                    <a:cubicBezTo>
                      <a:pt x="0" y="0"/>
                      <a:pt x="28575" y="631089"/>
                      <a:pt x="419216" y="678830"/>
                    </a:cubicBezTo>
                    <a:lnTo>
                      <a:pt x="464169" y="616802"/>
                    </a:lnTo>
                    <a:lnTo>
                      <a:pt x="464169" y="681618"/>
                    </a:lnTo>
                    <a:cubicBezTo>
                      <a:pt x="515047" y="681967"/>
                      <a:pt x="571500" y="673255"/>
                      <a:pt x="634226" y="652695"/>
                    </a:cubicBezTo>
                    <a:cubicBezTo>
                      <a:pt x="633878" y="653043"/>
                      <a:pt x="133815" y="435246"/>
                      <a:pt x="0" y="0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id="{1BD623EC-EDDF-4947-B21D-599D72F720DE}"/>
                  </a:ext>
                </a:extLst>
              </p:cNvPr>
              <p:cNvSpPr/>
              <p:nvPr/>
            </p:nvSpPr>
            <p:spPr>
              <a:xfrm>
                <a:off x="7342148" y="987579"/>
                <a:ext cx="451973" cy="486062"/>
              </a:xfrm>
              <a:custGeom>
                <a:avLst/>
                <a:gdLst>
                  <a:gd name="connsiteX0" fmla="*/ 451973 w 451973"/>
                  <a:gd name="connsiteY0" fmla="*/ 0 h 486062"/>
                  <a:gd name="connsiteX1" fmla="*/ 288190 w 451973"/>
                  <a:gd name="connsiteY1" fmla="*/ 423398 h 486062"/>
                  <a:gd name="connsiteX2" fmla="*/ 288190 w 451973"/>
                  <a:gd name="connsiteY2" fmla="*/ 423398 h 486062"/>
                  <a:gd name="connsiteX3" fmla="*/ 223722 w 451973"/>
                  <a:gd name="connsiteY3" fmla="*/ 433155 h 486062"/>
                  <a:gd name="connsiteX4" fmla="*/ 252993 w 451973"/>
                  <a:gd name="connsiteY4" fmla="*/ 449185 h 486062"/>
                  <a:gd name="connsiteX5" fmla="*/ 234176 w 451973"/>
                  <a:gd name="connsiteY5" fmla="*/ 459639 h 486062"/>
                  <a:gd name="connsiteX6" fmla="*/ 165874 w 451973"/>
                  <a:gd name="connsiteY6" fmla="*/ 427231 h 486062"/>
                  <a:gd name="connsiteX7" fmla="*/ 190965 w 451973"/>
                  <a:gd name="connsiteY7" fmla="*/ 476366 h 486062"/>
                  <a:gd name="connsiteX8" fmla="*/ 0 w 451973"/>
                  <a:gd name="connsiteY8" fmla="*/ 465215 h 486062"/>
                  <a:gd name="connsiteX9" fmla="*/ 451973 w 451973"/>
                  <a:gd name="connsiteY9" fmla="*/ 0 h 486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1973" h="486062">
                    <a:moveTo>
                      <a:pt x="451973" y="0"/>
                    </a:moveTo>
                    <a:cubicBezTo>
                      <a:pt x="451973" y="0"/>
                      <a:pt x="438731" y="292023"/>
                      <a:pt x="288190" y="423398"/>
                    </a:cubicBezTo>
                    <a:lnTo>
                      <a:pt x="288190" y="423398"/>
                    </a:lnTo>
                    <a:lnTo>
                      <a:pt x="223722" y="433155"/>
                    </a:lnTo>
                    <a:lnTo>
                      <a:pt x="252993" y="449185"/>
                    </a:lnTo>
                    <a:cubicBezTo>
                      <a:pt x="247069" y="453018"/>
                      <a:pt x="240797" y="456503"/>
                      <a:pt x="234176" y="459639"/>
                    </a:cubicBezTo>
                    <a:lnTo>
                      <a:pt x="165874" y="427231"/>
                    </a:lnTo>
                    <a:lnTo>
                      <a:pt x="190965" y="476366"/>
                    </a:lnTo>
                    <a:cubicBezTo>
                      <a:pt x="138693" y="491351"/>
                      <a:pt x="75619" y="489957"/>
                      <a:pt x="0" y="465215"/>
                    </a:cubicBezTo>
                    <a:cubicBezTo>
                      <a:pt x="348" y="465563"/>
                      <a:pt x="356839" y="310143"/>
                      <a:pt x="451973" y="0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id="{49987B4E-E46E-4FA8-9589-8A942BD04CEC}"/>
                  </a:ext>
                </a:extLst>
              </p:cNvPr>
              <p:cNvSpPr/>
              <p:nvPr/>
            </p:nvSpPr>
            <p:spPr>
              <a:xfrm>
                <a:off x="7419161" y="795221"/>
                <a:ext cx="388201" cy="416079"/>
              </a:xfrm>
              <a:custGeom>
                <a:avLst/>
                <a:gdLst>
                  <a:gd name="connsiteX0" fmla="*/ 285053 w 388201"/>
                  <a:gd name="connsiteY0" fmla="*/ 323385 h 416079"/>
                  <a:gd name="connsiteX1" fmla="*/ 285750 w 388201"/>
                  <a:gd name="connsiteY1" fmla="*/ 253342 h 416079"/>
                  <a:gd name="connsiteX2" fmla="*/ 246721 w 388201"/>
                  <a:gd name="connsiteY2" fmla="*/ 364854 h 416079"/>
                  <a:gd name="connsiteX3" fmla="*/ 149496 w 388201"/>
                  <a:gd name="connsiteY3" fmla="*/ 413292 h 416079"/>
                  <a:gd name="connsiteX4" fmla="*/ 194101 w 388201"/>
                  <a:gd name="connsiteY4" fmla="*/ 349870 h 416079"/>
                  <a:gd name="connsiteX5" fmla="*/ 72831 w 388201"/>
                  <a:gd name="connsiteY5" fmla="*/ 416080 h 416079"/>
                  <a:gd name="connsiteX6" fmla="*/ 0 w 388201"/>
                  <a:gd name="connsiteY6" fmla="*/ 400050 h 416079"/>
                  <a:gd name="connsiteX7" fmla="*/ 388202 w 388201"/>
                  <a:gd name="connsiteY7" fmla="*/ 0 h 416079"/>
                  <a:gd name="connsiteX8" fmla="*/ 285053 w 388201"/>
                  <a:gd name="connsiteY8" fmla="*/ 323385 h 416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8201" h="416079">
                    <a:moveTo>
                      <a:pt x="285053" y="323385"/>
                    </a:moveTo>
                    <a:cubicBezTo>
                      <a:pt x="289584" y="285053"/>
                      <a:pt x="285750" y="253342"/>
                      <a:pt x="285750" y="253342"/>
                    </a:cubicBezTo>
                    <a:cubicBezTo>
                      <a:pt x="284705" y="285053"/>
                      <a:pt x="261008" y="336279"/>
                      <a:pt x="246721" y="364854"/>
                    </a:cubicBezTo>
                    <a:cubicBezTo>
                      <a:pt x="219888" y="388202"/>
                      <a:pt x="187828" y="405277"/>
                      <a:pt x="149496" y="413292"/>
                    </a:cubicBezTo>
                    <a:cubicBezTo>
                      <a:pt x="181556" y="381929"/>
                      <a:pt x="193404" y="352309"/>
                      <a:pt x="194101" y="349870"/>
                    </a:cubicBezTo>
                    <a:cubicBezTo>
                      <a:pt x="158905" y="387505"/>
                      <a:pt x="103498" y="407717"/>
                      <a:pt x="72831" y="416080"/>
                    </a:cubicBezTo>
                    <a:cubicBezTo>
                      <a:pt x="50181" y="413641"/>
                      <a:pt x="26136" y="408413"/>
                      <a:pt x="0" y="400050"/>
                    </a:cubicBezTo>
                    <a:cubicBezTo>
                      <a:pt x="0" y="400050"/>
                      <a:pt x="306310" y="266584"/>
                      <a:pt x="388202" y="0"/>
                    </a:cubicBezTo>
                    <a:cubicBezTo>
                      <a:pt x="388202" y="348"/>
                      <a:pt x="379142" y="200374"/>
                      <a:pt x="285053" y="323385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id="{841347EF-8F2F-4CA1-8E39-C336E3EC22F6}"/>
                  </a:ext>
                </a:extLst>
              </p:cNvPr>
              <p:cNvSpPr/>
              <p:nvPr/>
            </p:nvSpPr>
            <p:spPr>
              <a:xfrm>
                <a:off x="7851787" y="1420038"/>
                <a:ext cx="583528" cy="717859"/>
              </a:xfrm>
              <a:custGeom>
                <a:avLst/>
                <a:gdLst>
                  <a:gd name="connsiteX0" fmla="*/ 128071 w 583528"/>
                  <a:gd name="connsiteY0" fmla="*/ 540486 h 717859"/>
                  <a:gd name="connsiteX1" fmla="*/ 135737 w 583528"/>
                  <a:gd name="connsiteY1" fmla="*/ 426186 h 717859"/>
                  <a:gd name="connsiteX2" fmla="*/ 185917 w 583528"/>
                  <a:gd name="connsiteY2" fmla="*/ 612620 h 717859"/>
                  <a:gd name="connsiteX3" fmla="*/ 338202 w 583528"/>
                  <a:gd name="connsiteY3" fmla="*/ 703572 h 717859"/>
                  <a:gd name="connsiteX4" fmla="*/ 273385 w 583528"/>
                  <a:gd name="connsiteY4" fmla="*/ 594499 h 717859"/>
                  <a:gd name="connsiteX5" fmla="*/ 462956 w 583528"/>
                  <a:gd name="connsiteY5" fmla="*/ 717860 h 717859"/>
                  <a:gd name="connsiteX6" fmla="*/ 583528 w 583528"/>
                  <a:gd name="connsiteY6" fmla="*/ 700436 h 717859"/>
                  <a:gd name="connsiteX7" fmla="*/ 180 w 583528"/>
                  <a:gd name="connsiteY7" fmla="*/ 0 h 717859"/>
                  <a:gd name="connsiteX8" fmla="*/ 128071 w 583528"/>
                  <a:gd name="connsiteY8" fmla="*/ 540486 h 717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3528" h="717859">
                    <a:moveTo>
                      <a:pt x="128071" y="540486"/>
                    </a:moveTo>
                    <a:cubicBezTo>
                      <a:pt x="125283" y="477412"/>
                      <a:pt x="135737" y="426186"/>
                      <a:pt x="135737" y="426186"/>
                    </a:cubicBezTo>
                    <a:cubicBezTo>
                      <a:pt x="133646" y="477760"/>
                      <a:pt x="166055" y="564531"/>
                      <a:pt x="185917" y="612620"/>
                    </a:cubicBezTo>
                    <a:cubicBezTo>
                      <a:pt x="227038" y="654089"/>
                      <a:pt x="277218" y="686149"/>
                      <a:pt x="338202" y="703572"/>
                    </a:cubicBezTo>
                    <a:cubicBezTo>
                      <a:pt x="289763" y="648513"/>
                      <a:pt x="274430" y="598681"/>
                      <a:pt x="273385" y="594499"/>
                    </a:cubicBezTo>
                    <a:cubicBezTo>
                      <a:pt x="326353" y="660361"/>
                      <a:pt x="413821" y="699739"/>
                      <a:pt x="462956" y="717860"/>
                    </a:cubicBezTo>
                    <a:cubicBezTo>
                      <a:pt x="499894" y="716814"/>
                      <a:pt x="539969" y="711239"/>
                      <a:pt x="583528" y="700436"/>
                    </a:cubicBezTo>
                    <a:cubicBezTo>
                      <a:pt x="583528" y="700436"/>
                      <a:pt x="100541" y="445003"/>
                      <a:pt x="180" y="0"/>
                    </a:cubicBezTo>
                    <a:cubicBezTo>
                      <a:pt x="180" y="697"/>
                      <a:pt x="-10274" y="327916"/>
                      <a:pt x="128071" y="540486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id="{DC2881E6-AEA0-46A0-AA8F-2274381D44EA}"/>
                  </a:ext>
                </a:extLst>
              </p:cNvPr>
              <p:cNvSpPr/>
              <p:nvPr/>
            </p:nvSpPr>
            <p:spPr>
              <a:xfrm>
                <a:off x="7595490" y="795569"/>
                <a:ext cx="211872" cy="219478"/>
              </a:xfrm>
              <a:custGeom>
                <a:avLst/>
                <a:gdLst>
                  <a:gd name="connsiteX0" fmla="*/ 0 w 211872"/>
                  <a:gd name="connsiteY0" fmla="*/ 204555 h 219478"/>
                  <a:gd name="connsiteX1" fmla="*/ 211873 w 211872"/>
                  <a:gd name="connsiteY1" fmla="*/ 0 h 219478"/>
                  <a:gd name="connsiteX2" fmla="*/ 0 w 211872"/>
                  <a:gd name="connsiteY2" fmla="*/ 204555 h 219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1872" h="219478">
                    <a:moveTo>
                      <a:pt x="0" y="204555"/>
                    </a:moveTo>
                    <a:cubicBezTo>
                      <a:pt x="0" y="204555"/>
                      <a:pt x="157859" y="144269"/>
                      <a:pt x="211873" y="0"/>
                    </a:cubicBezTo>
                    <a:cubicBezTo>
                      <a:pt x="211873" y="0"/>
                      <a:pt x="173889" y="287144"/>
                      <a:pt x="0" y="204555"/>
                    </a:cubicBezTo>
                    <a:close/>
                  </a:path>
                </a:pathLst>
              </a:custGeom>
              <a:solidFill>
                <a:srgbClr val="DEC659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: Shape 185">
                <a:extLst>
                  <a:ext uri="{FF2B5EF4-FFF2-40B4-BE49-F238E27FC236}">
                    <a16:creationId xmlns:a16="http://schemas.microsoft.com/office/drawing/2014/main" id="{99F138F2-2357-43F7-970D-9479B8261B42}"/>
                  </a:ext>
                </a:extLst>
              </p:cNvPr>
              <p:cNvSpPr/>
              <p:nvPr/>
            </p:nvSpPr>
            <p:spPr>
              <a:xfrm>
                <a:off x="7837331" y="1208513"/>
                <a:ext cx="271114" cy="380742"/>
              </a:xfrm>
              <a:custGeom>
                <a:avLst/>
                <a:gdLst>
                  <a:gd name="connsiteX0" fmla="*/ 271114 w 271114"/>
                  <a:gd name="connsiteY0" fmla="*/ 364506 h 380742"/>
                  <a:gd name="connsiteX1" fmla="*/ 0 w 271114"/>
                  <a:gd name="connsiteY1" fmla="*/ 0 h 380742"/>
                  <a:gd name="connsiteX2" fmla="*/ 271114 w 271114"/>
                  <a:gd name="connsiteY2" fmla="*/ 364506 h 380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1114" h="380742">
                    <a:moveTo>
                      <a:pt x="271114" y="364506"/>
                    </a:moveTo>
                    <a:cubicBezTo>
                      <a:pt x="271114" y="364506"/>
                      <a:pt x="57150" y="242888"/>
                      <a:pt x="0" y="0"/>
                    </a:cubicBezTo>
                    <a:cubicBezTo>
                      <a:pt x="0" y="348"/>
                      <a:pt x="16379" y="473230"/>
                      <a:pt x="271114" y="364506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" name="Freeform: Shape 186">
                <a:extLst>
                  <a:ext uri="{FF2B5EF4-FFF2-40B4-BE49-F238E27FC236}">
                    <a16:creationId xmlns:a16="http://schemas.microsoft.com/office/drawing/2014/main" id="{FCBED640-CECA-42C5-9600-14348198A871}"/>
                  </a:ext>
                </a:extLst>
              </p:cNvPr>
              <p:cNvSpPr/>
              <p:nvPr/>
            </p:nvSpPr>
            <p:spPr>
              <a:xfrm>
                <a:off x="7096821" y="1275420"/>
                <a:ext cx="678133" cy="648164"/>
              </a:xfrm>
              <a:custGeom>
                <a:avLst/>
                <a:gdLst>
                  <a:gd name="connsiteX0" fmla="*/ 678134 w 678133"/>
                  <a:gd name="connsiteY0" fmla="*/ 0 h 648164"/>
                  <a:gd name="connsiteX1" fmla="*/ 212570 w 678133"/>
                  <a:gd name="connsiteY1" fmla="*/ 648165 h 648164"/>
                  <a:gd name="connsiteX2" fmla="*/ 172147 w 678133"/>
                  <a:gd name="connsiteY2" fmla="*/ 583348 h 648164"/>
                  <a:gd name="connsiteX3" fmla="*/ 167617 w 678133"/>
                  <a:gd name="connsiteY3" fmla="*/ 647816 h 648164"/>
                  <a:gd name="connsiteX4" fmla="*/ 0 w 678133"/>
                  <a:gd name="connsiteY4" fmla="*/ 607045 h 648164"/>
                  <a:gd name="connsiteX5" fmla="*/ 678134 w 678133"/>
                  <a:gd name="connsiteY5" fmla="*/ 0 h 648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8133" h="648164">
                    <a:moveTo>
                      <a:pt x="678134" y="0"/>
                    </a:moveTo>
                    <a:cubicBezTo>
                      <a:pt x="678134" y="0"/>
                      <a:pt x="605651" y="627605"/>
                      <a:pt x="212570" y="648165"/>
                    </a:cubicBezTo>
                    <a:lnTo>
                      <a:pt x="172147" y="583348"/>
                    </a:lnTo>
                    <a:lnTo>
                      <a:pt x="167617" y="647816"/>
                    </a:lnTo>
                    <a:cubicBezTo>
                      <a:pt x="116739" y="644680"/>
                      <a:pt x="61332" y="631786"/>
                      <a:pt x="0" y="607045"/>
                    </a:cubicBezTo>
                    <a:cubicBezTo>
                      <a:pt x="0" y="607045"/>
                      <a:pt x="514350" y="424792"/>
                      <a:pt x="678134" y="0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8" name="Graphic 3">
              <a:extLst>
                <a:ext uri="{FF2B5EF4-FFF2-40B4-BE49-F238E27FC236}">
                  <a16:creationId xmlns:a16="http://schemas.microsoft.com/office/drawing/2014/main" id="{AA7B6CB5-7981-4BD6-9A90-1E15756F7846}"/>
                </a:ext>
              </a:extLst>
            </p:cNvPr>
            <p:cNvGrpSpPr/>
            <p:nvPr/>
          </p:nvGrpSpPr>
          <p:grpSpPr>
            <a:xfrm>
              <a:off x="2120241" y="883385"/>
              <a:ext cx="1813118" cy="2301333"/>
              <a:chOff x="2120241" y="883385"/>
              <a:chExt cx="1813118" cy="2301333"/>
            </a:xfrm>
          </p:grpSpPr>
          <p:sp>
            <p:nvSpPr>
              <p:cNvPr id="189" name="Freeform: Shape 188">
                <a:extLst>
                  <a:ext uri="{FF2B5EF4-FFF2-40B4-BE49-F238E27FC236}">
                    <a16:creationId xmlns:a16="http://schemas.microsoft.com/office/drawing/2014/main" id="{57C0D089-92BB-43D9-86E5-022F48D5B33B}"/>
                  </a:ext>
                </a:extLst>
              </p:cNvPr>
              <p:cNvSpPr/>
              <p:nvPr/>
            </p:nvSpPr>
            <p:spPr>
              <a:xfrm>
                <a:off x="3143289" y="1869571"/>
                <a:ext cx="374687" cy="765717"/>
              </a:xfrm>
              <a:custGeom>
                <a:avLst/>
                <a:gdLst>
                  <a:gd name="connsiteX0" fmla="*/ 374687 w 374687"/>
                  <a:gd name="connsiteY0" fmla="*/ 757237 h 765717"/>
                  <a:gd name="connsiteX1" fmla="*/ 19590 w 374687"/>
                  <a:gd name="connsiteY1" fmla="*/ 0 h 765717"/>
                  <a:gd name="connsiteX2" fmla="*/ 374687 w 374687"/>
                  <a:gd name="connsiteY2" fmla="*/ 757237 h 765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687" h="765717">
                    <a:moveTo>
                      <a:pt x="374687" y="757237"/>
                    </a:moveTo>
                    <a:cubicBezTo>
                      <a:pt x="374687" y="757237"/>
                      <a:pt x="33181" y="459291"/>
                      <a:pt x="19590" y="0"/>
                    </a:cubicBezTo>
                    <a:cubicBezTo>
                      <a:pt x="19242" y="0"/>
                      <a:pt x="-125027" y="859689"/>
                      <a:pt x="374687" y="757237"/>
                    </a:cubicBez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0" name="Freeform: Shape 189">
                <a:extLst>
                  <a:ext uri="{FF2B5EF4-FFF2-40B4-BE49-F238E27FC236}">
                    <a16:creationId xmlns:a16="http://schemas.microsoft.com/office/drawing/2014/main" id="{340FD0C9-D714-41AD-9CA1-A5ADE3BE8D76}"/>
                  </a:ext>
                </a:extLst>
              </p:cNvPr>
              <p:cNvSpPr/>
              <p:nvPr/>
            </p:nvSpPr>
            <p:spPr>
              <a:xfrm>
                <a:off x="3115348" y="1626335"/>
                <a:ext cx="606138" cy="979829"/>
              </a:xfrm>
              <a:custGeom>
                <a:avLst/>
                <a:gdLst>
                  <a:gd name="connsiteX0" fmla="*/ 22093 w 606138"/>
                  <a:gd name="connsiteY0" fmla="*/ 0 h 979829"/>
                  <a:gd name="connsiteX1" fmla="*/ 131515 w 606138"/>
                  <a:gd name="connsiteY1" fmla="*/ 788949 h 979829"/>
                  <a:gd name="connsiteX2" fmla="*/ 131515 w 606138"/>
                  <a:gd name="connsiteY2" fmla="*/ 789297 h 979829"/>
                  <a:gd name="connsiteX3" fmla="*/ 237451 w 606138"/>
                  <a:gd name="connsiteY3" fmla="*/ 831811 h 979829"/>
                  <a:gd name="connsiteX4" fmla="*/ 180998 w 606138"/>
                  <a:gd name="connsiteY4" fmla="*/ 847493 h 979829"/>
                  <a:gd name="connsiteX5" fmla="*/ 208876 w 606138"/>
                  <a:gd name="connsiteY5" fmla="*/ 872931 h 979829"/>
                  <a:gd name="connsiteX6" fmla="*/ 338161 w 606138"/>
                  <a:gd name="connsiteY6" fmla="*/ 845053 h 979829"/>
                  <a:gd name="connsiteX7" fmla="*/ 275783 w 606138"/>
                  <a:gd name="connsiteY7" fmla="*/ 918930 h 979829"/>
                  <a:gd name="connsiteX8" fmla="*/ 606138 w 606138"/>
                  <a:gd name="connsiteY8" fmla="*/ 976777 h 979829"/>
                  <a:gd name="connsiteX9" fmla="*/ 22093 w 606138"/>
                  <a:gd name="connsiteY9" fmla="*/ 0 h 979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06138" h="979829">
                    <a:moveTo>
                      <a:pt x="22093" y="0"/>
                    </a:moveTo>
                    <a:cubicBezTo>
                      <a:pt x="22093" y="0"/>
                      <a:pt x="-73041" y="503896"/>
                      <a:pt x="131515" y="788949"/>
                    </a:cubicBezTo>
                    <a:lnTo>
                      <a:pt x="131515" y="789297"/>
                    </a:lnTo>
                    <a:lnTo>
                      <a:pt x="237451" y="831811"/>
                    </a:lnTo>
                    <a:lnTo>
                      <a:pt x="180998" y="847493"/>
                    </a:lnTo>
                    <a:cubicBezTo>
                      <a:pt x="189710" y="856205"/>
                      <a:pt x="199119" y="864917"/>
                      <a:pt x="208876" y="872931"/>
                    </a:cubicBezTo>
                    <a:lnTo>
                      <a:pt x="338161" y="845053"/>
                    </a:lnTo>
                    <a:lnTo>
                      <a:pt x="275783" y="918930"/>
                    </a:lnTo>
                    <a:cubicBezTo>
                      <a:pt x="359418" y="965277"/>
                      <a:pt x="467445" y="988625"/>
                      <a:pt x="606138" y="976777"/>
                    </a:cubicBezTo>
                    <a:cubicBezTo>
                      <a:pt x="606138" y="976429"/>
                      <a:pt x="59729" y="568364"/>
                      <a:pt x="22093" y="0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1" name="Freeform: Shape 190">
                <a:extLst>
                  <a:ext uri="{FF2B5EF4-FFF2-40B4-BE49-F238E27FC236}">
                    <a16:creationId xmlns:a16="http://schemas.microsoft.com/office/drawing/2014/main" id="{E407BEF1-0A25-416D-9471-32BEAD44D869}"/>
                  </a:ext>
                </a:extLst>
              </p:cNvPr>
              <p:cNvSpPr/>
              <p:nvPr/>
            </p:nvSpPr>
            <p:spPr>
              <a:xfrm>
                <a:off x="2506352" y="1619015"/>
                <a:ext cx="580992" cy="1013225"/>
              </a:xfrm>
              <a:custGeom>
                <a:avLst/>
                <a:gdLst>
                  <a:gd name="connsiteX0" fmla="*/ 522714 w 580992"/>
                  <a:gd name="connsiteY0" fmla="*/ 698696 h 1013225"/>
                  <a:gd name="connsiteX1" fmla="*/ 484033 w 580992"/>
                  <a:gd name="connsiteY1" fmla="*/ 559654 h 1013225"/>
                  <a:gd name="connsiteX2" fmla="*/ 469397 w 580992"/>
                  <a:gd name="connsiteY2" fmla="*/ 802890 h 1013225"/>
                  <a:gd name="connsiteX3" fmla="*/ 303871 w 580992"/>
                  <a:gd name="connsiteY3" fmla="*/ 954128 h 1013225"/>
                  <a:gd name="connsiteX4" fmla="*/ 356491 w 580992"/>
                  <a:gd name="connsiteY4" fmla="*/ 803238 h 1013225"/>
                  <a:gd name="connsiteX5" fmla="*/ 285402 w 580992"/>
                  <a:gd name="connsiteY5" fmla="*/ 899418 h 1013225"/>
                  <a:gd name="connsiteX6" fmla="*/ 1742 w 580992"/>
                  <a:gd name="connsiteY6" fmla="*/ 1013021 h 1013225"/>
                  <a:gd name="connsiteX7" fmla="*/ 0 w 580992"/>
                  <a:gd name="connsiteY7" fmla="*/ 1013021 h 1013225"/>
                  <a:gd name="connsiteX8" fmla="*/ 543970 w 580992"/>
                  <a:gd name="connsiteY8" fmla="*/ 2 h 1013225"/>
                  <a:gd name="connsiteX9" fmla="*/ 522714 w 580992"/>
                  <a:gd name="connsiteY9" fmla="*/ 698696 h 1013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0992" h="1013225">
                    <a:moveTo>
                      <a:pt x="522714" y="698696"/>
                    </a:moveTo>
                    <a:cubicBezTo>
                      <a:pt x="510168" y="620289"/>
                      <a:pt x="484033" y="559654"/>
                      <a:pt x="484033" y="559654"/>
                    </a:cubicBezTo>
                    <a:cubicBezTo>
                      <a:pt x="499714" y="622728"/>
                      <a:pt x="481593" y="738422"/>
                      <a:pt x="469397" y="802890"/>
                    </a:cubicBezTo>
                    <a:cubicBezTo>
                      <a:pt x="429322" y="864570"/>
                      <a:pt x="375308" y="916841"/>
                      <a:pt x="303871" y="954128"/>
                    </a:cubicBezTo>
                    <a:cubicBezTo>
                      <a:pt x="349521" y="873979"/>
                      <a:pt x="356142" y="808465"/>
                      <a:pt x="356491" y="803238"/>
                    </a:cubicBezTo>
                    <a:cubicBezTo>
                      <a:pt x="338370" y="838783"/>
                      <a:pt x="312931" y="871191"/>
                      <a:pt x="285402" y="899418"/>
                    </a:cubicBezTo>
                    <a:cubicBezTo>
                      <a:pt x="211525" y="975385"/>
                      <a:pt x="107679" y="1016505"/>
                      <a:pt x="1742" y="1013021"/>
                    </a:cubicBezTo>
                    <a:lnTo>
                      <a:pt x="0" y="1013021"/>
                    </a:lnTo>
                    <a:cubicBezTo>
                      <a:pt x="0" y="1013021"/>
                      <a:pt x="532122" y="575335"/>
                      <a:pt x="543970" y="2"/>
                    </a:cubicBezTo>
                    <a:cubicBezTo>
                      <a:pt x="544319" y="-1043"/>
                      <a:pt x="639801" y="401097"/>
                      <a:pt x="522714" y="698696"/>
                    </a:cubicBez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92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2918250" y="887915"/>
                <a:ext cx="333142" cy="2296802"/>
                <a:chOff x="2918250" y="887915"/>
                <a:chExt cx="333142" cy="2296802"/>
              </a:xfrm>
            </p:grpSpPr>
            <p:sp>
              <p:nvSpPr>
                <p:cNvPr id="193" name="Freeform: Shape 192">
                  <a:extLst>
                    <a:ext uri="{FF2B5EF4-FFF2-40B4-BE49-F238E27FC236}">
                      <a16:creationId xmlns:a16="http://schemas.microsoft.com/office/drawing/2014/main" id="{66194BF4-3327-4EBA-81DF-442FA571B597}"/>
                    </a:ext>
                  </a:extLst>
                </p:cNvPr>
                <p:cNvSpPr/>
                <p:nvPr/>
              </p:nvSpPr>
              <p:spPr>
                <a:xfrm>
                  <a:off x="2918250" y="887915"/>
                  <a:ext cx="333142" cy="2296802"/>
                </a:xfrm>
                <a:custGeom>
                  <a:avLst/>
                  <a:gdLst>
                    <a:gd name="connsiteX0" fmla="*/ 166572 w 333142"/>
                    <a:gd name="connsiteY0" fmla="*/ 0 h 2296802"/>
                    <a:gd name="connsiteX1" fmla="*/ 0 w 333142"/>
                    <a:gd name="connsiteY1" fmla="*/ 2296803 h 2296802"/>
                    <a:gd name="connsiteX2" fmla="*/ 333143 w 333142"/>
                    <a:gd name="connsiteY2" fmla="*/ 2296803 h 2296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3142" h="2296802">
                      <a:moveTo>
                        <a:pt x="166572" y="0"/>
                      </a:moveTo>
                      <a:lnTo>
                        <a:pt x="0" y="2296803"/>
                      </a:lnTo>
                      <a:lnTo>
                        <a:pt x="333143" y="2296803"/>
                      </a:lnTo>
                      <a:close/>
                    </a:path>
                  </a:pathLst>
                </a:custGeom>
                <a:solidFill>
                  <a:srgbClr val="9C3B1F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4" name="Freeform: Shape 193">
                  <a:extLst>
                    <a:ext uri="{FF2B5EF4-FFF2-40B4-BE49-F238E27FC236}">
                      <a16:creationId xmlns:a16="http://schemas.microsoft.com/office/drawing/2014/main" id="{A522BFB2-8919-4A7A-A2D7-71515E4CDB51}"/>
                    </a:ext>
                  </a:extLst>
                </p:cNvPr>
                <p:cNvSpPr/>
                <p:nvPr/>
              </p:nvSpPr>
              <p:spPr>
                <a:xfrm>
                  <a:off x="2918250" y="889658"/>
                  <a:ext cx="333142" cy="2295060"/>
                </a:xfrm>
                <a:custGeom>
                  <a:avLst/>
                  <a:gdLst>
                    <a:gd name="connsiteX0" fmla="*/ 166572 w 333142"/>
                    <a:gd name="connsiteY0" fmla="*/ 0 h 2295060"/>
                    <a:gd name="connsiteX1" fmla="*/ 74225 w 333142"/>
                    <a:gd name="connsiteY1" fmla="*/ 2226062 h 2295060"/>
                    <a:gd name="connsiteX2" fmla="*/ 125800 w 333142"/>
                    <a:gd name="connsiteY2" fmla="*/ 1600200 h 2295060"/>
                    <a:gd name="connsiteX3" fmla="*/ 166572 w 333142"/>
                    <a:gd name="connsiteY3" fmla="*/ 1637487 h 2295060"/>
                    <a:gd name="connsiteX4" fmla="*/ 181556 w 333142"/>
                    <a:gd name="connsiteY4" fmla="*/ 855856 h 2295060"/>
                    <a:gd name="connsiteX5" fmla="*/ 197934 w 333142"/>
                    <a:gd name="connsiteY5" fmla="*/ 2149398 h 2295060"/>
                    <a:gd name="connsiteX6" fmla="*/ 136254 w 333142"/>
                    <a:gd name="connsiteY6" fmla="*/ 1646199 h 2295060"/>
                    <a:gd name="connsiteX7" fmla="*/ 125800 w 333142"/>
                    <a:gd name="connsiteY7" fmla="*/ 2241395 h 2295060"/>
                    <a:gd name="connsiteX8" fmla="*/ 255781 w 333142"/>
                    <a:gd name="connsiteY8" fmla="*/ 2241395 h 2295060"/>
                    <a:gd name="connsiteX9" fmla="*/ 222676 w 333142"/>
                    <a:gd name="connsiteY9" fmla="*/ 1484158 h 2295060"/>
                    <a:gd name="connsiteX10" fmla="*/ 333143 w 333142"/>
                    <a:gd name="connsiteY10" fmla="*/ 2295061 h 2295060"/>
                    <a:gd name="connsiteX11" fmla="*/ 0 w 333142"/>
                    <a:gd name="connsiteY11" fmla="*/ 2295061 h 2295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33142" h="2295060">
                      <a:moveTo>
                        <a:pt x="166572" y="0"/>
                      </a:moveTo>
                      <a:lnTo>
                        <a:pt x="74225" y="2226062"/>
                      </a:lnTo>
                      <a:lnTo>
                        <a:pt x="125800" y="1600200"/>
                      </a:lnTo>
                      <a:lnTo>
                        <a:pt x="166572" y="1637487"/>
                      </a:lnTo>
                      <a:lnTo>
                        <a:pt x="181556" y="855856"/>
                      </a:lnTo>
                      <a:lnTo>
                        <a:pt x="197934" y="2149398"/>
                      </a:lnTo>
                      <a:lnTo>
                        <a:pt x="136254" y="1646199"/>
                      </a:lnTo>
                      <a:lnTo>
                        <a:pt x="125800" y="2241395"/>
                      </a:lnTo>
                      <a:lnTo>
                        <a:pt x="255781" y="2241395"/>
                      </a:lnTo>
                      <a:lnTo>
                        <a:pt x="222676" y="1484158"/>
                      </a:lnTo>
                      <a:lnTo>
                        <a:pt x="333143" y="2295061"/>
                      </a:lnTo>
                      <a:lnTo>
                        <a:pt x="0" y="2295061"/>
                      </a:lnTo>
                      <a:close/>
                    </a:path>
                  </a:pathLst>
                </a:custGeom>
                <a:solidFill>
                  <a:srgbClr val="4D240A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95" name="Freeform: Shape 194">
                <a:extLst>
                  <a:ext uri="{FF2B5EF4-FFF2-40B4-BE49-F238E27FC236}">
                    <a16:creationId xmlns:a16="http://schemas.microsoft.com/office/drawing/2014/main" id="{72FF22D1-43B6-4224-8A14-03D398944CB6}"/>
                  </a:ext>
                </a:extLst>
              </p:cNvPr>
              <p:cNvSpPr/>
              <p:nvPr/>
            </p:nvSpPr>
            <p:spPr>
              <a:xfrm>
                <a:off x="2267994" y="1208513"/>
                <a:ext cx="799751" cy="860416"/>
              </a:xfrm>
              <a:custGeom>
                <a:avLst/>
                <a:gdLst>
                  <a:gd name="connsiteX0" fmla="*/ 799752 w 799751"/>
                  <a:gd name="connsiteY0" fmla="*/ 0 h 860416"/>
                  <a:gd name="connsiteX1" fmla="*/ 271114 w 799751"/>
                  <a:gd name="connsiteY1" fmla="*/ 856553 h 860416"/>
                  <a:gd name="connsiteX2" fmla="*/ 214313 w 799751"/>
                  <a:gd name="connsiteY2" fmla="*/ 778495 h 860416"/>
                  <a:gd name="connsiteX3" fmla="*/ 214313 w 799751"/>
                  <a:gd name="connsiteY3" fmla="*/ 860386 h 860416"/>
                  <a:gd name="connsiteX4" fmla="*/ 0 w 799751"/>
                  <a:gd name="connsiteY4" fmla="*/ 823796 h 860416"/>
                  <a:gd name="connsiteX5" fmla="*/ 799752 w 799751"/>
                  <a:gd name="connsiteY5" fmla="*/ 0 h 860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99751" h="860416">
                    <a:moveTo>
                      <a:pt x="799752" y="0"/>
                    </a:moveTo>
                    <a:cubicBezTo>
                      <a:pt x="799752" y="0"/>
                      <a:pt x="763859" y="796267"/>
                      <a:pt x="271114" y="856553"/>
                    </a:cubicBezTo>
                    <a:lnTo>
                      <a:pt x="214313" y="778495"/>
                    </a:lnTo>
                    <a:lnTo>
                      <a:pt x="214313" y="860386"/>
                    </a:lnTo>
                    <a:cubicBezTo>
                      <a:pt x="150193" y="861083"/>
                      <a:pt x="79104" y="849584"/>
                      <a:pt x="0" y="823796"/>
                    </a:cubicBezTo>
                    <a:cubicBezTo>
                      <a:pt x="0" y="823448"/>
                      <a:pt x="631089" y="549198"/>
                      <a:pt x="799752" y="0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6" name="Freeform: Shape 195">
                <a:extLst>
                  <a:ext uri="{FF2B5EF4-FFF2-40B4-BE49-F238E27FC236}">
                    <a16:creationId xmlns:a16="http://schemas.microsoft.com/office/drawing/2014/main" id="{749CF893-E32A-4F48-9B4A-6C6B5405A3F4}"/>
                  </a:ext>
                </a:extLst>
              </p:cNvPr>
              <p:cNvSpPr/>
              <p:nvPr/>
            </p:nvSpPr>
            <p:spPr>
              <a:xfrm>
                <a:off x="2318872" y="1857723"/>
                <a:ext cx="691798" cy="837786"/>
              </a:xfrm>
              <a:custGeom>
                <a:avLst/>
                <a:gdLst>
                  <a:gd name="connsiteX0" fmla="*/ 691724 w 691798"/>
                  <a:gd name="connsiteY0" fmla="*/ 0 h 837786"/>
                  <a:gd name="connsiteX1" fmla="*/ 253690 w 691798"/>
                  <a:gd name="connsiteY1" fmla="*/ 829372 h 837786"/>
                  <a:gd name="connsiteX2" fmla="*/ 196192 w 691798"/>
                  <a:gd name="connsiteY2" fmla="*/ 760374 h 837786"/>
                  <a:gd name="connsiteX3" fmla="*/ 201419 w 691798"/>
                  <a:gd name="connsiteY3" fmla="*/ 836341 h 837786"/>
                  <a:gd name="connsiteX4" fmla="*/ 0 w 691798"/>
                  <a:gd name="connsiteY4" fmla="*/ 815782 h 837786"/>
                  <a:gd name="connsiteX5" fmla="*/ 691724 w 691798"/>
                  <a:gd name="connsiteY5" fmla="*/ 0 h 837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1798" h="837786">
                    <a:moveTo>
                      <a:pt x="691724" y="0"/>
                    </a:moveTo>
                    <a:cubicBezTo>
                      <a:pt x="691724" y="0"/>
                      <a:pt x="708103" y="742602"/>
                      <a:pt x="253690" y="829372"/>
                    </a:cubicBezTo>
                    <a:lnTo>
                      <a:pt x="196192" y="760374"/>
                    </a:lnTo>
                    <a:lnTo>
                      <a:pt x="201419" y="836341"/>
                    </a:lnTo>
                    <a:cubicBezTo>
                      <a:pt x="141830" y="840872"/>
                      <a:pt x="74922" y="834948"/>
                      <a:pt x="0" y="815782"/>
                    </a:cubicBezTo>
                    <a:cubicBezTo>
                      <a:pt x="-348" y="815433"/>
                      <a:pt x="569409" y="520971"/>
                      <a:pt x="691724" y="0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7" name="Freeform: Shape 196">
                <a:extLst>
                  <a:ext uri="{FF2B5EF4-FFF2-40B4-BE49-F238E27FC236}">
                    <a16:creationId xmlns:a16="http://schemas.microsoft.com/office/drawing/2014/main" id="{0D3B28B6-FAE5-4E71-A9D6-E0B6FB22AA14}"/>
                  </a:ext>
                </a:extLst>
              </p:cNvPr>
              <p:cNvSpPr/>
              <p:nvPr/>
            </p:nvSpPr>
            <p:spPr>
              <a:xfrm>
                <a:off x="3085168" y="1229073"/>
                <a:ext cx="848191" cy="1191322"/>
              </a:xfrm>
              <a:custGeom>
                <a:avLst/>
                <a:gdLst>
                  <a:gd name="connsiteX0" fmla="*/ 848191 w 848191"/>
                  <a:gd name="connsiteY0" fmla="*/ 1140561 h 1191322"/>
                  <a:gd name="connsiteX1" fmla="*/ 2 w 848191"/>
                  <a:gd name="connsiteY1" fmla="*/ 0 h 1191322"/>
                  <a:gd name="connsiteX2" fmla="*/ 848191 w 848191"/>
                  <a:gd name="connsiteY2" fmla="*/ 1140561 h 1191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48191" h="1191322">
                    <a:moveTo>
                      <a:pt x="848191" y="1140561"/>
                    </a:moveTo>
                    <a:cubicBezTo>
                      <a:pt x="848191" y="1140561"/>
                      <a:pt x="178770" y="760374"/>
                      <a:pt x="2" y="0"/>
                    </a:cubicBezTo>
                    <a:cubicBezTo>
                      <a:pt x="-347" y="348"/>
                      <a:pt x="50879" y="1480673"/>
                      <a:pt x="848191" y="1140561"/>
                    </a:cubicBez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8" name="Freeform: Shape 197">
                <a:extLst>
                  <a:ext uri="{FF2B5EF4-FFF2-40B4-BE49-F238E27FC236}">
                    <a16:creationId xmlns:a16="http://schemas.microsoft.com/office/drawing/2014/main" id="{DC0C8BCF-3583-414C-B8C1-37A6C3EA72AC}"/>
                  </a:ext>
                </a:extLst>
              </p:cNvPr>
              <p:cNvSpPr/>
              <p:nvPr/>
            </p:nvSpPr>
            <p:spPr>
              <a:xfrm>
                <a:off x="3084911" y="966671"/>
                <a:ext cx="450140" cy="711674"/>
              </a:xfrm>
              <a:custGeom>
                <a:avLst/>
                <a:gdLst>
                  <a:gd name="connsiteX0" fmla="*/ 59152 w 450140"/>
                  <a:gd name="connsiteY0" fmla="*/ 504593 h 711674"/>
                  <a:gd name="connsiteX1" fmla="*/ 81105 w 450140"/>
                  <a:gd name="connsiteY1" fmla="*/ 402489 h 711674"/>
                  <a:gd name="connsiteX2" fmla="*/ 102014 w 450140"/>
                  <a:gd name="connsiteY2" fmla="*/ 577424 h 711674"/>
                  <a:gd name="connsiteX3" fmla="*/ 228162 w 450140"/>
                  <a:gd name="connsiteY3" fmla="*/ 679527 h 711674"/>
                  <a:gd name="connsiteX4" fmla="*/ 183557 w 450140"/>
                  <a:gd name="connsiteY4" fmla="*/ 572546 h 711674"/>
                  <a:gd name="connsiteX5" fmla="*/ 338977 w 450140"/>
                  <a:gd name="connsiteY5" fmla="*/ 708799 h 711674"/>
                  <a:gd name="connsiteX6" fmla="*/ 450141 w 450140"/>
                  <a:gd name="connsiteY6" fmla="*/ 708799 h 711674"/>
                  <a:gd name="connsiteX7" fmla="*/ 13850 w 450140"/>
                  <a:gd name="connsiteY7" fmla="*/ 0 h 711674"/>
                  <a:gd name="connsiteX8" fmla="*/ 59152 w 450140"/>
                  <a:gd name="connsiteY8" fmla="*/ 504593 h 711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0140" h="711674">
                    <a:moveTo>
                      <a:pt x="59152" y="504593"/>
                    </a:moveTo>
                    <a:cubicBezTo>
                      <a:pt x="65075" y="447443"/>
                      <a:pt x="81105" y="402489"/>
                      <a:pt x="81105" y="402489"/>
                    </a:cubicBezTo>
                    <a:cubicBezTo>
                      <a:pt x="72394" y="448837"/>
                      <a:pt x="90514" y="531774"/>
                      <a:pt x="102014" y="577424"/>
                    </a:cubicBezTo>
                    <a:cubicBezTo>
                      <a:pt x="133725" y="620287"/>
                      <a:pt x="174845" y="655831"/>
                      <a:pt x="228162" y="679527"/>
                    </a:cubicBezTo>
                    <a:cubicBezTo>
                      <a:pt x="191572" y="623771"/>
                      <a:pt x="184254" y="576379"/>
                      <a:pt x="183557" y="572546"/>
                    </a:cubicBezTo>
                    <a:cubicBezTo>
                      <a:pt x="222935" y="639104"/>
                      <a:pt x="296812" y="686148"/>
                      <a:pt x="338977" y="708799"/>
                    </a:cubicBezTo>
                    <a:cubicBezTo>
                      <a:pt x="372780" y="712633"/>
                      <a:pt x="409718" y="712633"/>
                      <a:pt x="450141" y="708799"/>
                    </a:cubicBezTo>
                    <a:cubicBezTo>
                      <a:pt x="450141" y="708799"/>
                      <a:pt x="46606" y="415034"/>
                      <a:pt x="13850" y="0"/>
                    </a:cubicBezTo>
                    <a:cubicBezTo>
                      <a:pt x="13850" y="0"/>
                      <a:pt x="-38073" y="294462"/>
                      <a:pt x="59152" y="504593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9" name="Freeform: Shape 198">
                <a:extLst>
                  <a:ext uri="{FF2B5EF4-FFF2-40B4-BE49-F238E27FC236}">
                    <a16:creationId xmlns:a16="http://schemas.microsoft.com/office/drawing/2014/main" id="{ECEB942C-DFC2-40EB-B1EE-7C4D1835C2E3}"/>
                  </a:ext>
                </a:extLst>
              </p:cNvPr>
              <p:cNvSpPr/>
              <p:nvPr/>
            </p:nvSpPr>
            <p:spPr>
              <a:xfrm>
                <a:off x="2120241" y="1584518"/>
                <a:ext cx="949944" cy="1022031"/>
              </a:xfrm>
              <a:custGeom>
                <a:avLst/>
                <a:gdLst>
                  <a:gd name="connsiteX0" fmla="*/ 0 w 949944"/>
                  <a:gd name="connsiteY0" fmla="*/ 978520 h 1022031"/>
                  <a:gd name="connsiteX1" fmla="*/ 949945 w 949944"/>
                  <a:gd name="connsiteY1" fmla="*/ 0 h 1022031"/>
                  <a:gd name="connsiteX2" fmla="*/ 0 w 949944"/>
                  <a:gd name="connsiteY2" fmla="*/ 978520 h 1022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49944" h="1022031">
                    <a:moveTo>
                      <a:pt x="0" y="978520"/>
                    </a:moveTo>
                    <a:cubicBezTo>
                      <a:pt x="0" y="978520"/>
                      <a:pt x="749571" y="652346"/>
                      <a:pt x="949945" y="0"/>
                    </a:cubicBezTo>
                    <a:cubicBezTo>
                      <a:pt x="949945" y="0"/>
                      <a:pt x="892794" y="1270194"/>
                      <a:pt x="0" y="978520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0" name="Freeform: Shape 199">
                <a:extLst>
                  <a:ext uri="{FF2B5EF4-FFF2-40B4-BE49-F238E27FC236}">
                    <a16:creationId xmlns:a16="http://schemas.microsoft.com/office/drawing/2014/main" id="{18A5C4EC-370B-4A69-BC7E-3BAE199AEF8B}"/>
                  </a:ext>
                </a:extLst>
              </p:cNvPr>
              <p:cNvSpPr/>
              <p:nvPr/>
            </p:nvSpPr>
            <p:spPr>
              <a:xfrm>
                <a:off x="2569426" y="900809"/>
                <a:ext cx="515395" cy="657380"/>
              </a:xfrm>
              <a:custGeom>
                <a:avLst/>
                <a:gdLst>
                  <a:gd name="connsiteX0" fmla="*/ 0 w 515395"/>
                  <a:gd name="connsiteY0" fmla="*/ 629347 h 657380"/>
                  <a:gd name="connsiteX1" fmla="*/ 515396 w 515395"/>
                  <a:gd name="connsiteY1" fmla="*/ 0 h 657380"/>
                  <a:gd name="connsiteX2" fmla="*/ 0 w 515395"/>
                  <a:gd name="connsiteY2" fmla="*/ 629347 h 657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15395" h="657380">
                    <a:moveTo>
                      <a:pt x="0" y="629347"/>
                    </a:moveTo>
                    <a:cubicBezTo>
                      <a:pt x="0" y="629347"/>
                      <a:pt x="406671" y="419565"/>
                      <a:pt x="515396" y="0"/>
                    </a:cubicBezTo>
                    <a:cubicBezTo>
                      <a:pt x="515396" y="-348"/>
                      <a:pt x="484381" y="817175"/>
                      <a:pt x="0" y="629347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id="{08022C4E-1800-4E66-8A86-1A8F20E7A8DD}"/>
                  </a:ext>
                </a:extLst>
              </p:cNvPr>
              <p:cNvSpPr/>
              <p:nvPr/>
            </p:nvSpPr>
            <p:spPr>
              <a:xfrm>
                <a:off x="3084821" y="883385"/>
                <a:ext cx="499365" cy="701097"/>
              </a:xfrm>
              <a:custGeom>
                <a:avLst/>
                <a:gdLst>
                  <a:gd name="connsiteX0" fmla="*/ 499366 w 499365"/>
                  <a:gd name="connsiteY0" fmla="*/ 671164 h 701097"/>
                  <a:gd name="connsiteX1" fmla="*/ 0 w 499365"/>
                  <a:gd name="connsiteY1" fmla="*/ 0 h 701097"/>
                  <a:gd name="connsiteX2" fmla="*/ 499366 w 499365"/>
                  <a:gd name="connsiteY2" fmla="*/ 671164 h 70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9365" h="701097">
                    <a:moveTo>
                      <a:pt x="499366" y="671164"/>
                    </a:moveTo>
                    <a:cubicBezTo>
                      <a:pt x="499366" y="671164"/>
                      <a:pt x="105588" y="447443"/>
                      <a:pt x="0" y="0"/>
                    </a:cubicBezTo>
                    <a:cubicBezTo>
                      <a:pt x="0" y="348"/>
                      <a:pt x="29969" y="871538"/>
                      <a:pt x="499366" y="671164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Freeform: Shape 201">
                <a:extLst>
                  <a:ext uri="{FF2B5EF4-FFF2-40B4-BE49-F238E27FC236}">
                    <a16:creationId xmlns:a16="http://schemas.microsoft.com/office/drawing/2014/main" id="{CBB1FEF0-ABF4-4E5E-9BEA-B38E2E93A354}"/>
                  </a:ext>
                </a:extLst>
              </p:cNvPr>
              <p:cNvSpPr/>
              <p:nvPr/>
            </p:nvSpPr>
            <p:spPr>
              <a:xfrm>
                <a:off x="3116184" y="1322464"/>
                <a:ext cx="799751" cy="860416"/>
              </a:xfrm>
              <a:custGeom>
                <a:avLst/>
                <a:gdLst>
                  <a:gd name="connsiteX0" fmla="*/ 0 w 799751"/>
                  <a:gd name="connsiteY0" fmla="*/ 0 h 860416"/>
                  <a:gd name="connsiteX1" fmla="*/ 528637 w 799751"/>
                  <a:gd name="connsiteY1" fmla="*/ 856553 h 860416"/>
                  <a:gd name="connsiteX2" fmla="*/ 585439 w 799751"/>
                  <a:gd name="connsiteY2" fmla="*/ 778495 h 860416"/>
                  <a:gd name="connsiteX3" fmla="*/ 585439 w 799751"/>
                  <a:gd name="connsiteY3" fmla="*/ 860386 h 860416"/>
                  <a:gd name="connsiteX4" fmla="*/ 799752 w 799751"/>
                  <a:gd name="connsiteY4" fmla="*/ 823796 h 860416"/>
                  <a:gd name="connsiteX5" fmla="*/ 0 w 799751"/>
                  <a:gd name="connsiteY5" fmla="*/ 0 h 860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99751" h="860416">
                    <a:moveTo>
                      <a:pt x="0" y="0"/>
                    </a:moveTo>
                    <a:cubicBezTo>
                      <a:pt x="0" y="0"/>
                      <a:pt x="35893" y="796267"/>
                      <a:pt x="528637" y="856553"/>
                    </a:cubicBezTo>
                    <a:lnTo>
                      <a:pt x="585439" y="778495"/>
                    </a:lnTo>
                    <a:lnTo>
                      <a:pt x="585439" y="860386"/>
                    </a:lnTo>
                    <a:cubicBezTo>
                      <a:pt x="649558" y="861083"/>
                      <a:pt x="720648" y="849584"/>
                      <a:pt x="799752" y="823796"/>
                    </a:cubicBezTo>
                    <a:cubicBezTo>
                      <a:pt x="799752" y="823796"/>
                      <a:pt x="168662" y="549198"/>
                      <a:pt x="0" y="0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3" name="Freeform: Shape 202">
                <a:extLst>
                  <a:ext uri="{FF2B5EF4-FFF2-40B4-BE49-F238E27FC236}">
                    <a16:creationId xmlns:a16="http://schemas.microsoft.com/office/drawing/2014/main" id="{E8B9743B-4D67-4A4F-A347-4BFC7CF105B1}"/>
                  </a:ext>
                </a:extLst>
              </p:cNvPr>
              <p:cNvSpPr/>
              <p:nvPr/>
            </p:nvSpPr>
            <p:spPr>
              <a:xfrm>
                <a:off x="2498685" y="1132197"/>
                <a:ext cx="569757" cy="613653"/>
              </a:xfrm>
              <a:custGeom>
                <a:avLst/>
                <a:gdLst>
                  <a:gd name="connsiteX0" fmla="*/ 569758 w 569757"/>
                  <a:gd name="connsiteY0" fmla="*/ 0 h 613653"/>
                  <a:gd name="connsiteX1" fmla="*/ 363112 w 569757"/>
                  <a:gd name="connsiteY1" fmla="*/ 534213 h 613653"/>
                  <a:gd name="connsiteX2" fmla="*/ 363112 w 569757"/>
                  <a:gd name="connsiteY2" fmla="*/ 534213 h 613653"/>
                  <a:gd name="connsiteX3" fmla="*/ 281917 w 569757"/>
                  <a:gd name="connsiteY3" fmla="*/ 546758 h 613653"/>
                  <a:gd name="connsiteX4" fmla="*/ 318855 w 569757"/>
                  <a:gd name="connsiteY4" fmla="*/ 566970 h 613653"/>
                  <a:gd name="connsiteX5" fmla="*/ 295159 w 569757"/>
                  <a:gd name="connsiteY5" fmla="*/ 580212 h 613653"/>
                  <a:gd name="connsiteX6" fmla="*/ 209086 w 569757"/>
                  <a:gd name="connsiteY6" fmla="*/ 539440 h 613653"/>
                  <a:gd name="connsiteX7" fmla="*/ 240797 w 569757"/>
                  <a:gd name="connsiteY7" fmla="*/ 601469 h 613653"/>
                  <a:gd name="connsiteX8" fmla="*/ 0 w 569757"/>
                  <a:gd name="connsiteY8" fmla="*/ 587530 h 613653"/>
                  <a:gd name="connsiteX9" fmla="*/ 569758 w 569757"/>
                  <a:gd name="connsiteY9" fmla="*/ 0 h 613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69757" h="613653">
                    <a:moveTo>
                      <a:pt x="569758" y="0"/>
                    </a:moveTo>
                    <a:cubicBezTo>
                      <a:pt x="569758" y="0"/>
                      <a:pt x="553031" y="368339"/>
                      <a:pt x="363112" y="534213"/>
                    </a:cubicBezTo>
                    <a:lnTo>
                      <a:pt x="363112" y="534213"/>
                    </a:lnTo>
                    <a:lnTo>
                      <a:pt x="281917" y="546758"/>
                    </a:lnTo>
                    <a:lnTo>
                      <a:pt x="318855" y="566970"/>
                    </a:lnTo>
                    <a:cubicBezTo>
                      <a:pt x="311189" y="571849"/>
                      <a:pt x="303174" y="576030"/>
                      <a:pt x="295159" y="580212"/>
                    </a:cubicBezTo>
                    <a:lnTo>
                      <a:pt x="209086" y="539440"/>
                    </a:lnTo>
                    <a:lnTo>
                      <a:pt x="240797" y="601469"/>
                    </a:lnTo>
                    <a:cubicBezTo>
                      <a:pt x="174586" y="620287"/>
                      <a:pt x="95134" y="618544"/>
                      <a:pt x="0" y="587530"/>
                    </a:cubicBezTo>
                    <a:cubicBezTo>
                      <a:pt x="-348" y="587181"/>
                      <a:pt x="449534" y="391338"/>
                      <a:pt x="569758" y="0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4" name="Freeform: Shape 203">
                <a:extLst>
                  <a:ext uri="{FF2B5EF4-FFF2-40B4-BE49-F238E27FC236}">
                    <a16:creationId xmlns:a16="http://schemas.microsoft.com/office/drawing/2014/main" id="{9F936B0D-17AC-4AC5-978C-4D9563DD1075}"/>
                  </a:ext>
                </a:extLst>
              </p:cNvPr>
              <p:cNvSpPr/>
              <p:nvPr/>
            </p:nvSpPr>
            <p:spPr>
              <a:xfrm>
                <a:off x="2595213" y="889658"/>
                <a:ext cx="489608" cy="524804"/>
              </a:xfrm>
              <a:custGeom>
                <a:avLst/>
                <a:gdLst>
                  <a:gd name="connsiteX0" fmla="*/ 359627 w 489608"/>
                  <a:gd name="connsiteY0" fmla="*/ 407716 h 524804"/>
                  <a:gd name="connsiteX1" fmla="*/ 360324 w 489608"/>
                  <a:gd name="connsiteY1" fmla="*/ 319552 h 524804"/>
                  <a:gd name="connsiteX2" fmla="*/ 310840 w 489608"/>
                  <a:gd name="connsiteY2" fmla="*/ 459988 h 524804"/>
                  <a:gd name="connsiteX3" fmla="*/ 188177 w 489608"/>
                  <a:gd name="connsiteY3" fmla="*/ 520971 h 524804"/>
                  <a:gd name="connsiteX4" fmla="*/ 244630 w 489608"/>
                  <a:gd name="connsiteY4" fmla="*/ 441170 h 524804"/>
                  <a:gd name="connsiteX5" fmla="*/ 91649 w 489608"/>
                  <a:gd name="connsiteY5" fmla="*/ 524804 h 524804"/>
                  <a:gd name="connsiteX6" fmla="*/ 0 w 489608"/>
                  <a:gd name="connsiteY6" fmla="*/ 504593 h 524804"/>
                  <a:gd name="connsiteX7" fmla="*/ 489608 w 489608"/>
                  <a:gd name="connsiteY7" fmla="*/ 0 h 524804"/>
                  <a:gd name="connsiteX8" fmla="*/ 359627 w 489608"/>
                  <a:gd name="connsiteY8" fmla="*/ 407716 h 524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608" h="524804">
                    <a:moveTo>
                      <a:pt x="359627" y="407716"/>
                    </a:moveTo>
                    <a:cubicBezTo>
                      <a:pt x="365203" y="359278"/>
                      <a:pt x="360324" y="319552"/>
                      <a:pt x="360324" y="319552"/>
                    </a:cubicBezTo>
                    <a:cubicBezTo>
                      <a:pt x="358930" y="359278"/>
                      <a:pt x="328961" y="424443"/>
                      <a:pt x="310840" y="459988"/>
                    </a:cubicBezTo>
                    <a:cubicBezTo>
                      <a:pt x="276690" y="489260"/>
                      <a:pt x="236267" y="511214"/>
                      <a:pt x="188177" y="520971"/>
                    </a:cubicBezTo>
                    <a:cubicBezTo>
                      <a:pt x="228600" y="481593"/>
                      <a:pt x="243236" y="443958"/>
                      <a:pt x="244630" y="441170"/>
                    </a:cubicBezTo>
                    <a:cubicBezTo>
                      <a:pt x="200025" y="488911"/>
                      <a:pt x="130330" y="514001"/>
                      <a:pt x="91649" y="524804"/>
                    </a:cubicBezTo>
                    <a:cubicBezTo>
                      <a:pt x="63074" y="521668"/>
                      <a:pt x="32757" y="515047"/>
                      <a:pt x="0" y="504593"/>
                    </a:cubicBezTo>
                    <a:cubicBezTo>
                      <a:pt x="0" y="504593"/>
                      <a:pt x="386459" y="336279"/>
                      <a:pt x="489608" y="0"/>
                    </a:cubicBezTo>
                    <a:cubicBezTo>
                      <a:pt x="489608" y="0"/>
                      <a:pt x="478457" y="252296"/>
                      <a:pt x="359627" y="407716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5" name="Freeform: Shape 204">
                <a:extLst>
                  <a:ext uri="{FF2B5EF4-FFF2-40B4-BE49-F238E27FC236}">
                    <a16:creationId xmlns:a16="http://schemas.microsoft.com/office/drawing/2014/main" id="{8859CE5A-A10A-4E64-919D-ADC672FDE24E}"/>
                  </a:ext>
                </a:extLst>
              </p:cNvPr>
              <p:cNvSpPr/>
              <p:nvPr/>
            </p:nvSpPr>
            <p:spPr>
              <a:xfrm>
                <a:off x="3141060" y="1678258"/>
                <a:ext cx="736194" cy="905339"/>
              </a:xfrm>
              <a:custGeom>
                <a:avLst/>
                <a:gdLst>
                  <a:gd name="connsiteX0" fmla="*/ 161559 w 736194"/>
                  <a:gd name="connsiteY0" fmla="*/ 681270 h 905339"/>
                  <a:gd name="connsiteX1" fmla="*/ 171316 w 736194"/>
                  <a:gd name="connsiteY1" fmla="*/ 537349 h 905339"/>
                  <a:gd name="connsiteX2" fmla="*/ 234390 w 736194"/>
                  <a:gd name="connsiteY2" fmla="*/ 772570 h 905339"/>
                  <a:gd name="connsiteX3" fmla="*/ 426749 w 736194"/>
                  <a:gd name="connsiteY3" fmla="*/ 887219 h 905339"/>
                  <a:gd name="connsiteX4" fmla="*/ 344857 w 736194"/>
                  <a:gd name="connsiteY4" fmla="*/ 749919 h 905339"/>
                  <a:gd name="connsiteX5" fmla="*/ 584260 w 736194"/>
                  <a:gd name="connsiteY5" fmla="*/ 905340 h 905339"/>
                  <a:gd name="connsiteX6" fmla="*/ 736195 w 736194"/>
                  <a:gd name="connsiteY6" fmla="*/ 883386 h 905339"/>
                  <a:gd name="connsiteX7" fmla="*/ 214 w 736194"/>
                  <a:gd name="connsiteY7" fmla="*/ 0 h 905339"/>
                  <a:gd name="connsiteX8" fmla="*/ 161559 w 736194"/>
                  <a:gd name="connsiteY8" fmla="*/ 681270 h 905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6194" h="905339">
                    <a:moveTo>
                      <a:pt x="161559" y="681270"/>
                    </a:moveTo>
                    <a:cubicBezTo>
                      <a:pt x="158074" y="601817"/>
                      <a:pt x="171316" y="537349"/>
                      <a:pt x="171316" y="537349"/>
                    </a:cubicBezTo>
                    <a:cubicBezTo>
                      <a:pt x="168528" y="602514"/>
                      <a:pt x="209648" y="711936"/>
                      <a:pt x="234390" y="772570"/>
                    </a:cubicBezTo>
                    <a:cubicBezTo>
                      <a:pt x="286313" y="824842"/>
                      <a:pt x="349387" y="865265"/>
                      <a:pt x="426749" y="887219"/>
                    </a:cubicBezTo>
                    <a:cubicBezTo>
                      <a:pt x="365765" y="817872"/>
                      <a:pt x="346251" y="755147"/>
                      <a:pt x="344857" y="749919"/>
                    </a:cubicBezTo>
                    <a:cubicBezTo>
                      <a:pt x="411416" y="833205"/>
                      <a:pt x="522231" y="882689"/>
                      <a:pt x="584260" y="905340"/>
                    </a:cubicBezTo>
                    <a:cubicBezTo>
                      <a:pt x="630955" y="903946"/>
                      <a:pt x="681484" y="896976"/>
                      <a:pt x="736195" y="883386"/>
                    </a:cubicBezTo>
                    <a:cubicBezTo>
                      <a:pt x="736195" y="883386"/>
                      <a:pt x="127059" y="561394"/>
                      <a:pt x="214" y="0"/>
                    </a:cubicBezTo>
                    <a:cubicBezTo>
                      <a:pt x="214" y="0"/>
                      <a:pt x="-12679" y="412944"/>
                      <a:pt x="161559" y="681270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6" name="Freeform: Shape 205">
                <a:extLst>
                  <a:ext uri="{FF2B5EF4-FFF2-40B4-BE49-F238E27FC236}">
                    <a16:creationId xmlns:a16="http://schemas.microsoft.com/office/drawing/2014/main" id="{8196BD76-D4E8-4E4E-BD6A-E66E8F122A4E}"/>
                  </a:ext>
                </a:extLst>
              </p:cNvPr>
              <p:cNvSpPr/>
              <p:nvPr/>
            </p:nvSpPr>
            <p:spPr>
              <a:xfrm>
                <a:off x="2817541" y="889658"/>
                <a:ext cx="267280" cy="277040"/>
              </a:xfrm>
              <a:custGeom>
                <a:avLst/>
                <a:gdLst>
                  <a:gd name="connsiteX0" fmla="*/ 0 w 267280"/>
                  <a:gd name="connsiteY0" fmla="*/ 258220 h 277040"/>
                  <a:gd name="connsiteX1" fmla="*/ 267281 w 267280"/>
                  <a:gd name="connsiteY1" fmla="*/ 0 h 277040"/>
                  <a:gd name="connsiteX2" fmla="*/ 0 w 267280"/>
                  <a:gd name="connsiteY2" fmla="*/ 258220 h 277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67280" h="277040">
                    <a:moveTo>
                      <a:pt x="0" y="258220"/>
                    </a:moveTo>
                    <a:cubicBezTo>
                      <a:pt x="0" y="258220"/>
                      <a:pt x="199328" y="182253"/>
                      <a:pt x="267281" y="0"/>
                    </a:cubicBezTo>
                    <a:cubicBezTo>
                      <a:pt x="267281" y="0"/>
                      <a:pt x="219540" y="362415"/>
                      <a:pt x="0" y="258220"/>
                    </a:cubicBezTo>
                    <a:close/>
                  </a:path>
                </a:pathLst>
              </a:custGeom>
              <a:solidFill>
                <a:srgbClr val="DEC659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7" name="Freeform: Shape 206">
                <a:extLst>
                  <a:ext uri="{FF2B5EF4-FFF2-40B4-BE49-F238E27FC236}">
                    <a16:creationId xmlns:a16="http://schemas.microsoft.com/office/drawing/2014/main" id="{D665BDD3-F86E-494A-A803-24CA5130EDBF}"/>
                  </a:ext>
                </a:extLst>
              </p:cNvPr>
              <p:cNvSpPr/>
              <p:nvPr/>
            </p:nvSpPr>
            <p:spPr>
              <a:xfrm>
                <a:off x="3122805" y="1411326"/>
                <a:ext cx="341854" cy="480064"/>
              </a:xfrm>
              <a:custGeom>
                <a:avLst/>
                <a:gdLst>
                  <a:gd name="connsiteX0" fmla="*/ 341855 w 341854"/>
                  <a:gd name="connsiteY0" fmla="*/ 459639 h 480064"/>
                  <a:gd name="connsiteX1" fmla="*/ 0 w 341854"/>
                  <a:gd name="connsiteY1" fmla="*/ 0 h 480064"/>
                  <a:gd name="connsiteX2" fmla="*/ 341855 w 341854"/>
                  <a:gd name="connsiteY2" fmla="*/ 459639 h 480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41854" h="480064">
                    <a:moveTo>
                      <a:pt x="341855" y="459639"/>
                    </a:moveTo>
                    <a:cubicBezTo>
                      <a:pt x="341855" y="459639"/>
                      <a:pt x="72134" y="306310"/>
                      <a:pt x="0" y="0"/>
                    </a:cubicBezTo>
                    <a:cubicBezTo>
                      <a:pt x="0" y="0"/>
                      <a:pt x="20560" y="596590"/>
                      <a:pt x="341855" y="459639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id="{A951AAAC-6EF2-4020-931D-B11A4C1635B9}"/>
                  </a:ext>
                </a:extLst>
              </p:cNvPr>
              <p:cNvSpPr/>
              <p:nvPr/>
            </p:nvSpPr>
            <p:spPr>
              <a:xfrm>
                <a:off x="2188890" y="1495308"/>
                <a:ext cx="855159" cy="817523"/>
              </a:xfrm>
              <a:custGeom>
                <a:avLst/>
                <a:gdLst>
                  <a:gd name="connsiteX0" fmla="*/ 855159 w 855159"/>
                  <a:gd name="connsiteY0" fmla="*/ 0 h 817523"/>
                  <a:gd name="connsiteX1" fmla="*/ 267978 w 855159"/>
                  <a:gd name="connsiteY1" fmla="*/ 817524 h 817523"/>
                  <a:gd name="connsiteX2" fmla="*/ 216752 w 855159"/>
                  <a:gd name="connsiteY2" fmla="*/ 735632 h 817523"/>
                  <a:gd name="connsiteX3" fmla="*/ 211176 w 855159"/>
                  <a:gd name="connsiteY3" fmla="*/ 817175 h 817523"/>
                  <a:gd name="connsiteX4" fmla="*/ 0 w 855159"/>
                  <a:gd name="connsiteY4" fmla="*/ 765601 h 817523"/>
                  <a:gd name="connsiteX5" fmla="*/ 855159 w 855159"/>
                  <a:gd name="connsiteY5" fmla="*/ 0 h 817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55159" h="817523">
                    <a:moveTo>
                      <a:pt x="855159" y="0"/>
                    </a:moveTo>
                    <a:cubicBezTo>
                      <a:pt x="855159" y="0"/>
                      <a:pt x="763859" y="792085"/>
                      <a:pt x="267978" y="817524"/>
                    </a:cubicBezTo>
                    <a:lnTo>
                      <a:pt x="216752" y="735632"/>
                    </a:lnTo>
                    <a:lnTo>
                      <a:pt x="211176" y="817175"/>
                    </a:lnTo>
                    <a:cubicBezTo>
                      <a:pt x="147057" y="813342"/>
                      <a:pt x="77013" y="796964"/>
                      <a:pt x="0" y="765601"/>
                    </a:cubicBezTo>
                    <a:cubicBezTo>
                      <a:pt x="0" y="765601"/>
                      <a:pt x="648513" y="535956"/>
                      <a:pt x="855159" y="0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09" name="-">
            <a:extLst>
              <a:ext uri="{FF2B5EF4-FFF2-40B4-BE49-F238E27FC236}">
                <a16:creationId xmlns:a16="http://schemas.microsoft.com/office/drawing/2014/main" id="{AA7B6CB5-7981-4BD6-9A90-1E15756F7846}"/>
              </a:ext>
            </a:extLst>
          </p:cNvPr>
          <p:cNvGrpSpPr/>
          <p:nvPr/>
        </p:nvGrpSpPr>
        <p:grpSpPr>
          <a:xfrm>
            <a:off x="-1344172" y="4682433"/>
            <a:ext cx="14360370" cy="5422997"/>
            <a:chOff x="1522954" y="2804880"/>
            <a:chExt cx="7831641" cy="2957512"/>
          </a:xfrm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F8E2F0CE-D644-4510-AD0F-13A4D76C785E}"/>
                </a:ext>
              </a:extLst>
            </p:cNvPr>
            <p:cNvSpPr/>
            <p:nvPr/>
          </p:nvSpPr>
          <p:spPr>
            <a:xfrm>
              <a:off x="2249874" y="2804880"/>
              <a:ext cx="6870545" cy="2367543"/>
            </a:xfrm>
            <a:custGeom>
              <a:avLst/>
              <a:gdLst>
                <a:gd name="connsiteX0" fmla="*/ 0 w 6870545"/>
                <a:gd name="connsiteY0" fmla="*/ 0 h 2367543"/>
                <a:gd name="connsiteX1" fmla="*/ 6870545 w 6870545"/>
                <a:gd name="connsiteY1" fmla="*/ 0 h 2367543"/>
                <a:gd name="connsiteX2" fmla="*/ 6870545 w 6870545"/>
                <a:gd name="connsiteY2" fmla="*/ 2367544 h 2367543"/>
                <a:gd name="connsiteX3" fmla="*/ 0 w 6870545"/>
                <a:gd name="connsiteY3" fmla="*/ 2367544 h 2367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70545" h="2367543">
                  <a:moveTo>
                    <a:pt x="0" y="0"/>
                  </a:moveTo>
                  <a:lnTo>
                    <a:pt x="6870545" y="0"/>
                  </a:lnTo>
                  <a:lnTo>
                    <a:pt x="6870545" y="2367544"/>
                  </a:lnTo>
                  <a:lnTo>
                    <a:pt x="0" y="2367544"/>
                  </a:lnTo>
                  <a:close/>
                </a:path>
              </a:pathLst>
            </a:custGeom>
            <a:solidFill>
              <a:srgbClr val="C9AE38"/>
            </a:solidFill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9231892F-4667-4375-998A-39D9476836C0}"/>
                </a:ext>
              </a:extLst>
            </p:cNvPr>
            <p:cNvSpPr/>
            <p:nvPr/>
          </p:nvSpPr>
          <p:spPr>
            <a:xfrm>
              <a:off x="2249874" y="2804880"/>
              <a:ext cx="5225740" cy="484381"/>
            </a:xfrm>
            <a:custGeom>
              <a:avLst/>
              <a:gdLst>
                <a:gd name="connsiteX0" fmla="*/ 4984247 w 5225740"/>
                <a:gd name="connsiteY0" fmla="*/ 248811 h 484381"/>
                <a:gd name="connsiteX1" fmla="*/ 5179045 w 5225740"/>
                <a:gd name="connsiteY1" fmla="*/ 484381 h 484381"/>
                <a:gd name="connsiteX2" fmla="*/ 2202366 w 5225740"/>
                <a:gd name="connsiteY2" fmla="*/ 380187 h 484381"/>
                <a:gd name="connsiteX3" fmla="*/ 3956592 w 5225740"/>
                <a:gd name="connsiteY3" fmla="*/ 301431 h 484381"/>
                <a:gd name="connsiteX4" fmla="*/ 869098 w 5225740"/>
                <a:gd name="connsiteY4" fmla="*/ 205252 h 484381"/>
                <a:gd name="connsiteX5" fmla="*/ 2713231 w 5225740"/>
                <a:gd name="connsiteY5" fmla="*/ 141481 h 484381"/>
                <a:gd name="connsiteX6" fmla="*/ 0 w 5225740"/>
                <a:gd name="connsiteY6" fmla="*/ 114997 h 484381"/>
                <a:gd name="connsiteX7" fmla="*/ 0 w 5225740"/>
                <a:gd name="connsiteY7" fmla="*/ 0 h 484381"/>
                <a:gd name="connsiteX8" fmla="*/ 4794328 w 5225740"/>
                <a:gd name="connsiteY8" fmla="*/ 0 h 484381"/>
                <a:gd name="connsiteX9" fmla="*/ 5225741 w 5225740"/>
                <a:gd name="connsiteY9" fmla="*/ 189919 h 484381"/>
                <a:gd name="connsiteX10" fmla="*/ 2873182 w 5225740"/>
                <a:gd name="connsiteY10" fmla="*/ 189919 h 484381"/>
                <a:gd name="connsiteX11" fmla="*/ 4984247 w 5225740"/>
                <a:gd name="connsiteY11" fmla="*/ 248811 h 484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225740" h="484381">
                  <a:moveTo>
                    <a:pt x="4984247" y="248811"/>
                  </a:moveTo>
                  <a:lnTo>
                    <a:pt x="5179045" y="484381"/>
                  </a:lnTo>
                  <a:lnTo>
                    <a:pt x="2202366" y="380187"/>
                  </a:lnTo>
                  <a:cubicBezTo>
                    <a:pt x="2202366" y="380187"/>
                    <a:pt x="3858322" y="339764"/>
                    <a:pt x="3956592" y="301431"/>
                  </a:cubicBezTo>
                  <a:cubicBezTo>
                    <a:pt x="4054514" y="263099"/>
                    <a:pt x="869098" y="205252"/>
                    <a:pt x="869098" y="205252"/>
                  </a:cubicBezTo>
                  <a:cubicBezTo>
                    <a:pt x="869098" y="205252"/>
                    <a:pt x="2739019" y="210828"/>
                    <a:pt x="2713231" y="141481"/>
                  </a:cubicBezTo>
                  <a:cubicBezTo>
                    <a:pt x="2690580" y="80498"/>
                    <a:pt x="516789" y="107679"/>
                    <a:pt x="0" y="114997"/>
                  </a:cubicBezTo>
                  <a:lnTo>
                    <a:pt x="0" y="0"/>
                  </a:lnTo>
                  <a:lnTo>
                    <a:pt x="4794328" y="0"/>
                  </a:lnTo>
                  <a:lnTo>
                    <a:pt x="5225741" y="189919"/>
                  </a:lnTo>
                  <a:cubicBezTo>
                    <a:pt x="5225741" y="189919"/>
                    <a:pt x="2816380" y="174586"/>
                    <a:pt x="2873182" y="189919"/>
                  </a:cubicBezTo>
                  <a:cubicBezTo>
                    <a:pt x="2929983" y="205252"/>
                    <a:pt x="4984247" y="248811"/>
                    <a:pt x="4984247" y="248811"/>
                  </a:cubicBezTo>
                  <a:close/>
                </a:path>
              </a:pathLst>
            </a:custGeom>
            <a:solidFill>
              <a:srgbClr val="DEC659"/>
            </a:solidFill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5C3DE34A-EEB9-4C1D-8C4D-79759A40F5FC}"/>
                </a:ext>
              </a:extLst>
            </p:cNvPr>
            <p:cNvSpPr/>
            <p:nvPr/>
          </p:nvSpPr>
          <p:spPr>
            <a:xfrm>
              <a:off x="2870509" y="3752385"/>
              <a:ext cx="1734363" cy="147753"/>
            </a:xfrm>
            <a:custGeom>
              <a:avLst/>
              <a:gdLst>
                <a:gd name="connsiteX0" fmla="*/ 942278 w 1734363"/>
                <a:gd name="connsiteY0" fmla="*/ 18121 h 147753"/>
                <a:gd name="connsiteX1" fmla="*/ 449534 w 1734363"/>
                <a:gd name="connsiteY1" fmla="*/ 18121 h 147753"/>
                <a:gd name="connsiteX2" fmla="*/ 773267 w 1734363"/>
                <a:gd name="connsiteY2" fmla="*/ 67953 h 147753"/>
                <a:gd name="connsiteX3" fmla="*/ 0 w 1734363"/>
                <a:gd name="connsiteY3" fmla="*/ 147753 h 147753"/>
                <a:gd name="connsiteX4" fmla="*/ 1594624 w 1734363"/>
                <a:gd name="connsiteY4" fmla="*/ 131724 h 147753"/>
                <a:gd name="connsiteX5" fmla="*/ 1045078 w 1734363"/>
                <a:gd name="connsiteY5" fmla="*/ 82937 h 147753"/>
                <a:gd name="connsiteX6" fmla="*/ 1734363 w 1734363"/>
                <a:gd name="connsiteY6" fmla="*/ 82937 h 147753"/>
                <a:gd name="connsiteX7" fmla="*/ 1734363 w 1734363"/>
                <a:gd name="connsiteY7" fmla="*/ 0 h 147753"/>
                <a:gd name="connsiteX8" fmla="*/ 942278 w 1734363"/>
                <a:gd name="connsiteY8" fmla="*/ 18121 h 147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34363" h="147753">
                  <a:moveTo>
                    <a:pt x="942278" y="18121"/>
                  </a:moveTo>
                  <a:lnTo>
                    <a:pt x="449534" y="18121"/>
                  </a:lnTo>
                  <a:cubicBezTo>
                    <a:pt x="449534" y="18121"/>
                    <a:pt x="773267" y="51923"/>
                    <a:pt x="773267" y="67953"/>
                  </a:cubicBezTo>
                  <a:cubicBezTo>
                    <a:pt x="773267" y="83983"/>
                    <a:pt x="0" y="147753"/>
                    <a:pt x="0" y="147753"/>
                  </a:cubicBezTo>
                  <a:lnTo>
                    <a:pt x="1594624" y="131724"/>
                  </a:lnTo>
                  <a:cubicBezTo>
                    <a:pt x="1594624" y="131724"/>
                    <a:pt x="1069123" y="91649"/>
                    <a:pt x="1045078" y="82937"/>
                  </a:cubicBezTo>
                  <a:cubicBezTo>
                    <a:pt x="1021034" y="73877"/>
                    <a:pt x="1734363" y="82937"/>
                    <a:pt x="1734363" y="82937"/>
                  </a:cubicBezTo>
                  <a:lnTo>
                    <a:pt x="1734363" y="0"/>
                  </a:lnTo>
                  <a:lnTo>
                    <a:pt x="942278" y="18121"/>
                  </a:lnTo>
                  <a:close/>
                </a:path>
              </a:pathLst>
            </a:custGeom>
            <a:solidFill>
              <a:srgbClr val="A38B1F"/>
            </a:solidFill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5D3FF492-3B55-4B40-8165-5094C34BD915}"/>
                </a:ext>
              </a:extLst>
            </p:cNvPr>
            <p:cNvSpPr/>
            <p:nvPr/>
          </p:nvSpPr>
          <p:spPr>
            <a:xfrm>
              <a:off x="1522954" y="3196566"/>
              <a:ext cx="7831641" cy="2565825"/>
            </a:xfrm>
            <a:custGeom>
              <a:avLst/>
              <a:gdLst>
                <a:gd name="connsiteX0" fmla="*/ 2789199 w 7831641"/>
                <a:gd name="connsiteY0" fmla="*/ 581257 h 2565825"/>
                <a:gd name="connsiteX1" fmla="*/ 3347108 w 7831641"/>
                <a:gd name="connsiteY1" fmla="*/ 850629 h 2565825"/>
                <a:gd name="connsiteX2" fmla="*/ 1011276 w 7831641"/>
                <a:gd name="connsiteY2" fmla="*/ 882340 h 2565825"/>
                <a:gd name="connsiteX3" fmla="*/ 3903276 w 7831641"/>
                <a:gd name="connsiteY3" fmla="*/ 1102228 h 2565825"/>
                <a:gd name="connsiteX4" fmla="*/ 0 w 7831641"/>
                <a:gd name="connsiteY4" fmla="*/ 1155545 h 2565825"/>
                <a:gd name="connsiteX5" fmla="*/ 485427 w 7831641"/>
                <a:gd name="connsiteY5" fmla="*/ 2494737 h 2565825"/>
                <a:gd name="connsiteX6" fmla="*/ 7831641 w 7831641"/>
                <a:gd name="connsiteY6" fmla="*/ 2565826 h 2565825"/>
                <a:gd name="connsiteX7" fmla="*/ 7733719 w 7831641"/>
                <a:gd name="connsiteY7" fmla="*/ 0 h 2565825"/>
                <a:gd name="connsiteX8" fmla="*/ 2789199 w 7831641"/>
                <a:gd name="connsiteY8" fmla="*/ 581257 h 2565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831641" h="2565825">
                  <a:moveTo>
                    <a:pt x="2789199" y="581257"/>
                  </a:moveTo>
                  <a:cubicBezTo>
                    <a:pt x="2789199" y="581257"/>
                    <a:pt x="3305988" y="780237"/>
                    <a:pt x="3347108" y="850629"/>
                  </a:cubicBezTo>
                  <a:cubicBezTo>
                    <a:pt x="3388228" y="921021"/>
                    <a:pt x="1011276" y="882340"/>
                    <a:pt x="1011276" y="882340"/>
                  </a:cubicBezTo>
                  <a:cubicBezTo>
                    <a:pt x="1011276" y="882340"/>
                    <a:pt x="3771552" y="1023821"/>
                    <a:pt x="3903276" y="1102228"/>
                  </a:cubicBezTo>
                  <a:cubicBezTo>
                    <a:pt x="4034999" y="1180635"/>
                    <a:pt x="0" y="1155545"/>
                    <a:pt x="0" y="1155545"/>
                  </a:cubicBezTo>
                  <a:lnTo>
                    <a:pt x="485427" y="2494737"/>
                  </a:lnTo>
                  <a:lnTo>
                    <a:pt x="7831641" y="2565826"/>
                  </a:lnTo>
                  <a:lnTo>
                    <a:pt x="7733719" y="0"/>
                  </a:lnTo>
                  <a:lnTo>
                    <a:pt x="2789199" y="581257"/>
                  </a:lnTo>
                  <a:close/>
                </a:path>
              </a:pathLst>
            </a:custGeom>
            <a:solidFill>
              <a:srgbClr val="A38B1F"/>
            </a:solidFill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4" name="-">
            <a:extLst>
              <a:ext uri="{FF2B5EF4-FFF2-40B4-BE49-F238E27FC236}">
                <a16:creationId xmlns:a16="http://schemas.microsoft.com/office/drawing/2014/main" id="{AA7B6CB5-7981-4BD6-9A90-1E15756F7846}"/>
              </a:ext>
            </a:extLst>
          </p:cNvPr>
          <p:cNvGrpSpPr/>
          <p:nvPr/>
        </p:nvGrpSpPr>
        <p:grpSpPr>
          <a:xfrm>
            <a:off x="5588969" y="3159638"/>
            <a:ext cx="7417004" cy="2989929"/>
            <a:chOff x="5304045" y="1974401"/>
            <a:chExt cx="4044973" cy="1630602"/>
          </a:xfrm>
        </p:grpSpPr>
        <p:grpSp>
          <p:nvGrpSpPr>
            <p:cNvPr id="215" name="Graphic 3">
              <a:extLst>
                <a:ext uri="{FF2B5EF4-FFF2-40B4-BE49-F238E27FC236}">
                  <a16:creationId xmlns:a16="http://schemas.microsoft.com/office/drawing/2014/main" id="{AA7B6CB5-7981-4BD6-9A90-1E15756F7846}"/>
                </a:ext>
              </a:extLst>
            </p:cNvPr>
            <p:cNvGrpSpPr/>
            <p:nvPr/>
          </p:nvGrpSpPr>
          <p:grpSpPr>
            <a:xfrm>
              <a:off x="5526383" y="2660746"/>
              <a:ext cx="1588531" cy="500624"/>
              <a:chOff x="5526383" y="2660746"/>
              <a:chExt cx="1588531" cy="500624"/>
            </a:xfrm>
          </p:grpSpPr>
          <p:sp>
            <p:nvSpPr>
              <p:cNvPr id="216" name="Freeform: Shape 215">
                <a:extLst>
                  <a:ext uri="{FF2B5EF4-FFF2-40B4-BE49-F238E27FC236}">
                    <a16:creationId xmlns:a16="http://schemas.microsoft.com/office/drawing/2014/main" id="{255CDA28-7A95-4DBA-9547-31C4FF9B8F40}"/>
                  </a:ext>
                </a:extLst>
              </p:cNvPr>
              <p:cNvSpPr/>
              <p:nvPr/>
            </p:nvSpPr>
            <p:spPr>
              <a:xfrm>
                <a:off x="5527398" y="2660746"/>
                <a:ext cx="1574898" cy="494476"/>
              </a:xfrm>
              <a:custGeom>
                <a:avLst/>
                <a:gdLst>
                  <a:gd name="connsiteX0" fmla="*/ 1538757 w 1574898"/>
                  <a:gd name="connsiteY0" fmla="*/ 491216 h 494476"/>
                  <a:gd name="connsiteX1" fmla="*/ 1062740 w 1574898"/>
                  <a:gd name="connsiteY1" fmla="*/ 461943 h 494476"/>
                  <a:gd name="connsiteX2" fmla="*/ 381470 w 1574898"/>
                  <a:gd name="connsiteY2" fmla="*/ 470307 h 494476"/>
                  <a:gd name="connsiteX3" fmla="*/ 5116 w 1574898"/>
                  <a:gd name="connsiteY3" fmla="*/ 479716 h 494476"/>
                  <a:gd name="connsiteX4" fmla="*/ 79341 w 1574898"/>
                  <a:gd name="connsiteY4" fmla="*/ 32273 h 494476"/>
                  <a:gd name="connsiteX5" fmla="*/ 80038 w 1574898"/>
                  <a:gd name="connsiteY5" fmla="*/ 32273 h 494476"/>
                  <a:gd name="connsiteX6" fmla="*/ 434786 w 1574898"/>
                  <a:gd name="connsiteY6" fmla="*/ 163300 h 494476"/>
                  <a:gd name="connsiteX7" fmla="*/ 1081209 w 1574898"/>
                  <a:gd name="connsiteY7" fmla="*/ 110680 h 494476"/>
                  <a:gd name="connsiteX8" fmla="*/ 1459305 w 1574898"/>
                  <a:gd name="connsiteY8" fmla="*/ 2304 h 494476"/>
                  <a:gd name="connsiteX9" fmla="*/ 1527257 w 1574898"/>
                  <a:gd name="connsiteY9" fmla="*/ 910 h 494476"/>
                  <a:gd name="connsiteX10" fmla="*/ 1538757 w 1574898"/>
                  <a:gd name="connsiteY10" fmla="*/ 491216 h 494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74898" h="494476">
                    <a:moveTo>
                      <a:pt x="1538757" y="491216"/>
                    </a:moveTo>
                    <a:cubicBezTo>
                      <a:pt x="1283325" y="500276"/>
                      <a:pt x="1062740" y="461943"/>
                      <a:pt x="1062740" y="461943"/>
                    </a:cubicBezTo>
                    <a:cubicBezTo>
                      <a:pt x="745975" y="529896"/>
                      <a:pt x="381470" y="470307"/>
                      <a:pt x="381470" y="470307"/>
                    </a:cubicBezTo>
                    <a:cubicBezTo>
                      <a:pt x="175869" y="495049"/>
                      <a:pt x="5116" y="479716"/>
                      <a:pt x="5116" y="479716"/>
                    </a:cubicBezTo>
                    <a:cubicBezTo>
                      <a:pt x="-23807" y="222192"/>
                      <a:pt x="79341" y="32273"/>
                      <a:pt x="79341" y="32273"/>
                    </a:cubicBezTo>
                    <a:lnTo>
                      <a:pt x="80038" y="32273"/>
                    </a:lnTo>
                    <a:cubicBezTo>
                      <a:pt x="207929" y="29137"/>
                      <a:pt x="434786" y="163300"/>
                      <a:pt x="434786" y="163300"/>
                    </a:cubicBezTo>
                    <a:cubicBezTo>
                      <a:pt x="662690" y="51091"/>
                      <a:pt x="1081209" y="110680"/>
                      <a:pt x="1081209" y="110680"/>
                    </a:cubicBezTo>
                    <a:cubicBezTo>
                      <a:pt x="1262416" y="32622"/>
                      <a:pt x="1388564" y="8925"/>
                      <a:pt x="1459305" y="2304"/>
                    </a:cubicBezTo>
                    <a:cubicBezTo>
                      <a:pt x="1504607" y="-1877"/>
                      <a:pt x="1527257" y="910"/>
                      <a:pt x="1527257" y="910"/>
                    </a:cubicBezTo>
                    <a:cubicBezTo>
                      <a:pt x="1627270" y="267146"/>
                      <a:pt x="1538757" y="491216"/>
                      <a:pt x="1538757" y="491216"/>
                    </a:cubicBezTo>
                    <a:close/>
                  </a:path>
                </a:pathLst>
              </a:custGeom>
              <a:solidFill>
                <a:srgbClr val="51377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7" name="Freeform: Shape 216">
                <a:extLst>
                  <a:ext uri="{FF2B5EF4-FFF2-40B4-BE49-F238E27FC236}">
                    <a16:creationId xmlns:a16="http://schemas.microsoft.com/office/drawing/2014/main" id="{963BD461-005F-44B8-B09F-C14934369EAE}"/>
                  </a:ext>
                </a:extLst>
              </p:cNvPr>
              <p:cNvSpPr/>
              <p:nvPr/>
            </p:nvSpPr>
            <p:spPr>
              <a:xfrm>
                <a:off x="6872428" y="2661308"/>
                <a:ext cx="242487" cy="494464"/>
              </a:xfrm>
              <a:custGeom>
                <a:avLst/>
                <a:gdLst>
                  <a:gd name="connsiteX0" fmla="*/ 181531 w 242487"/>
                  <a:gd name="connsiteY0" fmla="*/ 0 h 494464"/>
                  <a:gd name="connsiteX1" fmla="*/ 19141 w 242487"/>
                  <a:gd name="connsiteY1" fmla="*/ 174238 h 494464"/>
                  <a:gd name="connsiteX2" fmla="*/ 106260 w 242487"/>
                  <a:gd name="connsiteY2" fmla="*/ 492048 h 494464"/>
                  <a:gd name="connsiteX3" fmla="*/ 193728 w 242487"/>
                  <a:gd name="connsiteY3" fmla="*/ 490654 h 494464"/>
                  <a:gd name="connsiteX4" fmla="*/ 181531 w 242487"/>
                  <a:gd name="connsiteY4" fmla="*/ 0 h 494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2487" h="494464">
                    <a:moveTo>
                      <a:pt x="181531" y="0"/>
                    </a:moveTo>
                    <a:cubicBezTo>
                      <a:pt x="181531" y="0"/>
                      <a:pt x="66534" y="36590"/>
                      <a:pt x="19141" y="174238"/>
                    </a:cubicBezTo>
                    <a:cubicBezTo>
                      <a:pt x="-28252" y="311886"/>
                      <a:pt x="16702" y="451973"/>
                      <a:pt x="106260" y="492048"/>
                    </a:cubicBezTo>
                    <a:cubicBezTo>
                      <a:pt x="106260" y="492048"/>
                      <a:pt x="170728" y="498320"/>
                      <a:pt x="193728" y="490654"/>
                    </a:cubicBezTo>
                    <a:cubicBezTo>
                      <a:pt x="193728" y="490654"/>
                      <a:pt x="311164" y="287144"/>
                      <a:pt x="181531" y="0"/>
                    </a:cubicBezTo>
                    <a:close/>
                  </a:path>
                </a:pathLst>
              </a:custGeom>
              <a:solidFill>
                <a:srgbClr val="6A5383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8" name="Freeform: Shape 217">
                <a:extLst>
                  <a:ext uri="{FF2B5EF4-FFF2-40B4-BE49-F238E27FC236}">
                    <a16:creationId xmlns:a16="http://schemas.microsoft.com/office/drawing/2014/main" id="{82C35280-A8BB-499E-93C5-9EF90412673E}"/>
                  </a:ext>
                </a:extLst>
              </p:cNvPr>
              <p:cNvSpPr/>
              <p:nvPr/>
            </p:nvSpPr>
            <p:spPr>
              <a:xfrm>
                <a:off x="6563190" y="2660957"/>
                <a:ext cx="490768" cy="500064"/>
              </a:xfrm>
              <a:custGeom>
                <a:avLst/>
                <a:gdLst>
                  <a:gd name="connsiteX0" fmla="*/ 42280 w 490768"/>
                  <a:gd name="connsiteY0" fmla="*/ 464171 h 500064"/>
                  <a:gd name="connsiteX1" fmla="*/ 256593 w 490768"/>
                  <a:gd name="connsiteY1" fmla="*/ 500064 h 500064"/>
                  <a:gd name="connsiteX2" fmla="*/ 283774 w 490768"/>
                  <a:gd name="connsiteY2" fmla="*/ 178421 h 500064"/>
                  <a:gd name="connsiteX3" fmla="*/ 490769 w 490768"/>
                  <a:gd name="connsiteY3" fmla="*/ 2 h 500064"/>
                  <a:gd name="connsiteX4" fmla="*/ 67371 w 490768"/>
                  <a:gd name="connsiteY4" fmla="*/ 100363 h 500064"/>
                  <a:gd name="connsiteX5" fmla="*/ 812 w 490768"/>
                  <a:gd name="connsiteY5" fmla="*/ 283313 h 500064"/>
                  <a:gd name="connsiteX6" fmla="*/ 42280 w 490768"/>
                  <a:gd name="connsiteY6" fmla="*/ 464171 h 500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0768" h="500064">
                    <a:moveTo>
                      <a:pt x="42280" y="464171"/>
                    </a:moveTo>
                    <a:lnTo>
                      <a:pt x="256593" y="500064"/>
                    </a:lnTo>
                    <a:cubicBezTo>
                      <a:pt x="256593" y="500064"/>
                      <a:pt x="241957" y="289934"/>
                      <a:pt x="283774" y="178421"/>
                    </a:cubicBezTo>
                    <a:cubicBezTo>
                      <a:pt x="335000" y="42516"/>
                      <a:pt x="456270" y="5229"/>
                      <a:pt x="490769" y="2"/>
                    </a:cubicBezTo>
                    <a:cubicBezTo>
                      <a:pt x="490769" y="2"/>
                      <a:pt x="312349" y="-1740"/>
                      <a:pt x="67371" y="100363"/>
                    </a:cubicBezTo>
                    <a:cubicBezTo>
                      <a:pt x="67371" y="100363"/>
                      <a:pt x="8827" y="146362"/>
                      <a:pt x="812" y="283313"/>
                    </a:cubicBezTo>
                    <a:cubicBezTo>
                      <a:pt x="-6855" y="403537"/>
                      <a:pt x="42280" y="464171"/>
                      <a:pt x="42280" y="464171"/>
                    </a:cubicBezTo>
                    <a:close/>
                  </a:path>
                </a:pathLst>
              </a:custGeom>
              <a:solidFill>
                <a:srgbClr val="51377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9" name="Freeform: Shape 218">
                <a:extLst>
                  <a:ext uri="{FF2B5EF4-FFF2-40B4-BE49-F238E27FC236}">
                    <a16:creationId xmlns:a16="http://schemas.microsoft.com/office/drawing/2014/main" id="{E0459F6B-D877-4B98-8BB9-368B7B1B234F}"/>
                  </a:ext>
                </a:extLst>
              </p:cNvPr>
              <p:cNvSpPr/>
              <p:nvPr/>
            </p:nvSpPr>
            <p:spPr>
              <a:xfrm>
                <a:off x="5526383" y="2799653"/>
                <a:ext cx="1293748" cy="361717"/>
              </a:xfrm>
              <a:custGeom>
                <a:avLst/>
                <a:gdLst>
                  <a:gd name="connsiteX0" fmla="*/ 8919 w 1293748"/>
                  <a:gd name="connsiteY0" fmla="*/ 132421 h 361717"/>
                  <a:gd name="connsiteX1" fmla="*/ 12752 w 1293748"/>
                  <a:gd name="connsiteY1" fmla="*/ 282265 h 361717"/>
                  <a:gd name="connsiteX2" fmla="*/ 314532 w 1293748"/>
                  <a:gd name="connsiteY2" fmla="*/ 287492 h 361717"/>
                  <a:gd name="connsiteX3" fmla="*/ 366106 w 1293748"/>
                  <a:gd name="connsiteY3" fmla="*/ 83983 h 361717"/>
                  <a:gd name="connsiteX4" fmla="*/ 440332 w 1293748"/>
                  <a:gd name="connsiteY4" fmla="*/ 21954 h 361717"/>
                  <a:gd name="connsiteX5" fmla="*/ 392939 w 1293748"/>
                  <a:gd name="connsiteY5" fmla="*/ 274250 h 361717"/>
                  <a:gd name="connsiteX6" fmla="*/ 980817 w 1293748"/>
                  <a:gd name="connsiteY6" fmla="*/ 259614 h 361717"/>
                  <a:gd name="connsiteX7" fmla="*/ 1024028 w 1293748"/>
                  <a:gd name="connsiteY7" fmla="*/ 21605 h 361717"/>
                  <a:gd name="connsiteX8" fmla="*/ 1082572 w 1293748"/>
                  <a:gd name="connsiteY8" fmla="*/ 0 h 361717"/>
                  <a:gd name="connsiteX9" fmla="*/ 1122996 w 1293748"/>
                  <a:gd name="connsiteY9" fmla="*/ 280174 h 361717"/>
                  <a:gd name="connsiteX10" fmla="*/ 1293749 w 1293748"/>
                  <a:gd name="connsiteY10" fmla="*/ 361718 h 361717"/>
                  <a:gd name="connsiteX11" fmla="*/ 1079436 w 1293748"/>
                  <a:gd name="connsiteY11" fmla="*/ 325825 h 361717"/>
                  <a:gd name="connsiteX12" fmla="*/ 1060270 w 1293748"/>
                  <a:gd name="connsiteY12" fmla="*/ 319901 h 361717"/>
                  <a:gd name="connsiteX13" fmla="*/ 1037968 w 1293748"/>
                  <a:gd name="connsiteY13" fmla="*/ 328612 h 361717"/>
                  <a:gd name="connsiteX14" fmla="*/ 382833 w 1293748"/>
                  <a:gd name="connsiteY14" fmla="*/ 331400 h 361717"/>
                  <a:gd name="connsiteX15" fmla="*/ 6480 w 1293748"/>
                  <a:gd name="connsiteY15" fmla="*/ 340809 h 361717"/>
                  <a:gd name="connsiteX16" fmla="*/ 8919 w 1293748"/>
                  <a:gd name="connsiteY16" fmla="*/ 132421 h 361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93748" h="361717">
                    <a:moveTo>
                      <a:pt x="8919" y="132421"/>
                    </a:moveTo>
                    <a:cubicBezTo>
                      <a:pt x="8919" y="132421"/>
                      <a:pt x="-4323" y="239054"/>
                      <a:pt x="12752" y="282265"/>
                    </a:cubicBezTo>
                    <a:cubicBezTo>
                      <a:pt x="12752" y="282265"/>
                      <a:pt x="163642" y="307704"/>
                      <a:pt x="314532" y="287492"/>
                    </a:cubicBezTo>
                    <a:cubicBezTo>
                      <a:pt x="314532" y="287492"/>
                      <a:pt x="324638" y="140087"/>
                      <a:pt x="366106" y="83983"/>
                    </a:cubicBezTo>
                    <a:lnTo>
                      <a:pt x="440332" y="21954"/>
                    </a:lnTo>
                    <a:cubicBezTo>
                      <a:pt x="440332" y="21954"/>
                      <a:pt x="377258" y="138345"/>
                      <a:pt x="392939" y="274250"/>
                    </a:cubicBezTo>
                    <a:cubicBezTo>
                      <a:pt x="392939" y="274250"/>
                      <a:pt x="666841" y="343945"/>
                      <a:pt x="980817" y="259614"/>
                    </a:cubicBezTo>
                    <a:cubicBezTo>
                      <a:pt x="980817" y="259614"/>
                      <a:pt x="984651" y="96876"/>
                      <a:pt x="1024028" y="21605"/>
                    </a:cubicBezTo>
                    <a:lnTo>
                      <a:pt x="1082572" y="0"/>
                    </a:lnTo>
                    <a:cubicBezTo>
                      <a:pt x="1082572" y="0"/>
                      <a:pt x="1029604" y="121966"/>
                      <a:pt x="1122996" y="280174"/>
                    </a:cubicBezTo>
                    <a:cubicBezTo>
                      <a:pt x="1122996" y="280174"/>
                      <a:pt x="1213251" y="349521"/>
                      <a:pt x="1293749" y="361718"/>
                    </a:cubicBezTo>
                    <a:lnTo>
                      <a:pt x="1079436" y="325825"/>
                    </a:lnTo>
                    <a:lnTo>
                      <a:pt x="1060270" y="319901"/>
                    </a:lnTo>
                    <a:lnTo>
                      <a:pt x="1037968" y="328612"/>
                    </a:lnTo>
                    <a:cubicBezTo>
                      <a:pt x="1037968" y="328612"/>
                      <a:pt x="777656" y="386808"/>
                      <a:pt x="382833" y="331400"/>
                    </a:cubicBezTo>
                    <a:cubicBezTo>
                      <a:pt x="382833" y="331400"/>
                      <a:pt x="221489" y="355445"/>
                      <a:pt x="6480" y="340809"/>
                    </a:cubicBezTo>
                    <a:cubicBezTo>
                      <a:pt x="5782" y="340461"/>
                      <a:pt x="-9202" y="225115"/>
                      <a:pt x="8919" y="132421"/>
                    </a:cubicBezTo>
                    <a:close/>
                  </a:path>
                </a:pathLst>
              </a:custGeom>
              <a:solidFill>
                <a:srgbClr val="AC5787">
                  <a:alpha val="50000"/>
                </a:srgbClr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0" name="Freeform: Shape 219">
                <a:extLst>
                  <a:ext uri="{FF2B5EF4-FFF2-40B4-BE49-F238E27FC236}">
                    <a16:creationId xmlns:a16="http://schemas.microsoft.com/office/drawing/2014/main" id="{BF02A823-27BA-4DCA-969F-6E3C07F047B0}"/>
                  </a:ext>
                </a:extLst>
              </p:cNvPr>
              <p:cNvSpPr/>
              <p:nvPr/>
            </p:nvSpPr>
            <p:spPr>
              <a:xfrm>
                <a:off x="5763553" y="2843212"/>
                <a:ext cx="124754" cy="142526"/>
              </a:xfrm>
              <a:custGeom>
                <a:avLst/>
                <a:gdLst>
                  <a:gd name="connsiteX0" fmla="*/ 108376 w 124754"/>
                  <a:gd name="connsiteY0" fmla="*/ 80498 h 142526"/>
                  <a:gd name="connsiteX1" fmla="*/ 0 w 124754"/>
                  <a:gd name="connsiteY1" fmla="*/ 0 h 142526"/>
                  <a:gd name="connsiteX2" fmla="*/ 108725 w 124754"/>
                  <a:gd name="connsiteY2" fmla="*/ 106633 h 142526"/>
                  <a:gd name="connsiteX3" fmla="*/ 108027 w 124754"/>
                  <a:gd name="connsiteY3" fmla="*/ 115345 h 142526"/>
                  <a:gd name="connsiteX4" fmla="*/ 15333 w 124754"/>
                  <a:gd name="connsiteY4" fmla="*/ 142526 h 142526"/>
                  <a:gd name="connsiteX5" fmla="*/ 114300 w 124754"/>
                  <a:gd name="connsiteY5" fmla="*/ 139739 h 142526"/>
                  <a:gd name="connsiteX6" fmla="*/ 124754 w 124754"/>
                  <a:gd name="connsiteY6" fmla="*/ 79801 h 142526"/>
                  <a:gd name="connsiteX7" fmla="*/ 108376 w 124754"/>
                  <a:gd name="connsiteY7" fmla="*/ 80498 h 142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4754" h="142526">
                    <a:moveTo>
                      <a:pt x="108376" y="80498"/>
                    </a:moveTo>
                    <a:cubicBezTo>
                      <a:pt x="108376" y="80498"/>
                      <a:pt x="53665" y="33105"/>
                      <a:pt x="0" y="0"/>
                    </a:cubicBezTo>
                    <a:cubicBezTo>
                      <a:pt x="0" y="0"/>
                      <a:pt x="71786" y="65513"/>
                      <a:pt x="108725" y="106633"/>
                    </a:cubicBezTo>
                    <a:lnTo>
                      <a:pt x="108027" y="115345"/>
                    </a:lnTo>
                    <a:cubicBezTo>
                      <a:pt x="108027" y="115345"/>
                      <a:pt x="43211" y="139042"/>
                      <a:pt x="15333" y="142526"/>
                    </a:cubicBezTo>
                    <a:lnTo>
                      <a:pt x="114300" y="139739"/>
                    </a:lnTo>
                    <a:lnTo>
                      <a:pt x="124754" y="79801"/>
                    </a:lnTo>
                    <a:lnTo>
                      <a:pt x="108376" y="80498"/>
                    </a:lnTo>
                    <a:close/>
                  </a:path>
                </a:pathLst>
              </a:custGeom>
              <a:solidFill>
                <a:srgbClr val="AC5787">
                  <a:alpha val="50000"/>
                </a:srgbClr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1" name="Freeform: Shape 220">
                <a:extLst>
                  <a:ext uri="{FF2B5EF4-FFF2-40B4-BE49-F238E27FC236}">
                    <a16:creationId xmlns:a16="http://schemas.microsoft.com/office/drawing/2014/main" id="{9316C448-39F1-4EEC-A3CE-3C60BB5B299C}"/>
                  </a:ext>
                </a:extLst>
              </p:cNvPr>
              <p:cNvSpPr/>
              <p:nvPr/>
            </p:nvSpPr>
            <p:spPr>
              <a:xfrm>
                <a:off x="6522359" y="2766547"/>
                <a:ext cx="85898" cy="361369"/>
              </a:xfrm>
              <a:custGeom>
                <a:avLst/>
                <a:gdLst>
                  <a:gd name="connsiteX0" fmla="*/ 67778 w 85898"/>
                  <a:gd name="connsiteY0" fmla="*/ 356142 h 361369"/>
                  <a:gd name="connsiteX1" fmla="*/ 85899 w 85898"/>
                  <a:gd name="connsiteY1" fmla="*/ 4530 h 361369"/>
                  <a:gd name="connsiteX2" fmla="*/ 57324 w 85898"/>
                  <a:gd name="connsiteY2" fmla="*/ 0 h 361369"/>
                  <a:gd name="connsiteX3" fmla="*/ 41642 w 85898"/>
                  <a:gd name="connsiteY3" fmla="*/ 361369 h 361369"/>
                  <a:gd name="connsiteX4" fmla="*/ 67778 w 85898"/>
                  <a:gd name="connsiteY4" fmla="*/ 356142 h 361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98" h="361369">
                    <a:moveTo>
                      <a:pt x="67778" y="356142"/>
                    </a:moveTo>
                    <a:cubicBezTo>
                      <a:pt x="67778" y="356142"/>
                      <a:pt x="-19341" y="191313"/>
                      <a:pt x="85899" y="4530"/>
                    </a:cubicBezTo>
                    <a:lnTo>
                      <a:pt x="57324" y="0"/>
                    </a:lnTo>
                    <a:cubicBezTo>
                      <a:pt x="57324" y="0"/>
                      <a:pt x="-60461" y="160647"/>
                      <a:pt x="41642" y="361369"/>
                    </a:cubicBezTo>
                    <a:lnTo>
                      <a:pt x="67778" y="356142"/>
                    </a:lnTo>
                    <a:close/>
                  </a:path>
                </a:pathLst>
              </a:custGeom>
              <a:solidFill>
                <a:srgbClr val="892B3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2" name="Freeform: Shape 221">
                <a:extLst>
                  <a:ext uri="{FF2B5EF4-FFF2-40B4-BE49-F238E27FC236}">
                    <a16:creationId xmlns:a16="http://schemas.microsoft.com/office/drawing/2014/main" id="{FD4EA311-04E8-4116-A8B2-C0E90A2EFCBA}"/>
                  </a:ext>
                </a:extLst>
              </p:cNvPr>
              <p:cNvSpPr/>
              <p:nvPr/>
            </p:nvSpPr>
            <p:spPr>
              <a:xfrm>
                <a:off x="5868600" y="2816379"/>
                <a:ext cx="92887" cy="315370"/>
              </a:xfrm>
              <a:custGeom>
                <a:avLst/>
                <a:gdLst>
                  <a:gd name="connsiteX0" fmla="*/ 92888 w 92887"/>
                  <a:gd name="connsiteY0" fmla="*/ 7667 h 315370"/>
                  <a:gd name="connsiteX1" fmla="*/ 39919 w 92887"/>
                  <a:gd name="connsiteY1" fmla="*/ 314673 h 315370"/>
                  <a:gd name="connsiteX2" fmla="*/ 18662 w 92887"/>
                  <a:gd name="connsiteY2" fmla="*/ 315370 h 315370"/>
                  <a:gd name="connsiteX3" fmla="*/ 78949 w 92887"/>
                  <a:gd name="connsiteY3" fmla="*/ 0 h 315370"/>
                  <a:gd name="connsiteX4" fmla="*/ 92888 w 92887"/>
                  <a:gd name="connsiteY4" fmla="*/ 7667 h 315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887" h="315370">
                    <a:moveTo>
                      <a:pt x="92888" y="7667"/>
                    </a:moveTo>
                    <a:cubicBezTo>
                      <a:pt x="92888" y="7667"/>
                      <a:pt x="5072" y="104194"/>
                      <a:pt x="39919" y="314673"/>
                    </a:cubicBezTo>
                    <a:lnTo>
                      <a:pt x="18662" y="315370"/>
                    </a:lnTo>
                    <a:cubicBezTo>
                      <a:pt x="18662" y="315370"/>
                      <a:pt x="-51033" y="93740"/>
                      <a:pt x="78949" y="0"/>
                    </a:cubicBezTo>
                    <a:lnTo>
                      <a:pt x="92888" y="7667"/>
                    </a:lnTo>
                    <a:close/>
                  </a:path>
                </a:pathLst>
              </a:custGeom>
              <a:solidFill>
                <a:srgbClr val="892B3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3" name="Freeform: Shape 222">
                <a:extLst>
                  <a:ext uri="{FF2B5EF4-FFF2-40B4-BE49-F238E27FC236}">
                    <a16:creationId xmlns:a16="http://schemas.microsoft.com/office/drawing/2014/main" id="{9EE33622-B135-4221-A17E-3DD73066974B}"/>
                  </a:ext>
                </a:extLst>
              </p:cNvPr>
              <p:cNvSpPr/>
              <p:nvPr/>
            </p:nvSpPr>
            <p:spPr>
              <a:xfrm>
                <a:off x="6553826" y="2761669"/>
                <a:ext cx="76734" cy="363460"/>
              </a:xfrm>
              <a:custGeom>
                <a:avLst/>
                <a:gdLst>
                  <a:gd name="connsiteX0" fmla="*/ 36311 w 76734"/>
                  <a:gd name="connsiteY0" fmla="*/ 361021 h 363460"/>
                  <a:gd name="connsiteX1" fmla="*/ 54432 w 76734"/>
                  <a:gd name="connsiteY1" fmla="*/ 9409 h 363460"/>
                  <a:gd name="connsiteX2" fmla="*/ 76734 w 76734"/>
                  <a:gd name="connsiteY2" fmla="*/ 0 h 363460"/>
                  <a:gd name="connsiteX3" fmla="*/ 12615 w 76734"/>
                  <a:gd name="connsiteY3" fmla="*/ 155072 h 363460"/>
                  <a:gd name="connsiteX4" fmla="*/ 51644 w 76734"/>
                  <a:gd name="connsiteY4" fmla="*/ 363460 h 363460"/>
                  <a:gd name="connsiteX5" fmla="*/ 36311 w 76734"/>
                  <a:gd name="connsiteY5" fmla="*/ 361021 h 363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6734" h="363460">
                    <a:moveTo>
                      <a:pt x="36311" y="361021"/>
                    </a:moveTo>
                    <a:cubicBezTo>
                      <a:pt x="36311" y="361021"/>
                      <a:pt x="-56384" y="173192"/>
                      <a:pt x="54432" y="9409"/>
                    </a:cubicBezTo>
                    <a:lnTo>
                      <a:pt x="76734" y="0"/>
                    </a:lnTo>
                    <a:cubicBezTo>
                      <a:pt x="76734" y="0"/>
                      <a:pt x="30387" y="22999"/>
                      <a:pt x="12615" y="155072"/>
                    </a:cubicBezTo>
                    <a:cubicBezTo>
                      <a:pt x="-4809" y="287144"/>
                      <a:pt x="51644" y="363460"/>
                      <a:pt x="51644" y="363460"/>
                    </a:cubicBezTo>
                    <a:lnTo>
                      <a:pt x="36311" y="361021"/>
                    </a:lnTo>
                    <a:close/>
                  </a:path>
                </a:pathLst>
              </a:custGeom>
              <a:solidFill>
                <a:srgbClr val="C55B3B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4" name="Freeform: Shape 223">
                <a:extLst>
                  <a:ext uri="{FF2B5EF4-FFF2-40B4-BE49-F238E27FC236}">
                    <a16:creationId xmlns:a16="http://schemas.microsoft.com/office/drawing/2014/main" id="{F22DDD48-532E-4AFD-8242-7EB3CAE6A754}"/>
                  </a:ext>
                </a:extLst>
              </p:cNvPr>
              <p:cNvSpPr/>
              <p:nvPr/>
            </p:nvSpPr>
            <p:spPr>
              <a:xfrm>
                <a:off x="5897291" y="2821607"/>
                <a:ext cx="69423" cy="309097"/>
              </a:xfrm>
              <a:custGeom>
                <a:avLst/>
                <a:gdLst>
                  <a:gd name="connsiteX0" fmla="*/ 11577 w 69423"/>
                  <a:gd name="connsiteY0" fmla="*/ 309098 h 309097"/>
                  <a:gd name="connsiteX1" fmla="*/ 69423 w 69423"/>
                  <a:gd name="connsiteY1" fmla="*/ 0 h 309097"/>
                  <a:gd name="connsiteX2" fmla="*/ 64545 w 69423"/>
                  <a:gd name="connsiteY2" fmla="*/ 0 h 309097"/>
                  <a:gd name="connsiteX3" fmla="*/ 11577 w 69423"/>
                  <a:gd name="connsiteY3" fmla="*/ 309098 h 309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23" h="309097">
                    <a:moveTo>
                      <a:pt x="11577" y="309098"/>
                    </a:moveTo>
                    <a:cubicBezTo>
                      <a:pt x="11577" y="309098"/>
                      <a:pt x="-21877" y="140436"/>
                      <a:pt x="69423" y="0"/>
                    </a:cubicBezTo>
                    <a:lnTo>
                      <a:pt x="64545" y="0"/>
                    </a:lnTo>
                    <a:cubicBezTo>
                      <a:pt x="64196" y="348"/>
                      <a:pt x="-32680" y="92694"/>
                      <a:pt x="11577" y="309098"/>
                    </a:cubicBezTo>
                    <a:close/>
                  </a:path>
                </a:pathLst>
              </a:custGeom>
              <a:solidFill>
                <a:srgbClr val="C55B3B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5" name="Freeform: Shape 224">
                <a:extLst>
                  <a:ext uri="{FF2B5EF4-FFF2-40B4-BE49-F238E27FC236}">
                    <a16:creationId xmlns:a16="http://schemas.microsoft.com/office/drawing/2014/main" id="{09A04D02-0126-4F97-8A7D-C366BCCBC98C}"/>
                  </a:ext>
                </a:extLst>
              </p:cNvPr>
              <p:cNvSpPr/>
              <p:nvPr/>
            </p:nvSpPr>
            <p:spPr>
              <a:xfrm>
                <a:off x="6891569" y="2701034"/>
                <a:ext cx="204632" cy="428973"/>
              </a:xfrm>
              <a:custGeom>
                <a:avLst/>
                <a:gdLst>
                  <a:gd name="connsiteX0" fmla="*/ 0 w 204632"/>
                  <a:gd name="connsiteY0" fmla="*/ 134512 h 428973"/>
                  <a:gd name="connsiteX1" fmla="*/ 133466 w 204632"/>
                  <a:gd name="connsiteY1" fmla="*/ 22651 h 428973"/>
                  <a:gd name="connsiteX2" fmla="*/ 195843 w 204632"/>
                  <a:gd name="connsiteY2" fmla="*/ 232433 h 428973"/>
                  <a:gd name="connsiteX3" fmla="*/ 120224 w 204632"/>
                  <a:gd name="connsiteY3" fmla="*/ 414338 h 428973"/>
                  <a:gd name="connsiteX4" fmla="*/ 18469 w 204632"/>
                  <a:gd name="connsiteY4" fmla="*/ 256130 h 428973"/>
                  <a:gd name="connsiteX5" fmla="*/ 124754 w 204632"/>
                  <a:gd name="connsiteY5" fmla="*/ 103846 h 428973"/>
                  <a:gd name="connsiteX6" fmla="*/ 148451 w 204632"/>
                  <a:gd name="connsiteY6" fmla="*/ 232433 h 428973"/>
                  <a:gd name="connsiteX7" fmla="*/ 104194 w 204632"/>
                  <a:gd name="connsiteY7" fmla="*/ 315370 h 428973"/>
                  <a:gd name="connsiteX8" fmla="*/ 98967 w 204632"/>
                  <a:gd name="connsiteY8" fmla="*/ 202464 h 428973"/>
                  <a:gd name="connsiteX9" fmla="*/ 104891 w 204632"/>
                  <a:gd name="connsiteY9" fmla="*/ 336976 h 428973"/>
                  <a:gd name="connsiteX10" fmla="*/ 159253 w 204632"/>
                  <a:gd name="connsiteY10" fmla="*/ 224418 h 428973"/>
                  <a:gd name="connsiteX11" fmla="*/ 124057 w 204632"/>
                  <a:gd name="connsiteY11" fmla="*/ 83983 h 428973"/>
                  <a:gd name="connsiteX12" fmla="*/ 12197 w 204632"/>
                  <a:gd name="connsiteY12" fmla="*/ 216403 h 428973"/>
                  <a:gd name="connsiteX13" fmla="*/ 120572 w 204632"/>
                  <a:gd name="connsiteY13" fmla="*/ 428974 h 428973"/>
                  <a:gd name="connsiteX14" fmla="*/ 204207 w 204632"/>
                  <a:gd name="connsiteY14" fmla="*/ 231040 h 428973"/>
                  <a:gd name="connsiteX15" fmla="*/ 130330 w 204632"/>
                  <a:gd name="connsiteY15" fmla="*/ 0 h 428973"/>
                  <a:gd name="connsiteX16" fmla="*/ 0 w 204632"/>
                  <a:gd name="connsiteY16" fmla="*/ 134512 h 428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4632" h="428973">
                    <a:moveTo>
                      <a:pt x="0" y="134512"/>
                    </a:moveTo>
                    <a:cubicBezTo>
                      <a:pt x="0" y="134512"/>
                      <a:pt x="49832" y="36590"/>
                      <a:pt x="133466" y="22651"/>
                    </a:cubicBezTo>
                    <a:cubicBezTo>
                      <a:pt x="133466" y="22651"/>
                      <a:pt x="201767" y="91301"/>
                      <a:pt x="195843" y="232433"/>
                    </a:cubicBezTo>
                    <a:cubicBezTo>
                      <a:pt x="189570" y="373566"/>
                      <a:pt x="120224" y="414338"/>
                      <a:pt x="120224" y="414338"/>
                    </a:cubicBezTo>
                    <a:cubicBezTo>
                      <a:pt x="120224" y="414338"/>
                      <a:pt x="22302" y="349173"/>
                      <a:pt x="18469" y="256130"/>
                    </a:cubicBezTo>
                    <a:cubicBezTo>
                      <a:pt x="14636" y="163087"/>
                      <a:pt x="107679" y="104543"/>
                      <a:pt x="124754" y="103846"/>
                    </a:cubicBezTo>
                    <a:cubicBezTo>
                      <a:pt x="124754" y="103846"/>
                      <a:pt x="159253" y="168662"/>
                      <a:pt x="148451" y="232433"/>
                    </a:cubicBezTo>
                    <a:cubicBezTo>
                      <a:pt x="137996" y="296204"/>
                      <a:pt x="104194" y="315370"/>
                      <a:pt x="104194" y="315370"/>
                    </a:cubicBezTo>
                    <a:cubicBezTo>
                      <a:pt x="104194" y="315370"/>
                      <a:pt x="80846" y="263796"/>
                      <a:pt x="98967" y="202464"/>
                    </a:cubicBezTo>
                    <a:cubicBezTo>
                      <a:pt x="98967" y="202464"/>
                      <a:pt x="62726" y="265190"/>
                      <a:pt x="104891" y="336976"/>
                    </a:cubicBezTo>
                    <a:cubicBezTo>
                      <a:pt x="104891" y="336976"/>
                      <a:pt x="150541" y="310143"/>
                      <a:pt x="159253" y="224418"/>
                    </a:cubicBezTo>
                    <a:cubicBezTo>
                      <a:pt x="167965" y="138693"/>
                      <a:pt x="124057" y="83983"/>
                      <a:pt x="124057" y="83983"/>
                    </a:cubicBezTo>
                    <a:cubicBezTo>
                      <a:pt x="124057" y="83983"/>
                      <a:pt x="35893" y="118482"/>
                      <a:pt x="12197" y="216403"/>
                    </a:cubicBezTo>
                    <a:cubicBezTo>
                      <a:pt x="-11848" y="314325"/>
                      <a:pt x="71438" y="405974"/>
                      <a:pt x="120572" y="428974"/>
                    </a:cubicBezTo>
                    <a:cubicBezTo>
                      <a:pt x="120572" y="428974"/>
                      <a:pt x="197237" y="393429"/>
                      <a:pt x="204207" y="231040"/>
                    </a:cubicBezTo>
                    <a:cubicBezTo>
                      <a:pt x="211176" y="68650"/>
                      <a:pt x="130330" y="0"/>
                      <a:pt x="130330" y="0"/>
                    </a:cubicBezTo>
                    <a:cubicBezTo>
                      <a:pt x="130330" y="0"/>
                      <a:pt x="44605" y="31014"/>
                      <a:pt x="0" y="134512"/>
                    </a:cubicBezTo>
                    <a:close/>
                  </a:path>
                </a:pathLst>
              </a:custGeom>
              <a:solidFill>
                <a:srgbClr val="51377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6" name="Freeform: Shape 225">
                <a:extLst>
                  <a:ext uri="{FF2B5EF4-FFF2-40B4-BE49-F238E27FC236}">
                    <a16:creationId xmlns:a16="http://schemas.microsoft.com/office/drawing/2014/main" id="{9C140D64-FBEA-4890-9D29-E5866423ADA7}"/>
                  </a:ext>
                </a:extLst>
              </p:cNvPr>
              <p:cNvSpPr/>
              <p:nvPr/>
            </p:nvSpPr>
            <p:spPr>
              <a:xfrm>
                <a:off x="5606391" y="2661308"/>
                <a:ext cx="1447567" cy="201767"/>
              </a:xfrm>
              <a:custGeom>
                <a:avLst/>
                <a:gdLst>
                  <a:gd name="connsiteX0" fmla="*/ 1447568 w 1447567"/>
                  <a:gd name="connsiteY0" fmla="*/ 0 h 201767"/>
                  <a:gd name="connsiteX1" fmla="*/ 992110 w 1447567"/>
                  <a:gd name="connsiteY1" fmla="*/ 175632 h 201767"/>
                  <a:gd name="connsiteX2" fmla="*/ 961793 w 1447567"/>
                  <a:gd name="connsiteY2" fmla="*/ 123360 h 201767"/>
                  <a:gd name="connsiteX3" fmla="*/ 342203 w 1447567"/>
                  <a:gd name="connsiteY3" fmla="*/ 200722 h 201767"/>
                  <a:gd name="connsiteX4" fmla="*/ 296901 w 1447567"/>
                  <a:gd name="connsiteY4" fmla="*/ 201767 h 201767"/>
                  <a:gd name="connsiteX5" fmla="*/ 0 w 1447567"/>
                  <a:gd name="connsiteY5" fmla="*/ 31363 h 201767"/>
                  <a:gd name="connsiteX6" fmla="*/ 697 w 1447567"/>
                  <a:gd name="connsiteY6" fmla="*/ 31363 h 201767"/>
                  <a:gd name="connsiteX7" fmla="*/ 355445 w 1447567"/>
                  <a:gd name="connsiteY7" fmla="*/ 162390 h 201767"/>
                  <a:gd name="connsiteX8" fmla="*/ 1001867 w 1447567"/>
                  <a:gd name="connsiteY8" fmla="*/ 109770 h 201767"/>
                  <a:gd name="connsiteX9" fmla="*/ 1379963 w 1447567"/>
                  <a:gd name="connsiteY9" fmla="*/ 1394 h 201767"/>
                  <a:gd name="connsiteX10" fmla="*/ 1447568 w 1447567"/>
                  <a:gd name="connsiteY10" fmla="*/ 0 h 201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47567" h="201767">
                    <a:moveTo>
                      <a:pt x="1447568" y="0"/>
                    </a:moveTo>
                    <a:cubicBezTo>
                      <a:pt x="1184120" y="22651"/>
                      <a:pt x="992110" y="175632"/>
                      <a:pt x="992110" y="175632"/>
                    </a:cubicBezTo>
                    <a:lnTo>
                      <a:pt x="961793" y="123360"/>
                    </a:lnTo>
                    <a:cubicBezTo>
                      <a:pt x="702527" y="120572"/>
                      <a:pt x="342203" y="200722"/>
                      <a:pt x="342203" y="200722"/>
                    </a:cubicBezTo>
                    <a:lnTo>
                      <a:pt x="296901" y="201767"/>
                    </a:lnTo>
                    <a:cubicBezTo>
                      <a:pt x="205601" y="83983"/>
                      <a:pt x="0" y="31363"/>
                      <a:pt x="0" y="31363"/>
                    </a:cubicBezTo>
                    <a:lnTo>
                      <a:pt x="697" y="31363"/>
                    </a:lnTo>
                    <a:cubicBezTo>
                      <a:pt x="128588" y="28226"/>
                      <a:pt x="355445" y="162390"/>
                      <a:pt x="355445" y="162390"/>
                    </a:cubicBezTo>
                    <a:cubicBezTo>
                      <a:pt x="583348" y="50180"/>
                      <a:pt x="1001867" y="109770"/>
                      <a:pt x="1001867" y="109770"/>
                    </a:cubicBezTo>
                    <a:cubicBezTo>
                      <a:pt x="1183075" y="31711"/>
                      <a:pt x="1309223" y="8015"/>
                      <a:pt x="1379963" y="1394"/>
                    </a:cubicBezTo>
                    <a:lnTo>
                      <a:pt x="1447568" y="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7" name="Freeform: Shape 226">
                <a:extLst>
                  <a:ext uri="{FF2B5EF4-FFF2-40B4-BE49-F238E27FC236}">
                    <a16:creationId xmlns:a16="http://schemas.microsoft.com/office/drawing/2014/main" id="{AA05FBFE-ED40-4399-8778-05985860652B}"/>
                  </a:ext>
                </a:extLst>
              </p:cNvPr>
              <p:cNvSpPr/>
              <p:nvPr/>
            </p:nvSpPr>
            <p:spPr>
              <a:xfrm>
                <a:off x="5909390" y="2970406"/>
                <a:ext cx="150715" cy="49202"/>
              </a:xfrm>
              <a:custGeom>
                <a:avLst/>
                <a:gdLst>
                  <a:gd name="connsiteX0" fmla="*/ 871 w 150715"/>
                  <a:gd name="connsiteY0" fmla="*/ 29969 h 49202"/>
                  <a:gd name="connsiteX1" fmla="*/ 150715 w 150715"/>
                  <a:gd name="connsiteY1" fmla="*/ 49135 h 49202"/>
                  <a:gd name="connsiteX2" fmla="*/ 174 w 150715"/>
                  <a:gd name="connsiteY2" fmla="*/ 0 h 49202"/>
                  <a:gd name="connsiteX3" fmla="*/ 871 w 150715"/>
                  <a:gd name="connsiteY3" fmla="*/ 29969 h 49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0715" h="49202">
                    <a:moveTo>
                      <a:pt x="871" y="29969"/>
                    </a:moveTo>
                    <a:cubicBezTo>
                      <a:pt x="871" y="29969"/>
                      <a:pt x="43734" y="50529"/>
                      <a:pt x="150715" y="49135"/>
                    </a:cubicBezTo>
                    <a:cubicBezTo>
                      <a:pt x="150715" y="49135"/>
                      <a:pt x="70566" y="42514"/>
                      <a:pt x="174" y="0"/>
                    </a:cubicBezTo>
                    <a:cubicBezTo>
                      <a:pt x="174" y="0"/>
                      <a:pt x="-523" y="20560"/>
                      <a:pt x="871" y="29969"/>
                    </a:cubicBezTo>
                    <a:close/>
                  </a:path>
                </a:pathLst>
              </a:custGeom>
              <a:solidFill>
                <a:srgbClr val="AC5787">
                  <a:alpha val="50000"/>
                </a:srgbClr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8" name="Freeform: Shape 227">
                <a:extLst>
                  <a:ext uri="{FF2B5EF4-FFF2-40B4-BE49-F238E27FC236}">
                    <a16:creationId xmlns:a16="http://schemas.microsoft.com/office/drawing/2014/main" id="{84D7F94F-74C4-46A3-840E-923ECECBFEFF}"/>
                  </a:ext>
                </a:extLst>
              </p:cNvPr>
              <p:cNvSpPr/>
              <p:nvPr/>
            </p:nvSpPr>
            <p:spPr>
              <a:xfrm>
                <a:off x="6562956" y="2852272"/>
                <a:ext cx="218842" cy="118481"/>
              </a:xfrm>
              <a:custGeom>
                <a:avLst/>
                <a:gdLst>
                  <a:gd name="connsiteX0" fmla="*/ 3485 w 218842"/>
                  <a:gd name="connsiteY0" fmla="*/ 64468 h 118481"/>
                  <a:gd name="connsiteX1" fmla="*/ 218843 w 218842"/>
                  <a:gd name="connsiteY1" fmla="*/ 0 h 118481"/>
                  <a:gd name="connsiteX2" fmla="*/ 0 w 218842"/>
                  <a:gd name="connsiteY2" fmla="*/ 118482 h 118481"/>
                  <a:gd name="connsiteX3" fmla="*/ 3485 w 218842"/>
                  <a:gd name="connsiteY3" fmla="*/ 64468 h 11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8842" h="118481">
                    <a:moveTo>
                      <a:pt x="3485" y="64468"/>
                    </a:moveTo>
                    <a:cubicBezTo>
                      <a:pt x="3485" y="64468"/>
                      <a:pt x="129633" y="22651"/>
                      <a:pt x="218843" y="0"/>
                    </a:cubicBezTo>
                    <a:cubicBezTo>
                      <a:pt x="218843" y="0"/>
                      <a:pt x="54014" y="70044"/>
                      <a:pt x="0" y="118482"/>
                    </a:cubicBezTo>
                    <a:cubicBezTo>
                      <a:pt x="0" y="118482"/>
                      <a:pt x="348" y="83634"/>
                      <a:pt x="3485" y="64468"/>
                    </a:cubicBezTo>
                    <a:close/>
                  </a:path>
                </a:pathLst>
              </a:custGeom>
              <a:solidFill>
                <a:srgbClr val="AC5787">
                  <a:alpha val="50000"/>
                </a:srgbClr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9" name="Freeform: Shape 228">
                <a:extLst>
                  <a:ext uri="{FF2B5EF4-FFF2-40B4-BE49-F238E27FC236}">
                    <a16:creationId xmlns:a16="http://schemas.microsoft.com/office/drawing/2014/main" id="{917C627B-7A0C-489C-814A-D864ACF595AD}"/>
                  </a:ext>
                </a:extLst>
              </p:cNvPr>
              <p:cNvSpPr/>
              <p:nvPr/>
            </p:nvSpPr>
            <p:spPr>
              <a:xfrm>
                <a:off x="6569229" y="3032086"/>
                <a:ext cx="130678" cy="34735"/>
              </a:xfrm>
              <a:custGeom>
                <a:avLst/>
                <a:gdLst>
                  <a:gd name="connsiteX0" fmla="*/ 0 w 130678"/>
                  <a:gd name="connsiteY0" fmla="*/ 0 h 34735"/>
                  <a:gd name="connsiteX1" fmla="*/ 130678 w 130678"/>
                  <a:gd name="connsiteY1" fmla="*/ 34499 h 34735"/>
                  <a:gd name="connsiteX2" fmla="*/ 6621 w 130678"/>
                  <a:gd name="connsiteY2" fmla="*/ 26136 h 34735"/>
                  <a:gd name="connsiteX3" fmla="*/ 0 w 130678"/>
                  <a:gd name="connsiteY3" fmla="*/ 0 h 34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678" h="34735">
                    <a:moveTo>
                      <a:pt x="0" y="0"/>
                    </a:moveTo>
                    <a:cubicBezTo>
                      <a:pt x="0" y="0"/>
                      <a:pt x="58892" y="30317"/>
                      <a:pt x="130678" y="34499"/>
                    </a:cubicBezTo>
                    <a:cubicBezTo>
                      <a:pt x="130678" y="34499"/>
                      <a:pt x="74573" y="36939"/>
                      <a:pt x="6621" y="26136"/>
                    </a:cubicBezTo>
                    <a:cubicBezTo>
                      <a:pt x="6272" y="26484"/>
                      <a:pt x="2439" y="14288"/>
                      <a:pt x="0" y="0"/>
                    </a:cubicBezTo>
                    <a:close/>
                  </a:path>
                </a:pathLst>
              </a:custGeom>
              <a:solidFill>
                <a:srgbClr val="AC5787">
                  <a:alpha val="50000"/>
                </a:srgbClr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0" name="Freeform: Shape 229">
                <a:extLst>
                  <a:ext uri="{FF2B5EF4-FFF2-40B4-BE49-F238E27FC236}">
                    <a16:creationId xmlns:a16="http://schemas.microsoft.com/office/drawing/2014/main" id="{F7D487C9-7332-4A25-80EA-E0FDA0F95F87}"/>
                  </a:ext>
                </a:extLst>
              </p:cNvPr>
              <p:cNvSpPr/>
              <p:nvPr/>
            </p:nvSpPr>
            <p:spPr>
              <a:xfrm>
                <a:off x="6996112" y="2731003"/>
                <a:ext cx="91493" cy="384020"/>
              </a:xfrm>
              <a:custGeom>
                <a:avLst/>
                <a:gdLst>
                  <a:gd name="connsiteX0" fmla="*/ 30317 w 91493"/>
                  <a:gd name="connsiteY0" fmla="*/ 0 h 384020"/>
                  <a:gd name="connsiteX1" fmla="*/ 19515 w 91493"/>
                  <a:gd name="connsiteY1" fmla="*/ 53665 h 384020"/>
                  <a:gd name="connsiteX2" fmla="*/ 0 w 91493"/>
                  <a:gd name="connsiteY2" fmla="*/ 306659 h 384020"/>
                  <a:gd name="connsiteX3" fmla="*/ 15333 w 91493"/>
                  <a:gd name="connsiteY3" fmla="*/ 384020 h 384020"/>
                  <a:gd name="connsiteX4" fmla="*/ 90952 w 91493"/>
                  <a:gd name="connsiteY4" fmla="*/ 176329 h 384020"/>
                  <a:gd name="connsiteX5" fmla="*/ 30317 w 91493"/>
                  <a:gd name="connsiteY5" fmla="*/ 0 h 384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93" h="384020">
                    <a:moveTo>
                      <a:pt x="30317" y="0"/>
                    </a:moveTo>
                    <a:cubicBezTo>
                      <a:pt x="30317" y="0"/>
                      <a:pt x="42862" y="14287"/>
                      <a:pt x="19515" y="53665"/>
                    </a:cubicBezTo>
                    <a:cubicBezTo>
                      <a:pt x="19515" y="53665"/>
                      <a:pt x="118830" y="184343"/>
                      <a:pt x="0" y="306659"/>
                    </a:cubicBezTo>
                    <a:cubicBezTo>
                      <a:pt x="0" y="306659"/>
                      <a:pt x="24044" y="343945"/>
                      <a:pt x="15333" y="384020"/>
                    </a:cubicBezTo>
                    <a:cubicBezTo>
                      <a:pt x="15333" y="384020"/>
                      <a:pt x="98967" y="315370"/>
                      <a:pt x="90952" y="176329"/>
                    </a:cubicBezTo>
                    <a:cubicBezTo>
                      <a:pt x="82937" y="37287"/>
                      <a:pt x="30317" y="0"/>
                      <a:pt x="30317" y="0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1" name="Freeform: Shape 230">
                <a:extLst>
                  <a:ext uri="{FF2B5EF4-FFF2-40B4-BE49-F238E27FC236}">
                    <a16:creationId xmlns:a16="http://schemas.microsoft.com/office/drawing/2014/main" id="{FCB0DACA-B55C-4A47-A37A-D65AA3862763}"/>
                  </a:ext>
                </a:extLst>
              </p:cNvPr>
              <p:cNvSpPr/>
              <p:nvPr/>
            </p:nvSpPr>
            <p:spPr>
              <a:xfrm>
                <a:off x="7016671" y="2675247"/>
                <a:ext cx="97938" cy="476714"/>
              </a:xfrm>
              <a:custGeom>
                <a:avLst/>
                <a:gdLst>
                  <a:gd name="connsiteX0" fmla="*/ 49484 w 97938"/>
                  <a:gd name="connsiteY0" fmla="*/ 476715 h 476714"/>
                  <a:gd name="connsiteX1" fmla="*/ 0 w 97938"/>
                  <a:gd name="connsiteY1" fmla="*/ 451276 h 476714"/>
                  <a:gd name="connsiteX2" fmla="*/ 79801 w 97938"/>
                  <a:gd name="connsiteY2" fmla="*/ 241842 h 476714"/>
                  <a:gd name="connsiteX3" fmla="*/ 10803 w 97938"/>
                  <a:gd name="connsiteY3" fmla="*/ 30666 h 476714"/>
                  <a:gd name="connsiteX4" fmla="*/ 42514 w 97938"/>
                  <a:gd name="connsiteY4" fmla="*/ 0 h 476714"/>
                  <a:gd name="connsiteX5" fmla="*/ 97922 w 97938"/>
                  <a:gd name="connsiteY5" fmla="*/ 235918 h 476714"/>
                  <a:gd name="connsiteX6" fmla="*/ 49484 w 97938"/>
                  <a:gd name="connsiteY6" fmla="*/ 476715 h 476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7938" h="476714">
                    <a:moveTo>
                      <a:pt x="49484" y="476715"/>
                    </a:moveTo>
                    <a:lnTo>
                      <a:pt x="0" y="451276"/>
                    </a:lnTo>
                    <a:cubicBezTo>
                      <a:pt x="0" y="451276"/>
                      <a:pt x="78059" y="409459"/>
                      <a:pt x="79801" y="241842"/>
                    </a:cubicBezTo>
                    <a:cubicBezTo>
                      <a:pt x="81195" y="74225"/>
                      <a:pt x="10803" y="30666"/>
                      <a:pt x="10803" y="30666"/>
                    </a:cubicBezTo>
                    <a:lnTo>
                      <a:pt x="42514" y="0"/>
                    </a:lnTo>
                    <a:cubicBezTo>
                      <a:pt x="42514" y="0"/>
                      <a:pt x="96876" y="93740"/>
                      <a:pt x="97922" y="235918"/>
                    </a:cubicBezTo>
                    <a:cubicBezTo>
                      <a:pt x="98967" y="378793"/>
                      <a:pt x="49484" y="476715"/>
                      <a:pt x="49484" y="476715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2" name="Freeform: Shape 231">
                <a:extLst>
                  <a:ext uri="{FF2B5EF4-FFF2-40B4-BE49-F238E27FC236}">
                    <a16:creationId xmlns:a16="http://schemas.microsoft.com/office/drawing/2014/main" id="{7A5A62A7-67A2-4164-9D26-6E1841F6AE2F}"/>
                  </a:ext>
                </a:extLst>
              </p:cNvPr>
              <p:cNvSpPr/>
              <p:nvPr/>
            </p:nvSpPr>
            <p:spPr>
              <a:xfrm>
                <a:off x="6809723" y="2660959"/>
                <a:ext cx="249462" cy="499714"/>
              </a:xfrm>
              <a:custGeom>
                <a:avLst/>
                <a:gdLst>
                  <a:gd name="connsiteX0" fmla="*/ 67907 w 249462"/>
                  <a:gd name="connsiteY0" fmla="*/ 498669 h 499714"/>
                  <a:gd name="connsiteX1" fmla="*/ 93345 w 249462"/>
                  <a:gd name="connsiteY1" fmla="*/ 146011 h 499714"/>
                  <a:gd name="connsiteX2" fmla="*/ 249462 w 249462"/>
                  <a:gd name="connsiteY2" fmla="*/ 14288 h 499714"/>
                  <a:gd name="connsiteX3" fmla="*/ 244235 w 249462"/>
                  <a:gd name="connsiteY3" fmla="*/ 0 h 499714"/>
                  <a:gd name="connsiteX4" fmla="*/ 59543 w 249462"/>
                  <a:gd name="connsiteY4" fmla="*/ 131724 h 499714"/>
                  <a:gd name="connsiteX5" fmla="*/ 10059 w 249462"/>
                  <a:gd name="connsiteY5" fmla="*/ 499714 h 499714"/>
                  <a:gd name="connsiteX6" fmla="*/ 67907 w 249462"/>
                  <a:gd name="connsiteY6" fmla="*/ 498669 h 499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9462" h="499714">
                    <a:moveTo>
                      <a:pt x="67907" y="498669"/>
                    </a:moveTo>
                    <a:cubicBezTo>
                      <a:pt x="67907" y="498669"/>
                      <a:pt x="32710" y="256827"/>
                      <a:pt x="93345" y="146011"/>
                    </a:cubicBezTo>
                    <a:cubicBezTo>
                      <a:pt x="153980" y="35545"/>
                      <a:pt x="249462" y="14288"/>
                      <a:pt x="249462" y="14288"/>
                    </a:cubicBezTo>
                    <a:lnTo>
                      <a:pt x="244235" y="0"/>
                    </a:lnTo>
                    <a:cubicBezTo>
                      <a:pt x="244235" y="0"/>
                      <a:pt x="139692" y="12197"/>
                      <a:pt x="59543" y="131724"/>
                    </a:cubicBezTo>
                    <a:cubicBezTo>
                      <a:pt x="-33151" y="270417"/>
                      <a:pt x="10059" y="499714"/>
                      <a:pt x="10059" y="499714"/>
                    </a:cubicBezTo>
                    <a:lnTo>
                      <a:pt x="67907" y="498669"/>
                    </a:lnTo>
                    <a:close/>
                  </a:path>
                </a:pathLst>
              </a:custGeom>
              <a:solidFill>
                <a:srgbClr val="6A5383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5B25B5D5-52C4-42E1-9965-99EF7014B6AB}"/>
                </a:ext>
              </a:extLst>
            </p:cNvPr>
            <p:cNvSpPr/>
            <p:nvPr/>
          </p:nvSpPr>
          <p:spPr>
            <a:xfrm>
              <a:off x="5893535" y="2768638"/>
              <a:ext cx="3455484" cy="524804"/>
            </a:xfrm>
            <a:custGeom>
              <a:avLst/>
              <a:gdLst>
                <a:gd name="connsiteX0" fmla="*/ 0 w 3455484"/>
                <a:gd name="connsiteY0" fmla="*/ 370778 h 524804"/>
                <a:gd name="connsiteX1" fmla="*/ 683012 w 3455484"/>
                <a:gd name="connsiteY1" fmla="*/ 416428 h 524804"/>
                <a:gd name="connsiteX2" fmla="*/ 428625 w 3455484"/>
                <a:gd name="connsiteY2" fmla="*/ 425140 h 524804"/>
                <a:gd name="connsiteX3" fmla="*/ 1271239 w 3455484"/>
                <a:gd name="connsiteY3" fmla="*/ 465912 h 524804"/>
                <a:gd name="connsiteX4" fmla="*/ 891749 w 3455484"/>
                <a:gd name="connsiteY4" fmla="*/ 432110 h 524804"/>
                <a:gd name="connsiteX5" fmla="*/ 2085627 w 3455484"/>
                <a:gd name="connsiteY5" fmla="*/ 497623 h 524804"/>
                <a:gd name="connsiteX6" fmla="*/ 3022678 w 3455484"/>
                <a:gd name="connsiteY6" fmla="*/ 524804 h 524804"/>
                <a:gd name="connsiteX7" fmla="*/ 3455484 w 3455484"/>
                <a:gd name="connsiteY7" fmla="*/ 309795 h 524804"/>
                <a:gd name="connsiteX8" fmla="*/ 2949498 w 3455484"/>
                <a:gd name="connsiteY8" fmla="*/ 0 h 524804"/>
                <a:gd name="connsiteX9" fmla="*/ 0 w 3455484"/>
                <a:gd name="connsiteY9" fmla="*/ 370778 h 52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55484" h="524804">
                  <a:moveTo>
                    <a:pt x="0" y="370778"/>
                  </a:moveTo>
                  <a:cubicBezTo>
                    <a:pt x="0" y="370778"/>
                    <a:pt x="683012" y="407716"/>
                    <a:pt x="683012" y="416428"/>
                  </a:cubicBezTo>
                  <a:cubicBezTo>
                    <a:pt x="683012" y="425140"/>
                    <a:pt x="428625" y="425140"/>
                    <a:pt x="428625" y="425140"/>
                  </a:cubicBezTo>
                  <a:lnTo>
                    <a:pt x="1271239" y="465912"/>
                  </a:lnTo>
                  <a:cubicBezTo>
                    <a:pt x="1271239" y="465912"/>
                    <a:pt x="897325" y="437685"/>
                    <a:pt x="891749" y="432110"/>
                  </a:cubicBezTo>
                  <a:cubicBezTo>
                    <a:pt x="886173" y="426534"/>
                    <a:pt x="2085627" y="497623"/>
                    <a:pt x="2085627" y="497623"/>
                  </a:cubicBezTo>
                  <a:lnTo>
                    <a:pt x="3022678" y="524804"/>
                  </a:lnTo>
                  <a:lnTo>
                    <a:pt x="3455484" y="309795"/>
                  </a:lnTo>
                  <a:lnTo>
                    <a:pt x="2949498" y="0"/>
                  </a:lnTo>
                  <a:lnTo>
                    <a:pt x="0" y="370778"/>
                  </a:lnTo>
                  <a:close/>
                </a:path>
              </a:pathLst>
            </a:custGeom>
            <a:solidFill>
              <a:srgbClr val="472F00"/>
            </a:solidFill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4" name="Graphic 3">
              <a:extLst>
                <a:ext uri="{FF2B5EF4-FFF2-40B4-BE49-F238E27FC236}">
                  <a16:creationId xmlns:a16="http://schemas.microsoft.com/office/drawing/2014/main" id="{AA7B6CB5-7981-4BD6-9A90-1E15756F7846}"/>
                </a:ext>
              </a:extLst>
            </p:cNvPr>
            <p:cNvGrpSpPr/>
            <p:nvPr/>
          </p:nvGrpSpPr>
          <p:grpSpPr>
            <a:xfrm>
              <a:off x="5503242" y="1974401"/>
              <a:ext cx="3403212" cy="1407554"/>
              <a:chOff x="5503242" y="1974401"/>
              <a:chExt cx="3403212" cy="1407554"/>
            </a:xfrm>
          </p:grpSpPr>
          <p:sp>
            <p:nvSpPr>
              <p:cNvPr id="235" name="Freeform: Shape 234">
                <a:extLst>
                  <a:ext uri="{FF2B5EF4-FFF2-40B4-BE49-F238E27FC236}">
                    <a16:creationId xmlns:a16="http://schemas.microsoft.com/office/drawing/2014/main" id="{08443181-5340-4A99-96CC-BF7502BA4A7F}"/>
                  </a:ext>
                </a:extLst>
              </p:cNvPr>
              <p:cNvSpPr/>
              <p:nvPr/>
            </p:nvSpPr>
            <p:spPr>
              <a:xfrm>
                <a:off x="6777966" y="1974462"/>
                <a:ext cx="2096429" cy="1247194"/>
              </a:xfrm>
              <a:custGeom>
                <a:avLst/>
                <a:gdLst>
                  <a:gd name="connsiteX0" fmla="*/ 2096430 w 2096429"/>
                  <a:gd name="connsiteY0" fmla="*/ 822402 h 1247194"/>
                  <a:gd name="connsiteX1" fmla="*/ 853765 w 2096429"/>
                  <a:gd name="connsiteY1" fmla="*/ 1247194 h 1247194"/>
                  <a:gd name="connsiteX2" fmla="*/ 569758 w 2096429"/>
                  <a:gd name="connsiteY2" fmla="*/ 1121395 h 1247194"/>
                  <a:gd name="connsiteX3" fmla="*/ 369036 w 2096429"/>
                  <a:gd name="connsiteY3" fmla="*/ 1032533 h 1247194"/>
                  <a:gd name="connsiteX4" fmla="*/ 183995 w 2096429"/>
                  <a:gd name="connsiteY4" fmla="*/ 599378 h 1247194"/>
                  <a:gd name="connsiteX5" fmla="*/ 0 w 2096429"/>
                  <a:gd name="connsiteY5" fmla="*/ 3833 h 1247194"/>
                  <a:gd name="connsiteX6" fmla="*/ 0 w 2096429"/>
                  <a:gd name="connsiteY6" fmla="*/ 0 h 1247194"/>
                  <a:gd name="connsiteX7" fmla="*/ 5227 w 2096429"/>
                  <a:gd name="connsiteY7" fmla="*/ 3485 h 1247194"/>
                  <a:gd name="connsiteX8" fmla="*/ 9061 w 2096429"/>
                  <a:gd name="connsiteY8" fmla="*/ 5924 h 1247194"/>
                  <a:gd name="connsiteX9" fmla="*/ 9061 w 2096429"/>
                  <a:gd name="connsiteY9" fmla="*/ 5924 h 1247194"/>
                  <a:gd name="connsiteX10" fmla="*/ 1450355 w 2096429"/>
                  <a:gd name="connsiteY10" fmla="*/ 66210 h 1247194"/>
                  <a:gd name="connsiteX11" fmla="*/ 1664320 w 2096429"/>
                  <a:gd name="connsiteY11" fmla="*/ 371127 h 1247194"/>
                  <a:gd name="connsiteX12" fmla="*/ 2045552 w 2096429"/>
                  <a:gd name="connsiteY12" fmla="*/ 775707 h 1247194"/>
                  <a:gd name="connsiteX13" fmla="*/ 2096430 w 2096429"/>
                  <a:gd name="connsiteY13" fmla="*/ 822402 h 1247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96429" h="1247194">
                    <a:moveTo>
                      <a:pt x="2096430" y="822402"/>
                    </a:moveTo>
                    <a:lnTo>
                      <a:pt x="853765" y="1247194"/>
                    </a:lnTo>
                    <a:lnTo>
                      <a:pt x="569758" y="1121395"/>
                    </a:lnTo>
                    <a:lnTo>
                      <a:pt x="369036" y="1032533"/>
                    </a:lnTo>
                    <a:cubicBezTo>
                      <a:pt x="369036" y="1032533"/>
                      <a:pt x="276341" y="830069"/>
                      <a:pt x="183995" y="599378"/>
                    </a:cubicBezTo>
                    <a:cubicBezTo>
                      <a:pt x="93392" y="373218"/>
                      <a:pt x="3136" y="120224"/>
                      <a:pt x="0" y="3833"/>
                    </a:cubicBezTo>
                    <a:cubicBezTo>
                      <a:pt x="0" y="2439"/>
                      <a:pt x="0" y="1394"/>
                      <a:pt x="0" y="0"/>
                    </a:cubicBezTo>
                    <a:cubicBezTo>
                      <a:pt x="0" y="0"/>
                      <a:pt x="1742" y="1046"/>
                      <a:pt x="5227" y="3485"/>
                    </a:cubicBezTo>
                    <a:cubicBezTo>
                      <a:pt x="6273" y="4182"/>
                      <a:pt x="7667" y="4879"/>
                      <a:pt x="9061" y="5924"/>
                    </a:cubicBezTo>
                    <a:cubicBezTo>
                      <a:pt x="9061" y="5924"/>
                      <a:pt x="9061" y="5924"/>
                      <a:pt x="9061" y="5924"/>
                    </a:cubicBezTo>
                    <a:cubicBezTo>
                      <a:pt x="74922" y="46347"/>
                      <a:pt x="505290" y="278084"/>
                      <a:pt x="1450355" y="66210"/>
                    </a:cubicBezTo>
                    <a:cubicBezTo>
                      <a:pt x="1450355" y="66210"/>
                      <a:pt x="1513430" y="185041"/>
                      <a:pt x="1664320" y="371127"/>
                    </a:cubicBezTo>
                    <a:cubicBezTo>
                      <a:pt x="1756666" y="485078"/>
                      <a:pt x="1881768" y="623771"/>
                      <a:pt x="2045552" y="775707"/>
                    </a:cubicBezTo>
                    <a:cubicBezTo>
                      <a:pt x="2061582" y="791040"/>
                      <a:pt x="2078657" y="806721"/>
                      <a:pt x="2096430" y="822402"/>
                    </a:cubicBezTo>
                    <a:close/>
                  </a:path>
                </a:pathLst>
              </a:custGeom>
              <a:solidFill>
                <a:srgbClr val="48656B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6" name="Freeform: Shape 235">
                <a:extLst>
                  <a:ext uri="{FF2B5EF4-FFF2-40B4-BE49-F238E27FC236}">
                    <a16:creationId xmlns:a16="http://schemas.microsoft.com/office/drawing/2014/main" id="{6D1C5984-511F-4C5C-8AF6-AD674A473FF8}"/>
                  </a:ext>
                </a:extLst>
              </p:cNvPr>
              <p:cNvSpPr/>
              <p:nvPr/>
            </p:nvSpPr>
            <p:spPr>
              <a:xfrm>
                <a:off x="6786329" y="1980038"/>
                <a:ext cx="1655259" cy="617957"/>
              </a:xfrm>
              <a:custGeom>
                <a:avLst/>
                <a:gdLst>
                  <a:gd name="connsiteX0" fmla="*/ 1636441 w 1655259"/>
                  <a:gd name="connsiteY0" fmla="*/ 438731 h 617957"/>
                  <a:gd name="connsiteX1" fmla="*/ 664194 w 1655259"/>
                  <a:gd name="connsiteY1" fmla="*/ 541183 h 617957"/>
                  <a:gd name="connsiteX2" fmla="*/ 0 w 1655259"/>
                  <a:gd name="connsiteY2" fmla="*/ 0 h 617957"/>
                  <a:gd name="connsiteX3" fmla="*/ 1441295 w 1655259"/>
                  <a:gd name="connsiteY3" fmla="*/ 60286 h 617957"/>
                  <a:gd name="connsiteX4" fmla="*/ 1655260 w 1655259"/>
                  <a:gd name="connsiteY4" fmla="*/ 365202 h 617957"/>
                  <a:gd name="connsiteX5" fmla="*/ 566970 w 1655259"/>
                  <a:gd name="connsiteY5" fmla="*/ 401444 h 617957"/>
                  <a:gd name="connsiteX6" fmla="*/ 1636441 w 1655259"/>
                  <a:gd name="connsiteY6" fmla="*/ 438731 h 617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55259" h="617957">
                    <a:moveTo>
                      <a:pt x="1636441" y="438731"/>
                    </a:moveTo>
                    <a:cubicBezTo>
                      <a:pt x="1636441" y="438731"/>
                      <a:pt x="1203983" y="761071"/>
                      <a:pt x="664194" y="541183"/>
                    </a:cubicBezTo>
                    <a:cubicBezTo>
                      <a:pt x="152632" y="332794"/>
                      <a:pt x="13242" y="31363"/>
                      <a:pt x="0" y="0"/>
                    </a:cubicBezTo>
                    <a:cubicBezTo>
                      <a:pt x="65862" y="40423"/>
                      <a:pt x="496229" y="272159"/>
                      <a:pt x="1441295" y="60286"/>
                    </a:cubicBezTo>
                    <a:cubicBezTo>
                      <a:pt x="1441295" y="60286"/>
                      <a:pt x="1504370" y="179116"/>
                      <a:pt x="1655260" y="365202"/>
                    </a:cubicBezTo>
                    <a:cubicBezTo>
                      <a:pt x="987232" y="618893"/>
                      <a:pt x="576379" y="406322"/>
                      <a:pt x="566970" y="401444"/>
                    </a:cubicBezTo>
                    <a:cubicBezTo>
                      <a:pt x="961793" y="673603"/>
                      <a:pt x="1636441" y="438731"/>
                      <a:pt x="1636441" y="438731"/>
                    </a:cubicBezTo>
                    <a:close/>
                  </a:path>
                </a:pathLst>
              </a:custGeom>
              <a:solidFill>
                <a:srgbClr val="5D828A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7" name="Freeform: Shape 236">
                <a:extLst>
                  <a:ext uri="{FF2B5EF4-FFF2-40B4-BE49-F238E27FC236}">
                    <a16:creationId xmlns:a16="http://schemas.microsoft.com/office/drawing/2014/main" id="{10A121F3-1EB8-4AC2-A404-E39E4496AD50}"/>
                  </a:ext>
                </a:extLst>
              </p:cNvPr>
              <p:cNvSpPr/>
              <p:nvPr/>
            </p:nvSpPr>
            <p:spPr>
              <a:xfrm>
                <a:off x="6777617" y="1977599"/>
                <a:ext cx="2096777" cy="1244057"/>
              </a:xfrm>
              <a:custGeom>
                <a:avLst/>
                <a:gdLst>
                  <a:gd name="connsiteX0" fmla="*/ 2096778 w 2096777"/>
                  <a:gd name="connsiteY0" fmla="*/ 819266 h 1244057"/>
                  <a:gd name="connsiteX1" fmla="*/ 854114 w 2096777"/>
                  <a:gd name="connsiteY1" fmla="*/ 1244058 h 1244057"/>
                  <a:gd name="connsiteX2" fmla="*/ 570106 w 2096777"/>
                  <a:gd name="connsiteY2" fmla="*/ 1118258 h 1244057"/>
                  <a:gd name="connsiteX3" fmla="*/ 183995 w 2096777"/>
                  <a:gd name="connsiteY3" fmla="*/ 596242 h 1244057"/>
                  <a:gd name="connsiteX4" fmla="*/ 0 w 2096777"/>
                  <a:gd name="connsiteY4" fmla="*/ 697 h 1244057"/>
                  <a:gd name="connsiteX5" fmla="*/ 5227 w 2096777"/>
                  <a:gd name="connsiteY5" fmla="*/ 348 h 1244057"/>
                  <a:gd name="connsiteX6" fmla="*/ 8015 w 2096777"/>
                  <a:gd name="connsiteY6" fmla="*/ 0 h 1244057"/>
                  <a:gd name="connsiteX7" fmla="*/ 9060 w 2096777"/>
                  <a:gd name="connsiteY7" fmla="*/ 2439 h 1244057"/>
                  <a:gd name="connsiteX8" fmla="*/ 842614 w 2096777"/>
                  <a:gd name="connsiteY8" fmla="*/ 1051699 h 1244057"/>
                  <a:gd name="connsiteX9" fmla="*/ 2045552 w 2096777"/>
                  <a:gd name="connsiteY9" fmla="*/ 772222 h 1244057"/>
                  <a:gd name="connsiteX10" fmla="*/ 2096778 w 2096777"/>
                  <a:gd name="connsiteY10" fmla="*/ 819266 h 1244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96777" h="1244057">
                    <a:moveTo>
                      <a:pt x="2096778" y="819266"/>
                    </a:moveTo>
                    <a:lnTo>
                      <a:pt x="854114" y="1244058"/>
                    </a:lnTo>
                    <a:lnTo>
                      <a:pt x="570106" y="1118258"/>
                    </a:lnTo>
                    <a:lnTo>
                      <a:pt x="183995" y="596242"/>
                    </a:lnTo>
                    <a:cubicBezTo>
                      <a:pt x="93392" y="370081"/>
                      <a:pt x="3136" y="117088"/>
                      <a:pt x="0" y="697"/>
                    </a:cubicBezTo>
                    <a:lnTo>
                      <a:pt x="5227" y="348"/>
                    </a:lnTo>
                    <a:lnTo>
                      <a:pt x="8015" y="0"/>
                    </a:lnTo>
                    <a:cubicBezTo>
                      <a:pt x="8015" y="0"/>
                      <a:pt x="8364" y="1045"/>
                      <a:pt x="9060" y="2439"/>
                    </a:cubicBezTo>
                    <a:cubicBezTo>
                      <a:pt x="31014" y="57847"/>
                      <a:pt x="413292" y="1008140"/>
                      <a:pt x="842614" y="1051699"/>
                    </a:cubicBezTo>
                    <a:cubicBezTo>
                      <a:pt x="1187953" y="1086896"/>
                      <a:pt x="1795347" y="869447"/>
                      <a:pt x="2045552" y="772222"/>
                    </a:cubicBezTo>
                    <a:cubicBezTo>
                      <a:pt x="2061930" y="787903"/>
                      <a:pt x="2079005" y="803585"/>
                      <a:pt x="2096778" y="819266"/>
                    </a:cubicBez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38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5503242" y="1974401"/>
                <a:ext cx="1278270" cy="1184530"/>
                <a:chOff x="5503242" y="1974401"/>
                <a:chExt cx="1278270" cy="1184530"/>
              </a:xfrm>
            </p:grpSpPr>
            <p:sp>
              <p:nvSpPr>
                <p:cNvPr id="239" name="Freeform: Shape 238">
                  <a:extLst>
                    <a:ext uri="{FF2B5EF4-FFF2-40B4-BE49-F238E27FC236}">
                      <a16:creationId xmlns:a16="http://schemas.microsoft.com/office/drawing/2014/main" id="{39E22872-E6EB-4C74-B496-00F43940D040}"/>
                    </a:ext>
                  </a:extLst>
                </p:cNvPr>
                <p:cNvSpPr/>
                <p:nvPr/>
              </p:nvSpPr>
              <p:spPr>
                <a:xfrm>
                  <a:off x="5569399" y="1974401"/>
                  <a:ext cx="1212113" cy="973354"/>
                </a:xfrm>
                <a:custGeom>
                  <a:avLst/>
                  <a:gdLst>
                    <a:gd name="connsiteX0" fmla="*/ 100763 w 1212113"/>
                    <a:gd name="connsiteY0" fmla="*/ 973354 h 973354"/>
                    <a:gd name="connsiteX1" fmla="*/ 3190 w 1212113"/>
                    <a:gd name="connsiteY1" fmla="*/ 965688 h 973354"/>
                    <a:gd name="connsiteX2" fmla="*/ 53 w 1212113"/>
                    <a:gd name="connsiteY2" fmla="*/ 960809 h 973354"/>
                    <a:gd name="connsiteX3" fmla="*/ 4932 w 1212113"/>
                    <a:gd name="connsiteY3" fmla="*/ 957673 h 973354"/>
                    <a:gd name="connsiteX4" fmla="*/ 428678 w 1212113"/>
                    <a:gd name="connsiteY4" fmla="*/ 897386 h 973354"/>
                    <a:gd name="connsiteX5" fmla="*/ 1204385 w 1212113"/>
                    <a:gd name="connsiteY5" fmla="*/ 2501 h 973354"/>
                    <a:gd name="connsiteX6" fmla="*/ 1209612 w 1212113"/>
                    <a:gd name="connsiteY6" fmla="*/ 410 h 973354"/>
                    <a:gd name="connsiteX7" fmla="*/ 1211703 w 1212113"/>
                    <a:gd name="connsiteY7" fmla="*/ 5637 h 973354"/>
                    <a:gd name="connsiteX8" fmla="*/ 824198 w 1212113"/>
                    <a:gd name="connsiteY8" fmla="*/ 627318 h 973354"/>
                    <a:gd name="connsiteX9" fmla="*/ 430769 w 1212113"/>
                    <a:gd name="connsiteY9" fmla="*/ 905053 h 973354"/>
                    <a:gd name="connsiteX10" fmla="*/ 125505 w 1212113"/>
                    <a:gd name="connsiteY10" fmla="*/ 973005 h 973354"/>
                    <a:gd name="connsiteX11" fmla="*/ 100763 w 1212113"/>
                    <a:gd name="connsiteY11" fmla="*/ 973354 h 97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12113" h="973354">
                      <a:moveTo>
                        <a:pt x="100763" y="973354"/>
                      </a:moveTo>
                      <a:cubicBezTo>
                        <a:pt x="40128" y="973354"/>
                        <a:pt x="3538" y="965688"/>
                        <a:pt x="3190" y="965688"/>
                      </a:cubicBezTo>
                      <a:cubicBezTo>
                        <a:pt x="1099" y="965339"/>
                        <a:pt x="-295" y="962900"/>
                        <a:pt x="53" y="960809"/>
                      </a:cubicBezTo>
                      <a:cubicBezTo>
                        <a:pt x="402" y="958718"/>
                        <a:pt x="2841" y="957324"/>
                        <a:pt x="4932" y="957673"/>
                      </a:cubicBezTo>
                      <a:cubicBezTo>
                        <a:pt x="6674" y="958021"/>
                        <a:pt x="190321" y="995656"/>
                        <a:pt x="428678" y="897386"/>
                      </a:cubicBezTo>
                      <a:cubicBezTo>
                        <a:pt x="827683" y="732557"/>
                        <a:pt x="1070919" y="319614"/>
                        <a:pt x="1204385" y="2501"/>
                      </a:cubicBezTo>
                      <a:cubicBezTo>
                        <a:pt x="1205431" y="410"/>
                        <a:pt x="1207521" y="-635"/>
                        <a:pt x="1209612" y="410"/>
                      </a:cubicBezTo>
                      <a:cubicBezTo>
                        <a:pt x="1211703" y="1455"/>
                        <a:pt x="1212749" y="3546"/>
                        <a:pt x="1211703" y="5637"/>
                      </a:cubicBezTo>
                      <a:cubicBezTo>
                        <a:pt x="1104373" y="260721"/>
                        <a:pt x="974043" y="469807"/>
                        <a:pt x="824198" y="627318"/>
                      </a:cubicBezTo>
                      <a:cubicBezTo>
                        <a:pt x="704323" y="753466"/>
                        <a:pt x="571902" y="846857"/>
                        <a:pt x="430769" y="905053"/>
                      </a:cubicBezTo>
                      <a:cubicBezTo>
                        <a:pt x="304970" y="956976"/>
                        <a:pt x="195548" y="970566"/>
                        <a:pt x="125505" y="973005"/>
                      </a:cubicBezTo>
                      <a:cubicBezTo>
                        <a:pt x="117141" y="973354"/>
                        <a:pt x="108778" y="973354"/>
                        <a:pt x="100763" y="97335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240" name="Graphic 3">
                  <a:extLst>
                    <a:ext uri="{FF2B5EF4-FFF2-40B4-BE49-F238E27FC236}">
                      <a16:creationId xmlns:a16="http://schemas.microsoft.com/office/drawing/2014/main" id="{AA7B6CB5-7981-4BD6-9A90-1E15756F7846}"/>
                    </a:ext>
                  </a:extLst>
                </p:cNvPr>
                <p:cNvGrpSpPr/>
                <p:nvPr/>
              </p:nvGrpSpPr>
              <p:grpSpPr>
                <a:xfrm>
                  <a:off x="5503242" y="2910961"/>
                  <a:ext cx="102800" cy="247969"/>
                  <a:chOff x="5503242" y="2910961"/>
                  <a:chExt cx="102800" cy="247969"/>
                </a:xfrm>
              </p:grpSpPr>
              <p:sp>
                <p:nvSpPr>
                  <p:cNvPr id="241" name="Freeform: Shape 240">
                    <a:extLst>
                      <a:ext uri="{FF2B5EF4-FFF2-40B4-BE49-F238E27FC236}">
                        <a16:creationId xmlns:a16="http://schemas.microsoft.com/office/drawing/2014/main" id="{F7530D90-D4F9-4CB4-A05D-2954F7A1803A}"/>
                      </a:ext>
                    </a:extLst>
                  </p:cNvPr>
                  <p:cNvSpPr/>
                  <p:nvPr/>
                </p:nvSpPr>
                <p:spPr>
                  <a:xfrm>
                    <a:off x="5503242" y="2910961"/>
                    <a:ext cx="102800" cy="247969"/>
                  </a:xfrm>
                  <a:custGeom>
                    <a:avLst/>
                    <a:gdLst>
                      <a:gd name="connsiteX0" fmla="*/ 102800 w 102800"/>
                      <a:gd name="connsiteY0" fmla="*/ 234030 h 247969"/>
                      <a:gd name="connsiteX1" fmla="*/ 71786 w 102800"/>
                      <a:gd name="connsiteY1" fmla="*/ 247969 h 247969"/>
                      <a:gd name="connsiteX2" fmla="*/ 0 w 102800"/>
                      <a:gd name="connsiteY2" fmla="*/ 57702 h 247969"/>
                      <a:gd name="connsiteX3" fmla="*/ 71786 w 102800"/>
                      <a:gd name="connsiteY3" fmla="*/ 203 h 247969"/>
                      <a:gd name="connsiteX4" fmla="*/ 98967 w 102800"/>
                      <a:gd name="connsiteY4" fmla="*/ 205107 h 247969"/>
                      <a:gd name="connsiteX5" fmla="*/ 102800 w 102800"/>
                      <a:gd name="connsiteY5" fmla="*/ 234030 h 2479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2800" h="247969">
                        <a:moveTo>
                          <a:pt x="102800" y="234030"/>
                        </a:moveTo>
                        <a:lnTo>
                          <a:pt x="71786" y="247969"/>
                        </a:lnTo>
                        <a:lnTo>
                          <a:pt x="0" y="57702"/>
                        </a:lnTo>
                        <a:cubicBezTo>
                          <a:pt x="0" y="57702"/>
                          <a:pt x="31014" y="-3978"/>
                          <a:pt x="71786" y="203"/>
                        </a:cubicBezTo>
                        <a:lnTo>
                          <a:pt x="98967" y="205107"/>
                        </a:lnTo>
                        <a:lnTo>
                          <a:pt x="102800" y="234030"/>
                        </a:lnTo>
                        <a:close/>
                      </a:path>
                    </a:pathLst>
                  </a:custGeom>
                  <a:solidFill>
                    <a:srgbClr val="4D240A"/>
                  </a:solidFill>
                  <a:ln w="348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42" name="Freeform: Shape 241">
                    <a:extLst>
                      <a:ext uri="{FF2B5EF4-FFF2-40B4-BE49-F238E27FC236}">
                        <a16:creationId xmlns:a16="http://schemas.microsoft.com/office/drawing/2014/main" id="{3ECB9587-61A3-4A01-91FE-125514954A62}"/>
                      </a:ext>
                    </a:extLst>
                  </p:cNvPr>
                  <p:cNvSpPr/>
                  <p:nvPr/>
                </p:nvSpPr>
                <p:spPr>
                  <a:xfrm>
                    <a:off x="5503242" y="2910961"/>
                    <a:ext cx="102800" cy="247969"/>
                  </a:xfrm>
                  <a:custGeom>
                    <a:avLst/>
                    <a:gdLst>
                      <a:gd name="connsiteX0" fmla="*/ 102800 w 102800"/>
                      <a:gd name="connsiteY0" fmla="*/ 234030 h 247969"/>
                      <a:gd name="connsiteX1" fmla="*/ 71786 w 102800"/>
                      <a:gd name="connsiteY1" fmla="*/ 247969 h 247969"/>
                      <a:gd name="connsiteX2" fmla="*/ 0 w 102800"/>
                      <a:gd name="connsiteY2" fmla="*/ 57702 h 247969"/>
                      <a:gd name="connsiteX3" fmla="*/ 71786 w 102800"/>
                      <a:gd name="connsiteY3" fmla="*/ 203 h 247969"/>
                      <a:gd name="connsiteX4" fmla="*/ 36938 w 102800"/>
                      <a:gd name="connsiteY4" fmla="*/ 75822 h 247969"/>
                      <a:gd name="connsiteX5" fmla="*/ 75619 w 102800"/>
                      <a:gd name="connsiteY5" fmla="*/ 218001 h 247969"/>
                      <a:gd name="connsiteX6" fmla="*/ 57847 w 102800"/>
                      <a:gd name="connsiteY6" fmla="*/ 78262 h 247969"/>
                      <a:gd name="connsiteX7" fmla="*/ 98618 w 102800"/>
                      <a:gd name="connsiteY7" fmla="*/ 205455 h 247969"/>
                      <a:gd name="connsiteX8" fmla="*/ 102800 w 102800"/>
                      <a:gd name="connsiteY8" fmla="*/ 234030 h 2479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2800" h="247969">
                        <a:moveTo>
                          <a:pt x="102800" y="234030"/>
                        </a:moveTo>
                        <a:lnTo>
                          <a:pt x="71786" y="247969"/>
                        </a:lnTo>
                        <a:lnTo>
                          <a:pt x="0" y="57702"/>
                        </a:lnTo>
                        <a:cubicBezTo>
                          <a:pt x="0" y="57702"/>
                          <a:pt x="31014" y="-3978"/>
                          <a:pt x="71786" y="203"/>
                        </a:cubicBezTo>
                        <a:cubicBezTo>
                          <a:pt x="71786" y="203"/>
                          <a:pt x="36590" y="29824"/>
                          <a:pt x="36938" y="75822"/>
                        </a:cubicBezTo>
                        <a:cubicBezTo>
                          <a:pt x="37287" y="121473"/>
                          <a:pt x="75619" y="218001"/>
                          <a:pt x="75619" y="218001"/>
                        </a:cubicBezTo>
                        <a:lnTo>
                          <a:pt x="57847" y="78262"/>
                        </a:lnTo>
                        <a:cubicBezTo>
                          <a:pt x="57847" y="78262"/>
                          <a:pt x="75967" y="161548"/>
                          <a:pt x="98618" y="205455"/>
                        </a:cubicBezTo>
                        <a:lnTo>
                          <a:pt x="102800" y="234030"/>
                        </a:lnTo>
                        <a:close/>
                      </a:path>
                    </a:pathLst>
                  </a:custGeom>
                  <a:solidFill>
                    <a:srgbClr val="1D1105"/>
                  </a:solidFill>
                  <a:ln w="348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43" name="Freeform: Shape 242">
                  <a:extLst>
                    <a:ext uri="{FF2B5EF4-FFF2-40B4-BE49-F238E27FC236}">
                      <a16:creationId xmlns:a16="http://schemas.microsoft.com/office/drawing/2014/main" id="{C2C1F224-D976-4751-86FF-25A9DC470462}"/>
                    </a:ext>
                  </a:extLst>
                </p:cNvPr>
                <p:cNvSpPr/>
                <p:nvPr/>
              </p:nvSpPr>
              <p:spPr>
                <a:xfrm>
                  <a:off x="5509470" y="2942313"/>
                  <a:ext cx="74136" cy="58061"/>
                </a:xfrm>
                <a:custGeom>
                  <a:avLst/>
                  <a:gdLst>
                    <a:gd name="connsiteX0" fmla="*/ 4227 w 74136"/>
                    <a:gd name="connsiteY0" fmla="*/ 58062 h 58061"/>
                    <a:gd name="connsiteX1" fmla="*/ 45 w 74136"/>
                    <a:gd name="connsiteY1" fmla="*/ 54577 h 58061"/>
                    <a:gd name="connsiteX2" fmla="*/ 3529 w 74136"/>
                    <a:gd name="connsiteY2" fmla="*/ 50047 h 58061"/>
                    <a:gd name="connsiteX3" fmla="*/ 66255 w 74136"/>
                    <a:gd name="connsiteY3" fmla="*/ 2654 h 58061"/>
                    <a:gd name="connsiteX4" fmla="*/ 71482 w 74136"/>
                    <a:gd name="connsiteY4" fmla="*/ 215 h 58061"/>
                    <a:gd name="connsiteX5" fmla="*/ 73922 w 74136"/>
                    <a:gd name="connsiteY5" fmla="*/ 5442 h 58061"/>
                    <a:gd name="connsiteX6" fmla="*/ 4923 w 74136"/>
                    <a:gd name="connsiteY6" fmla="*/ 58062 h 58061"/>
                    <a:gd name="connsiteX7" fmla="*/ 4227 w 74136"/>
                    <a:gd name="connsiteY7" fmla="*/ 58062 h 58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136" h="58061">
                      <a:moveTo>
                        <a:pt x="4227" y="58062"/>
                      </a:moveTo>
                      <a:cubicBezTo>
                        <a:pt x="2136" y="58062"/>
                        <a:pt x="393" y="56668"/>
                        <a:pt x="45" y="54577"/>
                      </a:cubicBezTo>
                      <a:cubicBezTo>
                        <a:pt x="-304" y="52486"/>
                        <a:pt x="1439" y="50395"/>
                        <a:pt x="3529" y="50047"/>
                      </a:cubicBezTo>
                      <a:cubicBezTo>
                        <a:pt x="3878" y="50047"/>
                        <a:pt x="50922" y="43078"/>
                        <a:pt x="66255" y="2654"/>
                      </a:cubicBezTo>
                      <a:cubicBezTo>
                        <a:pt x="66952" y="563"/>
                        <a:pt x="69391" y="-482"/>
                        <a:pt x="71482" y="215"/>
                      </a:cubicBezTo>
                      <a:cubicBezTo>
                        <a:pt x="73573" y="912"/>
                        <a:pt x="74618" y="3351"/>
                        <a:pt x="73922" y="5442"/>
                      </a:cubicBezTo>
                      <a:cubicBezTo>
                        <a:pt x="57195" y="50744"/>
                        <a:pt x="7014" y="57714"/>
                        <a:pt x="4923" y="58062"/>
                      </a:cubicBezTo>
                      <a:cubicBezTo>
                        <a:pt x="4575" y="58062"/>
                        <a:pt x="4575" y="58062"/>
                        <a:pt x="4227" y="5806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4" name="Freeform: Shape 243">
                  <a:extLst>
                    <a:ext uri="{FF2B5EF4-FFF2-40B4-BE49-F238E27FC236}">
                      <a16:creationId xmlns:a16="http://schemas.microsoft.com/office/drawing/2014/main" id="{5D20CDC8-BBF4-45E2-9FBB-AB227471883B}"/>
                    </a:ext>
                  </a:extLst>
                </p:cNvPr>
                <p:cNvSpPr/>
                <p:nvPr/>
              </p:nvSpPr>
              <p:spPr>
                <a:xfrm>
                  <a:off x="5515787" y="2969577"/>
                  <a:ext cx="71569" cy="47176"/>
                </a:xfrm>
                <a:custGeom>
                  <a:avLst/>
                  <a:gdLst>
                    <a:gd name="connsiteX0" fmla="*/ 4182 w 71569"/>
                    <a:gd name="connsiteY0" fmla="*/ 47176 h 47176"/>
                    <a:gd name="connsiteX1" fmla="*/ 0 w 71569"/>
                    <a:gd name="connsiteY1" fmla="*/ 43343 h 47176"/>
                    <a:gd name="connsiteX2" fmla="*/ 3833 w 71569"/>
                    <a:gd name="connsiteY2" fmla="*/ 39161 h 47176"/>
                    <a:gd name="connsiteX3" fmla="*/ 63771 w 71569"/>
                    <a:gd name="connsiteY3" fmla="*/ 2223 h 47176"/>
                    <a:gd name="connsiteX4" fmla="*/ 69347 w 71569"/>
                    <a:gd name="connsiteY4" fmla="*/ 480 h 47176"/>
                    <a:gd name="connsiteX5" fmla="*/ 71089 w 71569"/>
                    <a:gd name="connsiteY5" fmla="*/ 6056 h 47176"/>
                    <a:gd name="connsiteX6" fmla="*/ 4182 w 71569"/>
                    <a:gd name="connsiteY6" fmla="*/ 47176 h 47176"/>
                    <a:gd name="connsiteX7" fmla="*/ 4182 w 71569"/>
                    <a:gd name="connsiteY7" fmla="*/ 47176 h 47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1569" h="47176">
                      <a:moveTo>
                        <a:pt x="4182" y="47176"/>
                      </a:moveTo>
                      <a:cubicBezTo>
                        <a:pt x="2091" y="47176"/>
                        <a:pt x="348" y="45434"/>
                        <a:pt x="0" y="43343"/>
                      </a:cubicBezTo>
                      <a:cubicBezTo>
                        <a:pt x="0" y="41252"/>
                        <a:pt x="1742" y="39161"/>
                        <a:pt x="3833" y="39161"/>
                      </a:cubicBezTo>
                      <a:cubicBezTo>
                        <a:pt x="4182" y="39161"/>
                        <a:pt x="47044" y="36373"/>
                        <a:pt x="63771" y="2223"/>
                      </a:cubicBezTo>
                      <a:cubicBezTo>
                        <a:pt x="64816" y="132"/>
                        <a:pt x="67256" y="-565"/>
                        <a:pt x="69347" y="480"/>
                      </a:cubicBezTo>
                      <a:cubicBezTo>
                        <a:pt x="71438" y="1526"/>
                        <a:pt x="72134" y="3965"/>
                        <a:pt x="71089" y="6056"/>
                      </a:cubicBezTo>
                      <a:cubicBezTo>
                        <a:pt x="52271" y="44040"/>
                        <a:pt x="6273" y="46827"/>
                        <a:pt x="4182" y="47176"/>
                      </a:cubicBezTo>
                      <a:cubicBezTo>
                        <a:pt x="4182" y="47176"/>
                        <a:pt x="4182" y="47176"/>
                        <a:pt x="4182" y="4717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45" name="Freeform: Shape 244">
                <a:extLst>
                  <a:ext uri="{FF2B5EF4-FFF2-40B4-BE49-F238E27FC236}">
                    <a16:creationId xmlns:a16="http://schemas.microsoft.com/office/drawing/2014/main" id="{085F1268-A2E0-4990-8A0A-1FF8D964689E}"/>
                  </a:ext>
                </a:extLst>
              </p:cNvPr>
              <p:cNvSpPr/>
              <p:nvPr/>
            </p:nvSpPr>
            <p:spPr>
              <a:xfrm>
                <a:off x="6451444" y="2326074"/>
                <a:ext cx="882340" cy="881294"/>
              </a:xfrm>
              <a:custGeom>
                <a:avLst/>
                <a:gdLst>
                  <a:gd name="connsiteX0" fmla="*/ 255781 w 882340"/>
                  <a:gd name="connsiteY0" fmla="*/ 851675 h 881294"/>
                  <a:gd name="connsiteX1" fmla="*/ 882340 w 882340"/>
                  <a:gd name="connsiteY1" fmla="*/ 881295 h 881294"/>
                  <a:gd name="connsiteX2" fmla="*/ 311189 w 882340"/>
                  <a:gd name="connsiteY2" fmla="*/ 0 h 881294"/>
                  <a:gd name="connsiteX3" fmla="*/ 0 w 882340"/>
                  <a:gd name="connsiteY3" fmla="*/ 529335 h 88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2340" h="881294">
                    <a:moveTo>
                      <a:pt x="255781" y="851675"/>
                    </a:moveTo>
                    <a:lnTo>
                      <a:pt x="882340" y="881295"/>
                    </a:lnTo>
                    <a:lnTo>
                      <a:pt x="311189" y="0"/>
                    </a:lnTo>
                    <a:lnTo>
                      <a:pt x="0" y="529335"/>
                    </a:ln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6" name="Freeform: Shape 245">
                <a:extLst>
                  <a:ext uri="{FF2B5EF4-FFF2-40B4-BE49-F238E27FC236}">
                    <a16:creationId xmlns:a16="http://schemas.microsoft.com/office/drawing/2014/main" id="{51590122-8C1F-4841-82B8-355095394B3E}"/>
                  </a:ext>
                </a:extLst>
              </p:cNvPr>
              <p:cNvSpPr/>
              <p:nvPr/>
            </p:nvSpPr>
            <p:spPr>
              <a:xfrm>
                <a:off x="5894232" y="1974462"/>
                <a:ext cx="1737499" cy="1247194"/>
              </a:xfrm>
              <a:custGeom>
                <a:avLst/>
                <a:gdLst>
                  <a:gd name="connsiteX0" fmla="*/ 1737499 w 1737499"/>
                  <a:gd name="connsiteY0" fmla="*/ 1247194 h 1247194"/>
                  <a:gd name="connsiteX1" fmla="*/ 1246846 w 1737499"/>
                  <a:gd name="connsiteY1" fmla="*/ 1223846 h 1247194"/>
                  <a:gd name="connsiteX2" fmla="*/ 1075047 w 1737499"/>
                  <a:gd name="connsiteY2" fmla="*/ 1105365 h 1247194"/>
                  <a:gd name="connsiteX3" fmla="*/ 990368 w 1737499"/>
                  <a:gd name="connsiteY3" fmla="*/ 894537 h 1247194"/>
                  <a:gd name="connsiteX4" fmla="*/ 990368 w 1737499"/>
                  <a:gd name="connsiteY4" fmla="*/ 894537 h 1247194"/>
                  <a:gd name="connsiteX5" fmla="*/ 942278 w 1737499"/>
                  <a:gd name="connsiteY5" fmla="*/ 752707 h 1247194"/>
                  <a:gd name="connsiteX6" fmla="*/ 875371 w 1737499"/>
                  <a:gd name="connsiteY6" fmla="*/ 433155 h 1247194"/>
                  <a:gd name="connsiteX7" fmla="*/ 813691 w 1737499"/>
                  <a:gd name="connsiteY7" fmla="*/ 1203635 h 1247194"/>
                  <a:gd name="connsiteX8" fmla="*/ 0 w 1737499"/>
                  <a:gd name="connsiteY8" fmla="*/ 1165303 h 1247194"/>
                  <a:gd name="connsiteX9" fmla="*/ 884083 w 1737499"/>
                  <a:gd name="connsiteY9" fmla="*/ 0 h 1247194"/>
                  <a:gd name="connsiteX10" fmla="*/ 884083 w 1737499"/>
                  <a:gd name="connsiteY10" fmla="*/ 697 h 1247194"/>
                  <a:gd name="connsiteX11" fmla="*/ 884083 w 1737499"/>
                  <a:gd name="connsiteY11" fmla="*/ 697 h 1247194"/>
                  <a:gd name="connsiteX12" fmla="*/ 1737499 w 1737499"/>
                  <a:gd name="connsiteY12" fmla="*/ 1247194 h 1247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737499" h="1247194">
                    <a:moveTo>
                      <a:pt x="1737499" y="1247194"/>
                    </a:moveTo>
                    <a:lnTo>
                      <a:pt x="1246846" y="1223846"/>
                    </a:lnTo>
                    <a:cubicBezTo>
                      <a:pt x="1171575" y="1220362"/>
                      <a:pt x="1105016" y="1174363"/>
                      <a:pt x="1075047" y="1105365"/>
                    </a:cubicBezTo>
                    <a:cubicBezTo>
                      <a:pt x="1049260" y="1046472"/>
                      <a:pt x="1019291" y="973641"/>
                      <a:pt x="990368" y="894537"/>
                    </a:cubicBezTo>
                    <a:lnTo>
                      <a:pt x="990368" y="894537"/>
                    </a:lnTo>
                    <a:cubicBezTo>
                      <a:pt x="973641" y="848887"/>
                      <a:pt x="957263" y="801146"/>
                      <a:pt x="942278" y="752707"/>
                    </a:cubicBezTo>
                    <a:cubicBezTo>
                      <a:pt x="908476" y="643286"/>
                      <a:pt x="881992" y="531077"/>
                      <a:pt x="875371" y="433155"/>
                    </a:cubicBezTo>
                    <a:cubicBezTo>
                      <a:pt x="875371" y="433155"/>
                      <a:pt x="861780" y="1032533"/>
                      <a:pt x="813691" y="1203635"/>
                    </a:cubicBezTo>
                    <a:lnTo>
                      <a:pt x="0" y="1165303"/>
                    </a:lnTo>
                    <a:cubicBezTo>
                      <a:pt x="0" y="1165303"/>
                      <a:pt x="827978" y="537001"/>
                      <a:pt x="884083" y="0"/>
                    </a:cubicBezTo>
                    <a:cubicBezTo>
                      <a:pt x="884083" y="0"/>
                      <a:pt x="884083" y="349"/>
                      <a:pt x="884083" y="697"/>
                    </a:cubicBezTo>
                    <a:lnTo>
                      <a:pt x="884083" y="697"/>
                    </a:lnTo>
                    <a:cubicBezTo>
                      <a:pt x="890007" y="28575"/>
                      <a:pt x="1088290" y="856205"/>
                      <a:pt x="1737499" y="1247194"/>
                    </a:cubicBezTo>
                    <a:close/>
                  </a:path>
                </a:pathLst>
              </a:custGeom>
              <a:solidFill>
                <a:srgbClr val="5D828A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47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8225814" y="2041651"/>
                <a:ext cx="680640" cy="917255"/>
                <a:chOff x="8225814" y="2041651"/>
                <a:chExt cx="680640" cy="917255"/>
              </a:xfrm>
            </p:grpSpPr>
            <p:sp>
              <p:nvSpPr>
                <p:cNvPr id="248" name="Freeform: Shape 247">
                  <a:extLst>
                    <a:ext uri="{FF2B5EF4-FFF2-40B4-BE49-F238E27FC236}">
                      <a16:creationId xmlns:a16="http://schemas.microsoft.com/office/drawing/2014/main" id="{50DA4D3D-FFC3-4F99-8DC2-6449361C35C0}"/>
                    </a:ext>
                  </a:extLst>
                </p:cNvPr>
                <p:cNvSpPr/>
                <p:nvPr/>
              </p:nvSpPr>
              <p:spPr>
                <a:xfrm>
                  <a:off x="8225814" y="2041651"/>
                  <a:ext cx="651368" cy="777186"/>
                </a:xfrm>
                <a:custGeom>
                  <a:avLst/>
                  <a:gdLst>
                    <a:gd name="connsiteX0" fmla="*/ 585855 w 651368"/>
                    <a:gd name="connsiteY0" fmla="*/ 770547 h 777186"/>
                    <a:gd name="connsiteX1" fmla="*/ 648929 w 651368"/>
                    <a:gd name="connsiteY1" fmla="*/ 777168 h 777186"/>
                    <a:gd name="connsiteX2" fmla="*/ 651369 w 651368"/>
                    <a:gd name="connsiteY2" fmla="*/ 774380 h 777186"/>
                    <a:gd name="connsiteX3" fmla="*/ 648581 w 651368"/>
                    <a:gd name="connsiteY3" fmla="*/ 771592 h 777186"/>
                    <a:gd name="connsiteX4" fmla="*/ 386875 w 651368"/>
                    <a:gd name="connsiteY4" fmla="*/ 681337 h 777186"/>
                    <a:gd name="connsiteX5" fmla="*/ 5295 w 651368"/>
                    <a:gd name="connsiteY5" fmla="*/ 2158 h 777186"/>
                    <a:gd name="connsiteX6" fmla="*/ 2159 w 651368"/>
                    <a:gd name="connsiteY6" fmla="*/ 68 h 777186"/>
                    <a:gd name="connsiteX7" fmla="*/ 67 w 651368"/>
                    <a:gd name="connsiteY7" fmla="*/ 3204 h 777186"/>
                    <a:gd name="connsiteX8" fmla="*/ 169078 w 651368"/>
                    <a:gd name="connsiteY8" fmla="*/ 456571 h 777186"/>
                    <a:gd name="connsiteX9" fmla="*/ 384436 w 651368"/>
                    <a:gd name="connsiteY9" fmla="*/ 685868 h 777186"/>
                    <a:gd name="connsiteX10" fmla="*/ 569825 w 651368"/>
                    <a:gd name="connsiteY10" fmla="*/ 767062 h 777186"/>
                    <a:gd name="connsiteX11" fmla="*/ 585855 w 651368"/>
                    <a:gd name="connsiteY11" fmla="*/ 770547 h 777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51368" h="777186">
                      <a:moveTo>
                        <a:pt x="585855" y="770547"/>
                      </a:moveTo>
                      <a:cubicBezTo>
                        <a:pt x="624536" y="777865"/>
                        <a:pt x="648581" y="777168"/>
                        <a:pt x="648929" y="777168"/>
                      </a:cubicBezTo>
                      <a:cubicBezTo>
                        <a:pt x="650323" y="777168"/>
                        <a:pt x="651369" y="775774"/>
                        <a:pt x="651369" y="774380"/>
                      </a:cubicBezTo>
                      <a:cubicBezTo>
                        <a:pt x="651369" y="772986"/>
                        <a:pt x="649974" y="771592"/>
                        <a:pt x="648581" y="771592"/>
                      </a:cubicBezTo>
                      <a:cubicBezTo>
                        <a:pt x="647535" y="771592"/>
                        <a:pt x="526266" y="774380"/>
                        <a:pt x="386875" y="681337"/>
                      </a:cubicBezTo>
                      <a:cubicBezTo>
                        <a:pt x="154093" y="525569"/>
                        <a:pt x="50945" y="226228"/>
                        <a:pt x="5295" y="2158"/>
                      </a:cubicBezTo>
                      <a:cubicBezTo>
                        <a:pt x="4947" y="764"/>
                        <a:pt x="3552" y="-281"/>
                        <a:pt x="2159" y="68"/>
                      </a:cubicBezTo>
                      <a:cubicBezTo>
                        <a:pt x="764" y="416"/>
                        <a:pt x="-281" y="1810"/>
                        <a:pt x="67" y="3204"/>
                      </a:cubicBezTo>
                      <a:cubicBezTo>
                        <a:pt x="36657" y="183017"/>
                        <a:pt x="93459" y="335650"/>
                        <a:pt x="169078" y="456571"/>
                      </a:cubicBezTo>
                      <a:cubicBezTo>
                        <a:pt x="229365" y="553447"/>
                        <a:pt x="301848" y="630460"/>
                        <a:pt x="384436" y="685868"/>
                      </a:cubicBezTo>
                      <a:cubicBezTo>
                        <a:pt x="457965" y="735003"/>
                        <a:pt x="525569" y="756956"/>
                        <a:pt x="569825" y="767062"/>
                      </a:cubicBezTo>
                      <a:cubicBezTo>
                        <a:pt x="575401" y="768456"/>
                        <a:pt x="580628" y="769502"/>
                        <a:pt x="585855" y="77054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249" name="Graphic 3">
                  <a:extLst>
                    <a:ext uri="{FF2B5EF4-FFF2-40B4-BE49-F238E27FC236}">
                      <a16:creationId xmlns:a16="http://schemas.microsoft.com/office/drawing/2014/main" id="{AA7B6CB5-7981-4BD6-9A90-1E15756F7846}"/>
                    </a:ext>
                  </a:extLst>
                </p:cNvPr>
                <p:cNvGrpSpPr/>
                <p:nvPr/>
              </p:nvGrpSpPr>
              <p:grpSpPr>
                <a:xfrm>
                  <a:off x="8844078" y="2798815"/>
                  <a:ext cx="62376" cy="160090"/>
                  <a:chOff x="8844078" y="2798815"/>
                  <a:chExt cx="62376" cy="160090"/>
                </a:xfrm>
              </p:grpSpPr>
              <p:sp>
                <p:nvSpPr>
                  <p:cNvPr id="250" name="Freeform: Shape 249">
                    <a:extLst>
                      <a:ext uri="{FF2B5EF4-FFF2-40B4-BE49-F238E27FC236}">
                        <a16:creationId xmlns:a16="http://schemas.microsoft.com/office/drawing/2014/main" id="{335E3269-747F-403D-9943-9B3E641736DA}"/>
                      </a:ext>
                    </a:extLst>
                  </p:cNvPr>
                  <p:cNvSpPr/>
                  <p:nvPr/>
                </p:nvSpPr>
                <p:spPr>
                  <a:xfrm>
                    <a:off x="8844078" y="2798815"/>
                    <a:ext cx="62376" cy="160090"/>
                  </a:xfrm>
                  <a:custGeom>
                    <a:avLst/>
                    <a:gdLst>
                      <a:gd name="connsiteX0" fmla="*/ 0 w 62376"/>
                      <a:gd name="connsiteY0" fmla="*/ 151030 h 160090"/>
                      <a:gd name="connsiteX1" fmla="*/ 18817 w 62376"/>
                      <a:gd name="connsiteY1" fmla="*/ 160090 h 160090"/>
                      <a:gd name="connsiteX2" fmla="*/ 62377 w 62376"/>
                      <a:gd name="connsiteY2" fmla="*/ 37078 h 160090"/>
                      <a:gd name="connsiteX3" fmla="*/ 18817 w 62376"/>
                      <a:gd name="connsiteY3" fmla="*/ 140 h 160090"/>
                      <a:gd name="connsiteX4" fmla="*/ 2439 w 62376"/>
                      <a:gd name="connsiteY4" fmla="*/ 132561 h 160090"/>
                      <a:gd name="connsiteX5" fmla="*/ 0 w 62376"/>
                      <a:gd name="connsiteY5" fmla="*/ 151030 h 160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2376" h="160090">
                        <a:moveTo>
                          <a:pt x="0" y="151030"/>
                        </a:moveTo>
                        <a:lnTo>
                          <a:pt x="18817" y="160090"/>
                        </a:lnTo>
                        <a:lnTo>
                          <a:pt x="62377" y="37078"/>
                        </a:lnTo>
                        <a:cubicBezTo>
                          <a:pt x="62377" y="37078"/>
                          <a:pt x="43559" y="-2648"/>
                          <a:pt x="18817" y="140"/>
                        </a:cubicBezTo>
                        <a:lnTo>
                          <a:pt x="2439" y="132561"/>
                        </a:lnTo>
                        <a:lnTo>
                          <a:pt x="0" y="151030"/>
                        </a:lnTo>
                        <a:close/>
                      </a:path>
                    </a:pathLst>
                  </a:custGeom>
                  <a:solidFill>
                    <a:srgbClr val="4D240A"/>
                  </a:solidFill>
                  <a:ln w="348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51" name="Freeform: Shape 250">
                    <a:extLst>
                      <a:ext uri="{FF2B5EF4-FFF2-40B4-BE49-F238E27FC236}">
                        <a16:creationId xmlns:a16="http://schemas.microsoft.com/office/drawing/2014/main" id="{FF496246-8621-40E8-995A-C604C4A8ECDE}"/>
                      </a:ext>
                    </a:extLst>
                  </p:cNvPr>
                  <p:cNvSpPr/>
                  <p:nvPr/>
                </p:nvSpPr>
                <p:spPr>
                  <a:xfrm>
                    <a:off x="8844078" y="2798815"/>
                    <a:ext cx="62376" cy="160090"/>
                  </a:xfrm>
                  <a:custGeom>
                    <a:avLst/>
                    <a:gdLst>
                      <a:gd name="connsiteX0" fmla="*/ 0 w 62376"/>
                      <a:gd name="connsiteY0" fmla="*/ 151030 h 160090"/>
                      <a:gd name="connsiteX1" fmla="*/ 18817 w 62376"/>
                      <a:gd name="connsiteY1" fmla="*/ 160090 h 160090"/>
                      <a:gd name="connsiteX2" fmla="*/ 62377 w 62376"/>
                      <a:gd name="connsiteY2" fmla="*/ 37078 h 160090"/>
                      <a:gd name="connsiteX3" fmla="*/ 18817 w 62376"/>
                      <a:gd name="connsiteY3" fmla="*/ 140 h 160090"/>
                      <a:gd name="connsiteX4" fmla="*/ 40075 w 62376"/>
                      <a:gd name="connsiteY4" fmla="*/ 48927 h 160090"/>
                      <a:gd name="connsiteX5" fmla="*/ 16378 w 62376"/>
                      <a:gd name="connsiteY5" fmla="*/ 140576 h 160090"/>
                      <a:gd name="connsiteX6" fmla="*/ 27180 w 62376"/>
                      <a:gd name="connsiteY6" fmla="*/ 50321 h 160090"/>
                      <a:gd name="connsiteX7" fmla="*/ 2439 w 62376"/>
                      <a:gd name="connsiteY7" fmla="*/ 132561 h 160090"/>
                      <a:gd name="connsiteX8" fmla="*/ 0 w 62376"/>
                      <a:gd name="connsiteY8" fmla="*/ 151030 h 1600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2376" h="160090">
                        <a:moveTo>
                          <a:pt x="0" y="151030"/>
                        </a:moveTo>
                        <a:lnTo>
                          <a:pt x="18817" y="160090"/>
                        </a:lnTo>
                        <a:lnTo>
                          <a:pt x="62377" y="37078"/>
                        </a:lnTo>
                        <a:cubicBezTo>
                          <a:pt x="62377" y="37078"/>
                          <a:pt x="43559" y="-2648"/>
                          <a:pt x="18817" y="140"/>
                        </a:cubicBezTo>
                        <a:cubicBezTo>
                          <a:pt x="18817" y="140"/>
                          <a:pt x="40075" y="19306"/>
                          <a:pt x="40075" y="48927"/>
                        </a:cubicBezTo>
                        <a:cubicBezTo>
                          <a:pt x="39726" y="78547"/>
                          <a:pt x="16378" y="140576"/>
                          <a:pt x="16378" y="140576"/>
                        </a:cubicBezTo>
                        <a:lnTo>
                          <a:pt x="27180" y="50321"/>
                        </a:lnTo>
                        <a:cubicBezTo>
                          <a:pt x="27180" y="50321"/>
                          <a:pt x="16378" y="103986"/>
                          <a:pt x="2439" y="132561"/>
                        </a:cubicBezTo>
                        <a:lnTo>
                          <a:pt x="0" y="151030"/>
                        </a:lnTo>
                        <a:close/>
                      </a:path>
                    </a:pathLst>
                  </a:custGeom>
                  <a:solidFill>
                    <a:srgbClr val="1D1105"/>
                  </a:solidFill>
                  <a:ln w="348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52" name="Freeform: Shape 251">
                  <a:extLst>
                    <a:ext uri="{FF2B5EF4-FFF2-40B4-BE49-F238E27FC236}">
                      <a16:creationId xmlns:a16="http://schemas.microsoft.com/office/drawing/2014/main" id="{1F15497C-907E-4F52-AC13-749DD358B67B}"/>
                    </a:ext>
                  </a:extLst>
                </p:cNvPr>
                <p:cNvSpPr/>
                <p:nvPr/>
              </p:nvSpPr>
              <p:spPr>
                <a:xfrm>
                  <a:off x="8857743" y="2818894"/>
                  <a:ext cx="44945" cy="37560"/>
                </a:xfrm>
                <a:custGeom>
                  <a:avLst/>
                  <a:gdLst>
                    <a:gd name="connsiteX0" fmla="*/ 42439 w 44945"/>
                    <a:gd name="connsiteY0" fmla="*/ 37560 h 37560"/>
                    <a:gd name="connsiteX1" fmla="*/ 44878 w 44945"/>
                    <a:gd name="connsiteY1" fmla="*/ 35121 h 37560"/>
                    <a:gd name="connsiteX2" fmla="*/ 42788 w 44945"/>
                    <a:gd name="connsiteY2" fmla="*/ 32333 h 37560"/>
                    <a:gd name="connsiteX3" fmla="*/ 4803 w 44945"/>
                    <a:gd name="connsiteY3" fmla="*/ 1667 h 37560"/>
                    <a:gd name="connsiteX4" fmla="*/ 1667 w 44945"/>
                    <a:gd name="connsiteY4" fmla="*/ 273 h 37560"/>
                    <a:gd name="connsiteX5" fmla="*/ 274 w 44945"/>
                    <a:gd name="connsiteY5" fmla="*/ 3758 h 37560"/>
                    <a:gd name="connsiteX6" fmla="*/ 42439 w 44945"/>
                    <a:gd name="connsiteY6" fmla="*/ 37560 h 37560"/>
                    <a:gd name="connsiteX7" fmla="*/ 42439 w 44945"/>
                    <a:gd name="connsiteY7" fmla="*/ 37560 h 37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4945" h="37560">
                      <a:moveTo>
                        <a:pt x="42439" y="37560"/>
                      </a:moveTo>
                      <a:cubicBezTo>
                        <a:pt x="43484" y="37560"/>
                        <a:pt x="44878" y="36515"/>
                        <a:pt x="44878" y="35121"/>
                      </a:cubicBezTo>
                      <a:cubicBezTo>
                        <a:pt x="45227" y="33727"/>
                        <a:pt x="44181" y="32333"/>
                        <a:pt x="42788" y="32333"/>
                      </a:cubicBezTo>
                      <a:cubicBezTo>
                        <a:pt x="42439" y="32333"/>
                        <a:pt x="13864" y="27803"/>
                        <a:pt x="4803" y="1667"/>
                      </a:cubicBezTo>
                      <a:cubicBezTo>
                        <a:pt x="4455" y="273"/>
                        <a:pt x="3061" y="-424"/>
                        <a:pt x="1667" y="273"/>
                      </a:cubicBezTo>
                      <a:cubicBezTo>
                        <a:pt x="274" y="622"/>
                        <a:pt x="-424" y="2364"/>
                        <a:pt x="274" y="3758"/>
                      </a:cubicBezTo>
                      <a:cubicBezTo>
                        <a:pt x="10379" y="32682"/>
                        <a:pt x="40696" y="37560"/>
                        <a:pt x="42439" y="37560"/>
                      </a:cubicBezTo>
                      <a:cubicBezTo>
                        <a:pt x="42091" y="37560"/>
                        <a:pt x="42091" y="37560"/>
                        <a:pt x="42439" y="3756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3" name="Freeform: Shape 252">
                  <a:extLst>
                    <a:ext uri="{FF2B5EF4-FFF2-40B4-BE49-F238E27FC236}">
                      <a16:creationId xmlns:a16="http://schemas.microsoft.com/office/drawing/2014/main" id="{9A7EADE0-0BD7-4CF0-976B-F9187021015C}"/>
                    </a:ext>
                  </a:extLst>
                </p:cNvPr>
                <p:cNvSpPr/>
                <p:nvPr/>
              </p:nvSpPr>
              <p:spPr>
                <a:xfrm>
                  <a:off x="8855577" y="2836591"/>
                  <a:ext cx="43211" cy="30665"/>
                </a:xfrm>
                <a:custGeom>
                  <a:avLst/>
                  <a:gdLst>
                    <a:gd name="connsiteX0" fmla="*/ 40772 w 43211"/>
                    <a:gd name="connsiteY0" fmla="*/ 30666 h 30665"/>
                    <a:gd name="connsiteX1" fmla="*/ 43211 w 43211"/>
                    <a:gd name="connsiteY1" fmla="*/ 28226 h 30665"/>
                    <a:gd name="connsiteX2" fmla="*/ 40772 w 43211"/>
                    <a:gd name="connsiteY2" fmla="*/ 25439 h 30665"/>
                    <a:gd name="connsiteX3" fmla="*/ 4530 w 43211"/>
                    <a:gd name="connsiteY3" fmla="*/ 1394 h 30665"/>
                    <a:gd name="connsiteX4" fmla="*/ 1394 w 43211"/>
                    <a:gd name="connsiteY4" fmla="*/ 348 h 30665"/>
                    <a:gd name="connsiteX5" fmla="*/ 348 w 43211"/>
                    <a:gd name="connsiteY5" fmla="*/ 3833 h 30665"/>
                    <a:gd name="connsiteX6" fmla="*/ 40772 w 43211"/>
                    <a:gd name="connsiteY6" fmla="*/ 30666 h 30665"/>
                    <a:gd name="connsiteX7" fmla="*/ 40772 w 43211"/>
                    <a:gd name="connsiteY7" fmla="*/ 30666 h 30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3211" h="30665">
                      <a:moveTo>
                        <a:pt x="40772" y="30666"/>
                      </a:moveTo>
                      <a:cubicBezTo>
                        <a:pt x="42166" y="30666"/>
                        <a:pt x="43211" y="29620"/>
                        <a:pt x="43211" y="28226"/>
                      </a:cubicBezTo>
                      <a:cubicBezTo>
                        <a:pt x="43211" y="26833"/>
                        <a:pt x="42166" y="25439"/>
                        <a:pt x="40772" y="25439"/>
                      </a:cubicBezTo>
                      <a:cubicBezTo>
                        <a:pt x="40423" y="25439"/>
                        <a:pt x="14636" y="23696"/>
                        <a:pt x="4530" y="1394"/>
                      </a:cubicBezTo>
                      <a:cubicBezTo>
                        <a:pt x="3833" y="0"/>
                        <a:pt x="2440" y="-348"/>
                        <a:pt x="1394" y="348"/>
                      </a:cubicBezTo>
                      <a:cubicBezTo>
                        <a:pt x="0" y="1045"/>
                        <a:pt x="-348" y="2439"/>
                        <a:pt x="348" y="3833"/>
                      </a:cubicBezTo>
                      <a:cubicBezTo>
                        <a:pt x="11500" y="28575"/>
                        <a:pt x="39378" y="30317"/>
                        <a:pt x="40772" y="30666"/>
                      </a:cubicBezTo>
                      <a:cubicBezTo>
                        <a:pt x="40772" y="30666"/>
                        <a:pt x="40772" y="30666"/>
                        <a:pt x="40772" y="3066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54" name="Freeform: Shape 253">
                <a:extLst>
                  <a:ext uri="{FF2B5EF4-FFF2-40B4-BE49-F238E27FC236}">
                    <a16:creationId xmlns:a16="http://schemas.microsoft.com/office/drawing/2014/main" id="{45BF6FC6-B799-4B2B-964B-8057183166B1}"/>
                  </a:ext>
                </a:extLst>
              </p:cNvPr>
              <p:cNvSpPr/>
              <p:nvPr/>
            </p:nvSpPr>
            <p:spPr>
              <a:xfrm>
                <a:off x="5893883" y="2096429"/>
                <a:ext cx="942278" cy="1081319"/>
              </a:xfrm>
              <a:custGeom>
                <a:avLst/>
                <a:gdLst>
                  <a:gd name="connsiteX0" fmla="*/ 942278 w 942278"/>
                  <a:gd name="connsiteY0" fmla="*/ 630392 h 1081319"/>
                  <a:gd name="connsiteX1" fmla="*/ 875371 w 942278"/>
                  <a:gd name="connsiteY1" fmla="*/ 310840 h 1081319"/>
                  <a:gd name="connsiteX2" fmla="*/ 813691 w 942278"/>
                  <a:gd name="connsiteY2" fmla="*/ 1081320 h 1081319"/>
                  <a:gd name="connsiteX3" fmla="*/ 0 w 942278"/>
                  <a:gd name="connsiteY3" fmla="*/ 1042988 h 1081319"/>
                  <a:gd name="connsiteX4" fmla="*/ 766646 w 942278"/>
                  <a:gd name="connsiteY4" fmla="*/ 1042988 h 1081319"/>
                  <a:gd name="connsiteX5" fmla="*/ 883734 w 942278"/>
                  <a:gd name="connsiteY5" fmla="*/ 0 h 1081319"/>
                  <a:gd name="connsiteX6" fmla="*/ 942278 w 942278"/>
                  <a:gd name="connsiteY6" fmla="*/ 630392 h 1081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2278" h="1081319">
                    <a:moveTo>
                      <a:pt x="942278" y="630392"/>
                    </a:moveTo>
                    <a:cubicBezTo>
                      <a:pt x="908476" y="520971"/>
                      <a:pt x="881992" y="408762"/>
                      <a:pt x="875371" y="310840"/>
                    </a:cubicBezTo>
                    <a:cubicBezTo>
                      <a:pt x="875371" y="310840"/>
                      <a:pt x="861780" y="910218"/>
                      <a:pt x="813691" y="1081320"/>
                    </a:cubicBezTo>
                    <a:lnTo>
                      <a:pt x="0" y="1042988"/>
                    </a:lnTo>
                    <a:cubicBezTo>
                      <a:pt x="0" y="1042988"/>
                      <a:pt x="697300" y="1058669"/>
                      <a:pt x="766646" y="1042988"/>
                    </a:cubicBezTo>
                    <a:cubicBezTo>
                      <a:pt x="833902" y="1027655"/>
                      <a:pt x="880947" y="60635"/>
                      <a:pt x="883734" y="0"/>
                    </a:cubicBezTo>
                    <a:cubicBezTo>
                      <a:pt x="882340" y="34499"/>
                      <a:pt x="872931" y="364506"/>
                      <a:pt x="942278" y="630392"/>
                    </a:cubicBezTo>
                    <a:close/>
                  </a:path>
                </a:pathLst>
              </a:custGeom>
              <a:solidFill>
                <a:srgbClr val="48656B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5" name="Freeform: Shape 254">
                <a:extLst>
                  <a:ext uri="{FF2B5EF4-FFF2-40B4-BE49-F238E27FC236}">
                    <a16:creationId xmlns:a16="http://schemas.microsoft.com/office/drawing/2014/main" id="{698CAE4F-0ABB-4C61-A31C-0AC2CAE59CE1}"/>
                  </a:ext>
                </a:extLst>
              </p:cNvPr>
              <p:cNvSpPr/>
              <p:nvPr/>
            </p:nvSpPr>
            <p:spPr>
              <a:xfrm>
                <a:off x="6777966" y="1975159"/>
                <a:ext cx="853765" cy="1246497"/>
              </a:xfrm>
              <a:custGeom>
                <a:avLst/>
                <a:gdLst>
                  <a:gd name="connsiteX0" fmla="*/ 853765 w 853765"/>
                  <a:gd name="connsiteY0" fmla="*/ 1246497 h 1246497"/>
                  <a:gd name="connsiteX1" fmla="*/ 363112 w 853765"/>
                  <a:gd name="connsiteY1" fmla="*/ 1223149 h 1246497"/>
                  <a:gd name="connsiteX2" fmla="*/ 191313 w 853765"/>
                  <a:gd name="connsiteY2" fmla="*/ 1104668 h 1246497"/>
                  <a:gd name="connsiteX3" fmla="*/ 106634 w 853765"/>
                  <a:gd name="connsiteY3" fmla="*/ 893840 h 1246497"/>
                  <a:gd name="connsiteX4" fmla="*/ 508426 w 853765"/>
                  <a:gd name="connsiteY4" fmla="*/ 1208513 h 1246497"/>
                  <a:gd name="connsiteX5" fmla="*/ 432459 w 853765"/>
                  <a:gd name="connsiteY5" fmla="*/ 999777 h 1246497"/>
                  <a:gd name="connsiteX6" fmla="*/ 0 w 853765"/>
                  <a:gd name="connsiteY6" fmla="*/ 4182 h 1246497"/>
                  <a:gd name="connsiteX7" fmla="*/ 0 w 853765"/>
                  <a:gd name="connsiteY7" fmla="*/ 0 h 1246497"/>
                  <a:gd name="connsiteX8" fmla="*/ 853765 w 853765"/>
                  <a:gd name="connsiteY8" fmla="*/ 1246497 h 1246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3765" h="1246497">
                    <a:moveTo>
                      <a:pt x="853765" y="1246497"/>
                    </a:moveTo>
                    <a:lnTo>
                      <a:pt x="363112" y="1223149"/>
                    </a:lnTo>
                    <a:cubicBezTo>
                      <a:pt x="287841" y="1219665"/>
                      <a:pt x="221282" y="1173666"/>
                      <a:pt x="191313" y="1104668"/>
                    </a:cubicBezTo>
                    <a:cubicBezTo>
                      <a:pt x="165526" y="1045775"/>
                      <a:pt x="135557" y="972944"/>
                      <a:pt x="106634" y="893840"/>
                    </a:cubicBezTo>
                    <a:cubicBezTo>
                      <a:pt x="233479" y="1179590"/>
                      <a:pt x="370778" y="1198756"/>
                      <a:pt x="508426" y="1208513"/>
                    </a:cubicBezTo>
                    <a:cubicBezTo>
                      <a:pt x="645726" y="1218271"/>
                      <a:pt x="599030" y="1121046"/>
                      <a:pt x="432459" y="999777"/>
                    </a:cubicBezTo>
                    <a:cubicBezTo>
                      <a:pt x="265887" y="878507"/>
                      <a:pt x="2440" y="218146"/>
                      <a:pt x="0" y="4182"/>
                    </a:cubicBezTo>
                    <a:cubicBezTo>
                      <a:pt x="0" y="2788"/>
                      <a:pt x="0" y="1394"/>
                      <a:pt x="0" y="0"/>
                    </a:cubicBezTo>
                    <a:cubicBezTo>
                      <a:pt x="6273" y="27878"/>
                      <a:pt x="204555" y="855508"/>
                      <a:pt x="853765" y="1246497"/>
                    </a:cubicBezTo>
                    <a:close/>
                  </a:path>
                </a:pathLst>
              </a:custGeom>
              <a:solidFill>
                <a:srgbClr val="48656B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56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6777215" y="1974409"/>
                <a:ext cx="1044783" cy="1407546"/>
                <a:chOff x="6777215" y="1974409"/>
                <a:chExt cx="1044783" cy="1407546"/>
              </a:xfrm>
            </p:grpSpPr>
            <p:sp>
              <p:nvSpPr>
                <p:cNvPr id="257" name="Freeform: Shape 256">
                  <a:extLst>
                    <a:ext uri="{FF2B5EF4-FFF2-40B4-BE49-F238E27FC236}">
                      <a16:creationId xmlns:a16="http://schemas.microsoft.com/office/drawing/2014/main" id="{E84D782B-AE42-4011-9A46-51AEC414F094}"/>
                    </a:ext>
                  </a:extLst>
                </p:cNvPr>
                <p:cNvSpPr/>
                <p:nvPr/>
              </p:nvSpPr>
              <p:spPr>
                <a:xfrm>
                  <a:off x="6777215" y="1974409"/>
                  <a:ext cx="999481" cy="1192562"/>
                </a:xfrm>
                <a:custGeom>
                  <a:avLst/>
                  <a:gdLst>
                    <a:gd name="connsiteX0" fmla="*/ 899120 w 999481"/>
                    <a:gd name="connsiteY0" fmla="*/ 1182431 h 1192562"/>
                    <a:gd name="connsiteX1" fmla="*/ 995648 w 999481"/>
                    <a:gd name="connsiteY1" fmla="*/ 1192537 h 1192562"/>
                    <a:gd name="connsiteX2" fmla="*/ 999482 w 999481"/>
                    <a:gd name="connsiteY2" fmla="*/ 1188355 h 1192562"/>
                    <a:gd name="connsiteX3" fmla="*/ 995300 w 999481"/>
                    <a:gd name="connsiteY3" fmla="*/ 1184174 h 1192562"/>
                    <a:gd name="connsiteX4" fmla="*/ 593856 w 999481"/>
                    <a:gd name="connsiteY4" fmla="*/ 1045480 h 1192562"/>
                    <a:gd name="connsiteX5" fmla="*/ 8068 w 999481"/>
                    <a:gd name="connsiteY5" fmla="*/ 3190 h 1192562"/>
                    <a:gd name="connsiteX6" fmla="*/ 3190 w 999481"/>
                    <a:gd name="connsiteY6" fmla="*/ 53 h 1192562"/>
                    <a:gd name="connsiteX7" fmla="*/ 53 w 999481"/>
                    <a:gd name="connsiteY7" fmla="*/ 4932 h 1192562"/>
                    <a:gd name="connsiteX8" fmla="*/ 259319 w 999481"/>
                    <a:gd name="connsiteY8" fmla="*/ 701186 h 1192562"/>
                    <a:gd name="connsiteX9" fmla="*/ 589674 w 999481"/>
                    <a:gd name="connsiteY9" fmla="*/ 1052798 h 1192562"/>
                    <a:gd name="connsiteX10" fmla="*/ 874030 w 999481"/>
                    <a:gd name="connsiteY10" fmla="*/ 1177204 h 1192562"/>
                    <a:gd name="connsiteX11" fmla="*/ 899120 w 999481"/>
                    <a:gd name="connsiteY11" fmla="*/ 1182431 h 1192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99481" h="1192562">
                      <a:moveTo>
                        <a:pt x="899120" y="1182431"/>
                      </a:moveTo>
                      <a:cubicBezTo>
                        <a:pt x="958361" y="1193582"/>
                        <a:pt x="995300" y="1192537"/>
                        <a:pt x="995648" y="1192537"/>
                      </a:cubicBezTo>
                      <a:cubicBezTo>
                        <a:pt x="997739" y="1192537"/>
                        <a:pt x="999482" y="1190446"/>
                        <a:pt x="999482" y="1188355"/>
                      </a:cubicBezTo>
                      <a:cubicBezTo>
                        <a:pt x="999482" y="1185916"/>
                        <a:pt x="997390" y="1184174"/>
                        <a:pt x="995300" y="1184174"/>
                      </a:cubicBezTo>
                      <a:cubicBezTo>
                        <a:pt x="993557" y="1184174"/>
                        <a:pt x="807471" y="1188355"/>
                        <a:pt x="593856" y="1045480"/>
                      </a:cubicBezTo>
                      <a:cubicBezTo>
                        <a:pt x="236668" y="806426"/>
                        <a:pt x="78112" y="346787"/>
                        <a:pt x="8068" y="3190"/>
                      </a:cubicBezTo>
                      <a:cubicBezTo>
                        <a:pt x="7720" y="1099"/>
                        <a:pt x="5280" y="-295"/>
                        <a:pt x="3190" y="53"/>
                      </a:cubicBezTo>
                      <a:cubicBezTo>
                        <a:pt x="1099" y="402"/>
                        <a:pt x="-295" y="2841"/>
                        <a:pt x="53" y="4932"/>
                      </a:cubicBezTo>
                      <a:cubicBezTo>
                        <a:pt x="56158" y="280925"/>
                        <a:pt x="143625" y="515100"/>
                        <a:pt x="259319" y="701186"/>
                      </a:cubicBezTo>
                      <a:cubicBezTo>
                        <a:pt x="352014" y="849985"/>
                        <a:pt x="463178" y="968467"/>
                        <a:pt x="589674" y="1052798"/>
                      </a:cubicBezTo>
                      <a:cubicBezTo>
                        <a:pt x="702232" y="1128069"/>
                        <a:pt x="806426" y="1162220"/>
                        <a:pt x="874030" y="1177204"/>
                      </a:cubicBezTo>
                      <a:cubicBezTo>
                        <a:pt x="883091" y="1179295"/>
                        <a:pt x="891105" y="1181037"/>
                        <a:pt x="899120" y="118243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258" name="Graphic 3">
                  <a:extLst>
                    <a:ext uri="{FF2B5EF4-FFF2-40B4-BE49-F238E27FC236}">
                      <a16:creationId xmlns:a16="http://schemas.microsoft.com/office/drawing/2014/main" id="{AA7B6CB5-7981-4BD6-9A90-1E15756F7846}"/>
                    </a:ext>
                  </a:extLst>
                </p:cNvPr>
                <p:cNvGrpSpPr/>
                <p:nvPr/>
              </p:nvGrpSpPr>
              <p:grpSpPr>
                <a:xfrm>
                  <a:off x="7726168" y="3136423"/>
                  <a:ext cx="95830" cy="245532"/>
                  <a:chOff x="7726168" y="3136423"/>
                  <a:chExt cx="95830" cy="245532"/>
                </a:xfrm>
              </p:grpSpPr>
              <p:sp>
                <p:nvSpPr>
                  <p:cNvPr id="259" name="Freeform: Shape 258">
                    <a:extLst>
                      <a:ext uri="{FF2B5EF4-FFF2-40B4-BE49-F238E27FC236}">
                        <a16:creationId xmlns:a16="http://schemas.microsoft.com/office/drawing/2014/main" id="{DE931B50-9CE1-49A2-9D6B-34AB8A9BFF2A}"/>
                      </a:ext>
                    </a:extLst>
                  </p:cNvPr>
                  <p:cNvSpPr/>
                  <p:nvPr/>
                </p:nvSpPr>
                <p:spPr>
                  <a:xfrm>
                    <a:off x="7726168" y="3136423"/>
                    <a:ext cx="95830" cy="245532"/>
                  </a:xfrm>
                  <a:custGeom>
                    <a:avLst/>
                    <a:gdLst>
                      <a:gd name="connsiteX0" fmla="*/ 0 w 95830"/>
                      <a:gd name="connsiteY0" fmla="*/ 231942 h 245532"/>
                      <a:gd name="connsiteX1" fmla="*/ 28923 w 95830"/>
                      <a:gd name="connsiteY1" fmla="*/ 245533 h 245532"/>
                      <a:gd name="connsiteX2" fmla="*/ 95831 w 95830"/>
                      <a:gd name="connsiteY2" fmla="*/ 57007 h 245532"/>
                      <a:gd name="connsiteX3" fmla="*/ 28923 w 95830"/>
                      <a:gd name="connsiteY3" fmla="*/ 206 h 245532"/>
                      <a:gd name="connsiteX4" fmla="*/ 3485 w 95830"/>
                      <a:gd name="connsiteY4" fmla="*/ 203367 h 245532"/>
                      <a:gd name="connsiteX5" fmla="*/ 0 w 95830"/>
                      <a:gd name="connsiteY5" fmla="*/ 231942 h 2455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5830" h="245532">
                        <a:moveTo>
                          <a:pt x="0" y="231942"/>
                        </a:moveTo>
                        <a:lnTo>
                          <a:pt x="28923" y="245533"/>
                        </a:lnTo>
                        <a:lnTo>
                          <a:pt x="95831" y="57007"/>
                        </a:lnTo>
                        <a:cubicBezTo>
                          <a:pt x="95831" y="57007"/>
                          <a:pt x="66907" y="-3976"/>
                          <a:pt x="28923" y="206"/>
                        </a:cubicBezTo>
                        <a:lnTo>
                          <a:pt x="3485" y="203367"/>
                        </a:lnTo>
                        <a:lnTo>
                          <a:pt x="0" y="231942"/>
                        </a:lnTo>
                        <a:close/>
                      </a:path>
                    </a:pathLst>
                  </a:custGeom>
                  <a:solidFill>
                    <a:srgbClr val="4D240A"/>
                  </a:solidFill>
                  <a:ln w="348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60" name="Freeform: Shape 259">
                    <a:extLst>
                      <a:ext uri="{FF2B5EF4-FFF2-40B4-BE49-F238E27FC236}">
                        <a16:creationId xmlns:a16="http://schemas.microsoft.com/office/drawing/2014/main" id="{6EA3BA05-164B-4AD1-AF91-D5D335C40E44}"/>
                      </a:ext>
                    </a:extLst>
                  </p:cNvPr>
                  <p:cNvSpPr/>
                  <p:nvPr/>
                </p:nvSpPr>
                <p:spPr>
                  <a:xfrm>
                    <a:off x="7726168" y="3136423"/>
                    <a:ext cx="95830" cy="245532"/>
                  </a:xfrm>
                  <a:custGeom>
                    <a:avLst/>
                    <a:gdLst>
                      <a:gd name="connsiteX0" fmla="*/ 0 w 95830"/>
                      <a:gd name="connsiteY0" fmla="*/ 231942 h 245532"/>
                      <a:gd name="connsiteX1" fmla="*/ 28923 w 95830"/>
                      <a:gd name="connsiteY1" fmla="*/ 245533 h 245532"/>
                      <a:gd name="connsiteX2" fmla="*/ 95831 w 95830"/>
                      <a:gd name="connsiteY2" fmla="*/ 57007 h 245532"/>
                      <a:gd name="connsiteX3" fmla="*/ 28923 w 95830"/>
                      <a:gd name="connsiteY3" fmla="*/ 206 h 245532"/>
                      <a:gd name="connsiteX4" fmla="*/ 61332 w 95830"/>
                      <a:gd name="connsiteY4" fmla="*/ 75128 h 245532"/>
                      <a:gd name="connsiteX5" fmla="*/ 25090 w 95830"/>
                      <a:gd name="connsiteY5" fmla="*/ 215912 h 245532"/>
                      <a:gd name="connsiteX6" fmla="*/ 41468 w 95830"/>
                      <a:gd name="connsiteY6" fmla="*/ 77219 h 245532"/>
                      <a:gd name="connsiteX7" fmla="*/ 3485 w 95830"/>
                      <a:gd name="connsiteY7" fmla="*/ 203367 h 245532"/>
                      <a:gd name="connsiteX8" fmla="*/ 0 w 95830"/>
                      <a:gd name="connsiteY8" fmla="*/ 231942 h 2455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5830" h="245532">
                        <a:moveTo>
                          <a:pt x="0" y="231942"/>
                        </a:moveTo>
                        <a:lnTo>
                          <a:pt x="28923" y="245533"/>
                        </a:lnTo>
                        <a:lnTo>
                          <a:pt x="95831" y="57007"/>
                        </a:lnTo>
                        <a:cubicBezTo>
                          <a:pt x="95831" y="57007"/>
                          <a:pt x="66907" y="-3976"/>
                          <a:pt x="28923" y="206"/>
                        </a:cubicBezTo>
                        <a:cubicBezTo>
                          <a:pt x="28923" y="206"/>
                          <a:pt x="61680" y="29826"/>
                          <a:pt x="61332" y="75128"/>
                        </a:cubicBezTo>
                        <a:cubicBezTo>
                          <a:pt x="60983" y="120430"/>
                          <a:pt x="25090" y="215912"/>
                          <a:pt x="25090" y="215912"/>
                        </a:cubicBezTo>
                        <a:lnTo>
                          <a:pt x="41468" y="77219"/>
                        </a:lnTo>
                        <a:cubicBezTo>
                          <a:pt x="41468" y="77219"/>
                          <a:pt x="24742" y="159808"/>
                          <a:pt x="3485" y="203367"/>
                        </a:cubicBezTo>
                        <a:lnTo>
                          <a:pt x="0" y="231942"/>
                        </a:lnTo>
                        <a:close/>
                      </a:path>
                    </a:pathLst>
                  </a:custGeom>
                  <a:solidFill>
                    <a:srgbClr val="1D1105"/>
                  </a:solidFill>
                  <a:ln w="348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61" name="Freeform: Shape 260">
                  <a:extLst>
                    <a:ext uri="{FF2B5EF4-FFF2-40B4-BE49-F238E27FC236}">
                      <a16:creationId xmlns:a16="http://schemas.microsoft.com/office/drawing/2014/main" id="{1F5E3387-A96D-4C6E-83AB-6060D04EA433}"/>
                    </a:ext>
                  </a:extLst>
                </p:cNvPr>
                <p:cNvSpPr/>
                <p:nvPr/>
              </p:nvSpPr>
              <p:spPr>
                <a:xfrm>
                  <a:off x="7747164" y="3167079"/>
                  <a:ext cx="68615" cy="57713"/>
                </a:xfrm>
                <a:custGeom>
                  <a:avLst/>
                  <a:gdLst>
                    <a:gd name="connsiteX0" fmla="*/ 64729 w 68615"/>
                    <a:gd name="connsiteY0" fmla="*/ 57714 h 57713"/>
                    <a:gd name="connsiteX1" fmla="*/ 68563 w 68615"/>
                    <a:gd name="connsiteY1" fmla="*/ 54229 h 57713"/>
                    <a:gd name="connsiteX2" fmla="*/ 65426 w 68615"/>
                    <a:gd name="connsiteY2" fmla="*/ 49698 h 57713"/>
                    <a:gd name="connsiteX3" fmla="*/ 7231 w 68615"/>
                    <a:gd name="connsiteY3" fmla="*/ 2654 h 57713"/>
                    <a:gd name="connsiteX4" fmla="*/ 2352 w 68615"/>
                    <a:gd name="connsiteY4" fmla="*/ 215 h 57713"/>
                    <a:gd name="connsiteX5" fmla="*/ 261 w 68615"/>
                    <a:gd name="connsiteY5" fmla="*/ 5442 h 57713"/>
                    <a:gd name="connsiteX6" fmla="*/ 64729 w 68615"/>
                    <a:gd name="connsiteY6" fmla="*/ 57714 h 57713"/>
                    <a:gd name="connsiteX7" fmla="*/ 64729 w 68615"/>
                    <a:gd name="connsiteY7" fmla="*/ 57714 h 57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8615" h="57713">
                      <a:moveTo>
                        <a:pt x="64729" y="57714"/>
                      </a:moveTo>
                      <a:cubicBezTo>
                        <a:pt x="66472" y="57714"/>
                        <a:pt x="68214" y="56320"/>
                        <a:pt x="68563" y="54229"/>
                      </a:cubicBezTo>
                      <a:cubicBezTo>
                        <a:pt x="68911" y="52138"/>
                        <a:pt x="67517" y="50047"/>
                        <a:pt x="65426" y="49698"/>
                      </a:cubicBezTo>
                      <a:cubicBezTo>
                        <a:pt x="65078" y="49698"/>
                        <a:pt x="21170" y="42729"/>
                        <a:pt x="7231" y="2654"/>
                      </a:cubicBezTo>
                      <a:cubicBezTo>
                        <a:pt x="6534" y="563"/>
                        <a:pt x="4443" y="-482"/>
                        <a:pt x="2352" y="215"/>
                      </a:cubicBezTo>
                      <a:cubicBezTo>
                        <a:pt x="261" y="912"/>
                        <a:pt x="-436" y="3351"/>
                        <a:pt x="261" y="5442"/>
                      </a:cubicBezTo>
                      <a:cubicBezTo>
                        <a:pt x="15943" y="50395"/>
                        <a:pt x="62639" y="57365"/>
                        <a:pt x="64729" y="57714"/>
                      </a:cubicBezTo>
                      <a:cubicBezTo>
                        <a:pt x="64729" y="57714"/>
                        <a:pt x="64729" y="57714"/>
                        <a:pt x="64729" y="5771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2" name="Freeform: Shape 261">
                  <a:extLst>
                    <a:ext uri="{FF2B5EF4-FFF2-40B4-BE49-F238E27FC236}">
                      <a16:creationId xmlns:a16="http://schemas.microsoft.com/office/drawing/2014/main" id="{2B2E08C4-5573-43AF-9A1F-219D725E9AAB}"/>
                    </a:ext>
                  </a:extLst>
                </p:cNvPr>
                <p:cNvSpPr/>
                <p:nvPr/>
              </p:nvSpPr>
              <p:spPr>
                <a:xfrm>
                  <a:off x="7743523" y="3194344"/>
                  <a:ext cx="66627" cy="46827"/>
                </a:xfrm>
                <a:custGeom>
                  <a:avLst/>
                  <a:gdLst>
                    <a:gd name="connsiteX0" fmla="*/ 62794 w 66627"/>
                    <a:gd name="connsiteY0" fmla="*/ 46827 h 46827"/>
                    <a:gd name="connsiteX1" fmla="*/ 66628 w 66627"/>
                    <a:gd name="connsiteY1" fmla="*/ 42994 h 46827"/>
                    <a:gd name="connsiteX2" fmla="*/ 63143 w 66627"/>
                    <a:gd name="connsiteY2" fmla="*/ 38813 h 46827"/>
                    <a:gd name="connsiteX3" fmla="*/ 7387 w 66627"/>
                    <a:gd name="connsiteY3" fmla="*/ 2223 h 46827"/>
                    <a:gd name="connsiteX4" fmla="*/ 2160 w 66627"/>
                    <a:gd name="connsiteY4" fmla="*/ 480 h 46827"/>
                    <a:gd name="connsiteX5" fmla="*/ 417 w 66627"/>
                    <a:gd name="connsiteY5" fmla="*/ 5707 h 46827"/>
                    <a:gd name="connsiteX6" fmla="*/ 62794 w 66627"/>
                    <a:gd name="connsiteY6" fmla="*/ 46827 h 46827"/>
                    <a:gd name="connsiteX7" fmla="*/ 62794 w 66627"/>
                    <a:gd name="connsiteY7" fmla="*/ 46827 h 46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627" h="46827">
                      <a:moveTo>
                        <a:pt x="62794" y="46827"/>
                      </a:moveTo>
                      <a:cubicBezTo>
                        <a:pt x="64885" y="46827"/>
                        <a:pt x="66628" y="45085"/>
                        <a:pt x="66628" y="42994"/>
                      </a:cubicBezTo>
                      <a:cubicBezTo>
                        <a:pt x="66628" y="40904"/>
                        <a:pt x="65234" y="38813"/>
                        <a:pt x="63143" y="38813"/>
                      </a:cubicBezTo>
                      <a:cubicBezTo>
                        <a:pt x="62794" y="38813"/>
                        <a:pt x="22720" y="36025"/>
                        <a:pt x="7387" y="2223"/>
                      </a:cubicBezTo>
                      <a:cubicBezTo>
                        <a:pt x="6341" y="132"/>
                        <a:pt x="4250" y="-565"/>
                        <a:pt x="2160" y="480"/>
                      </a:cubicBezTo>
                      <a:cubicBezTo>
                        <a:pt x="417" y="1526"/>
                        <a:pt x="-628" y="3965"/>
                        <a:pt x="417" y="5707"/>
                      </a:cubicBezTo>
                      <a:cubicBezTo>
                        <a:pt x="17841" y="43691"/>
                        <a:pt x="60703" y="46479"/>
                        <a:pt x="62794" y="46827"/>
                      </a:cubicBezTo>
                      <a:cubicBezTo>
                        <a:pt x="62794" y="46827"/>
                        <a:pt x="62794" y="46827"/>
                        <a:pt x="62794" y="4682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63" name="Graphic 3">
              <a:extLst>
                <a:ext uri="{FF2B5EF4-FFF2-40B4-BE49-F238E27FC236}">
                  <a16:creationId xmlns:a16="http://schemas.microsoft.com/office/drawing/2014/main" id="{AA7B6CB5-7981-4BD6-9A90-1E15756F7846}"/>
                </a:ext>
              </a:extLst>
            </p:cNvPr>
            <p:cNvGrpSpPr/>
            <p:nvPr/>
          </p:nvGrpSpPr>
          <p:grpSpPr>
            <a:xfrm>
              <a:off x="5304045" y="3135235"/>
              <a:ext cx="978155" cy="469768"/>
              <a:chOff x="5304045" y="3135235"/>
              <a:chExt cx="978155" cy="469768"/>
            </a:xfrm>
          </p:grpSpPr>
          <p:sp>
            <p:nvSpPr>
              <p:cNvPr id="264" name="Freeform: Shape 263">
                <a:extLst>
                  <a:ext uri="{FF2B5EF4-FFF2-40B4-BE49-F238E27FC236}">
                    <a16:creationId xmlns:a16="http://schemas.microsoft.com/office/drawing/2014/main" id="{E5D51570-1DEB-4225-B133-55B932B9982D}"/>
                  </a:ext>
                </a:extLst>
              </p:cNvPr>
              <p:cNvSpPr/>
              <p:nvPr/>
            </p:nvSpPr>
            <p:spPr>
              <a:xfrm>
                <a:off x="5304045" y="3424818"/>
                <a:ext cx="978039" cy="180185"/>
              </a:xfrm>
              <a:custGeom>
                <a:avLst/>
                <a:gdLst>
                  <a:gd name="connsiteX0" fmla="*/ 957828 w 978039"/>
                  <a:gd name="connsiteY0" fmla="*/ 85377 h 180185"/>
                  <a:gd name="connsiteX1" fmla="*/ 978040 w 978039"/>
                  <a:gd name="connsiteY1" fmla="*/ 136951 h 180185"/>
                  <a:gd name="connsiteX2" fmla="*/ 9975 w 978039"/>
                  <a:gd name="connsiteY2" fmla="*/ 125451 h 180185"/>
                  <a:gd name="connsiteX3" fmla="*/ 623292 w 978039"/>
                  <a:gd name="connsiteY3" fmla="*/ 0 h 180185"/>
                  <a:gd name="connsiteX4" fmla="*/ 957828 w 978039"/>
                  <a:gd name="connsiteY4" fmla="*/ 85377 h 180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8039" h="180185">
                    <a:moveTo>
                      <a:pt x="957828" y="85377"/>
                    </a:moveTo>
                    <a:lnTo>
                      <a:pt x="978040" y="136951"/>
                    </a:lnTo>
                    <a:cubicBezTo>
                      <a:pt x="978040" y="136951"/>
                      <a:pt x="112078" y="241494"/>
                      <a:pt x="9975" y="125451"/>
                    </a:cubicBezTo>
                    <a:cubicBezTo>
                      <a:pt x="-92129" y="9409"/>
                      <a:pt x="623292" y="0"/>
                      <a:pt x="623292" y="0"/>
                    </a:cubicBezTo>
                    <a:cubicBezTo>
                      <a:pt x="623292" y="0"/>
                      <a:pt x="947722" y="45999"/>
                      <a:pt x="957828" y="85377"/>
                    </a:cubicBezTo>
                    <a:close/>
                  </a:path>
                </a:pathLst>
              </a:custGeom>
              <a:solidFill>
                <a:srgbClr val="AC5787">
                  <a:alpha val="30000"/>
                </a:srgbClr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65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5338065" y="3135235"/>
                <a:ext cx="944136" cy="414685"/>
                <a:chOff x="5338065" y="3135235"/>
                <a:chExt cx="944136" cy="414685"/>
              </a:xfrm>
            </p:grpSpPr>
            <p:grpSp>
              <p:nvGrpSpPr>
                <p:cNvPr id="266" name="Graphic 3">
                  <a:extLst>
                    <a:ext uri="{FF2B5EF4-FFF2-40B4-BE49-F238E27FC236}">
                      <a16:creationId xmlns:a16="http://schemas.microsoft.com/office/drawing/2014/main" id="{AA7B6CB5-7981-4BD6-9A90-1E15756F7846}"/>
                    </a:ext>
                  </a:extLst>
                </p:cNvPr>
                <p:cNvGrpSpPr/>
                <p:nvPr/>
              </p:nvGrpSpPr>
              <p:grpSpPr>
                <a:xfrm>
                  <a:off x="5433895" y="3210458"/>
                  <a:ext cx="848305" cy="338765"/>
                  <a:chOff x="5433895" y="3210458"/>
                  <a:chExt cx="848305" cy="338765"/>
                </a:xfrm>
              </p:grpSpPr>
              <p:sp>
                <p:nvSpPr>
                  <p:cNvPr id="267" name="Freeform: Shape 266">
                    <a:extLst>
                      <a:ext uri="{FF2B5EF4-FFF2-40B4-BE49-F238E27FC236}">
                        <a16:creationId xmlns:a16="http://schemas.microsoft.com/office/drawing/2014/main" id="{6D4B3D23-2362-49A7-AAE4-B0863EA8AE82}"/>
                      </a:ext>
                    </a:extLst>
                  </p:cNvPr>
                  <p:cNvSpPr/>
                  <p:nvPr/>
                </p:nvSpPr>
                <p:spPr>
                  <a:xfrm>
                    <a:off x="5433895" y="3212945"/>
                    <a:ext cx="848305" cy="336278"/>
                  </a:xfrm>
                  <a:custGeom>
                    <a:avLst/>
                    <a:gdLst>
                      <a:gd name="connsiteX0" fmla="*/ 0 w 848305"/>
                      <a:gd name="connsiteY0" fmla="*/ 122315 h 336278"/>
                      <a:gd name="connsiteX1" fmla="*/ 226161 w 848305"/>
                      <a:gd name="connsiteY1" fmla="*/ 122315 h 336278"/>
                      <a:gd name="connsiteX2" fmla="*/ 366945 w 848305"/>
                      <a:gd name="connsiteY2" fmla="*/ 171450 h 336278"/>
                      <a:gd name="connsiteX3" fmla="*/ 838084 w 848305"/>
                      <a:gd name="connsiteY3" fmla="*/ 336279 h 336278"/>
                      <a:gd name="connsiteX4" fmla="*/ 838084 w 848305"/>
                      <a:gd name="connsiteY4" fmla="*/ 245675 h 336278"/>
                      <a:gd name="connsiteX5" fmla="*/ 772919 w 848305"/>
                      <a:gd name="connsiteY5" fmla="*/ 221979 h 336278"/>
                      <a:gd name="connsiteX6" fmla="*/ 769086 w 848305"/>
                      <a:gd name="connsiteY6" fmla="*/ 220585 h 336278"/>
                      <a:gd name="connsiteX7" fmla="*/ 691724 w 848305"/>
                      <a:gd name="connsiteY7" fmla="*/ 192359 h 336278"/>
                      <a:gd name="connsiteX8" fmla="*/ 365899 w 848305"/>
                      <a:gd name="connsiteY8" fmla="*/ 73528 h 336278"/>
                      <a:gd name="connsiteX9" fmla="*/ 171101 w 848305"/>
                      <a:gd name="connsiteY9" fmla="*/ 2439 h 336278"/>
                      <a:gd name="connsiteX10" fmla="*/ 170753 w 848305"/>
                      <a:gd name="connsiteY10" fmla="*/ 2439 h 336278"/>
                      <a:gd name="connsiteX11" fmla="*/ 163784 w 848305"/>
                      <a:gd name="connsiteY11" fmla="*/ 0 h 336278"/>
                      <a:gd name="connsiteX12" fmla="*/ 163784 w 848305"/>
                      <a:gd name="connsiteY12" fmla="*/ 0 h 336278"/>
                      <a:gd name="connsiteX13" fmla="*/ 163784 w 848305"/>
                      <a:gd name="connsiteY13" fmla="*/ 0 h 336278"/>
                      <a:gd name="connsiteX14" fmla="*/ 152284 w 848305"/>
                      <a:gd name="connsiteY14" fmla="*/ 3833 h 336278"/>
                      <a:gd name="connsiteX15" fmla="*/ 0 w 848305"/>
                      <a:gd name="connsiteY15" fmla="*/ 122315 h 336278"/>
                      <a:gd name="connsiteX16" fmla="*/ 0 w 848305"/>
                      <a:gd name="connsiteY16" fmla="*/ 122315 h 336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848305" h="336278">
                        <a:moveTo>
                          <a:pt x="0" y="122315"/>
                        </a:moveTo>
                        <a:lnTo>
                          <a:pt x="226161" y="122315"/>
                        </a:lnTo>
                        <a:lnTo>
                          <a:pt x="366945" y="171450"/>
                        </a:lnTo>
                        <a:lnTo>
                          <a:pt x="838084" y="336279"/>
                        </a:lnTo>
                        <a:cubicBezTo>
                          <a:pt x="838084" y="336279"/>
                          <a:pt x="861083" y="299341"/>
                          <a:pt x="838084" y="245675"/>
                        </a:cubicBezTo>
                        <a:lnTo>
                          <a:pt x="772919" y="221979"/>
                        </a:lnTo>
                        <a:lnTo>
                          <a:pt x="769086" y="220585"/>
                        </a:lnTo>
                        <a:lnTo>
                          <a:pt x="691724" y="192359"/>
                        </a:lnTo>
                        <a:lnTo>
                          <a:pt x="365899" y="73528"/>
                        </a:lnTo>
                        <a:lnTo>
                          <a:pt x="171101" y="2439"/>
                        </a:lnTo>
                        <a:cubicBezTo>
                          <a:pt x="171101" y="2439"/>
                          <a:pt x="171101" y="2439"/>
                          <a:pt x="170753" y="2439"/>
                        </a:cubicBezTo>
                        <a:lnTo>
                          <a:pt x="163784" y="0"/>
                        </a:lnTo>
                        <a:cubicBezTo>
                          <a:pt x="163784" y="0"/>
                          <a:pt x="163784" y="0"/>
                          <a:pt x="163784" y="0"/>
                        </a:cubicBezTo>
                        <a:lnTo>
                          <a:pt x="163784" y="0"/>
                        </a:lnTo>
                        <a:cubicBezTo>
                          <a:pt x="162738" y="348"/>
                          <a:pt x="158556" y="1394"/>
                          <a:pt x="152284" y="3833"/>
                        </a:cubicBezTo>
                        <a:cubicBezTo>
                          <a:pt x="123709" y="14287"/>
                          <a:pt x="50529" y="47044"/>
                          <a:pt x="0" y="122315"/>
                        </a:cubicBezTo>
                        <a:cubicBezTo>
                          <a:pt x="0" y="121966"/>
                          <a:pt x="0" y="122315"/>
                          <a:pt x="0" y="122315"/>
                        </a:cubicBezTo>
                        <a:close/>
                      </a:path>
                    </a:pathLst>
                  </a:custGeom>
                  <a:solidFill>
                    <a:srgbClr val="A04B34"/>
                  </a:solidFill>
                  <a:ln w="348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68" name="Freeform: Shape 267">
                    <a:extLst>
                      <a:ext uri="{FF2B5EF4-FFF2-40B4-BE49-F238E27FC236}">
                        <a16:creationId xmlns:a16="http://schemas.microsoft.com/office/drawing/2014/main" id="{08AD5BD9-915D-4C0F-BDE9-7B1400AF8D69}"/>
                      </a:ext>
                    </a:extLst>
                  </p:cNvPr>
                  <p:cNvSpPr/>
                  <p:nvPr/>
                </p:nvSpPr>
                <p:spPr>
                  <a:xfrm>
                    <a:off x="5433895" y="3335259"/>
                    <a:ext cx="838083" cy="213964"/>
                  </a:xfrm>
                  <a:custGeom>
                    <a:avLst/>
                    <a:gdLst>
                      <a:gd name="connsiteX0" fmla="*/ 0 w 838083"/>
                      <a:gd name="connsiteY0" fmla="*/ 0 h 213964"/>
                      <a:gd name="connsiteX1" fmla="*/ 676043 w 838083"/>
                      <a:gd name="connsiteY1" fmla="*/ 198283 h 213964"/>
                      <a:gd name="connsiteX2" fmla="*/ 838084 w 838083"/>
                      <a:gd name="connsiteY2" fmla="*/ 213964 h 213964"/>
                      <a:gd name="connsiteX3" fmla="*/ 226161 w 838083"/>
                      <a:gd name="connsiteY3" fmla="*/ 0 h 213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38083" h="213964">
                        <a:moveTo>
                          <a:pt x="0" y="0"/>
                        </a:moveTo>
                        <a:lnTo>
                          <a:pt x="676043" y="198283"/>
                        </a:lnTo>
                        <a:lnTo>
                          <a:pt x="838084" y="213964"/>
                        </a:lnTo>
                        <a:lnTo>
                          <a:pt x="226161" y="0"/>
                        </a:lnTo>
                        <a:close/>
                      </a:path>
                    </a:pathLst>
                  </a:custGeom>
                  <a:solidFill>
                    <a:srgbClr val="853D33"/>
                  </a:solidFill>
                  <a:ln w="348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69" name="Freeform: Shape 268">
                    <a:extLst>
                      <a:ext uri="{FF2B5EF4-FFF2-40B4-BE49-F238E27FC236}">
                        <a16:creationId xmlns:a16="http://schemas.microsoft.com/office/drawing/2014/main" id="{E1E1C93C-95FE-4247-A3C2-2586CFD7BFA0}"/>
                      </a:ext>
                    </a:extLst>
                  </p:cNvPr>
                  <p:cNvSpPr/>
                  <p:nvPr/>
                </p:nvSpPr>
                <p:spPr>
                  <a:xfrm>
                    <a:off x="5433895" y="3335259"/>
                    <a:ext cx="838083" cy="213964"/>
                  </a:xfrm>
                  <a:custGeom>
                    <a:avLst/>
                    <a:gdLst>
                      <a:gd name="connsiteX0" fmla="*/ 0 w 838083"/>
                      <a:gd name="connsiteY0" fmla="*/ 0 h 213964"/>
                      <a:gd name="connsiteX1" fmla="*/ 676043 w 838083"/>
                      <a:gd name="connsiteY1" fmla="*/ 198283 h 213964"/>
                      <a:gd name="connsiteX2" fmla="*/ 838084 w 838083"/>
                      <a:gd name="connsiteY2" fmla="*/ 213964 h 213964"/>
                      <a:gd name="connsiteX3" fmla="*/ 226161 w 838083"/>
                      <a:gd name="connsiteY3" fmla="*/ 0 h 213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38083" h="213964">
                        <a:moveTo>
                          <a:pt x="0" y="0"/>
                        </a:moveTo>
                        <a:lnTo>
                          <a:pt x="676043" y="198283"/>
                        </a:lnTo>
                        <a:lnTo>
                          <a:pt x="838084" y="213964"/>
                        </a:lnTo>
                        <a:lnTo>
                          <a:pt x="226161" y="0"/>
                        </a:lnTo>
                        <a:close/>
                      </a:path>
                    </a:pathLst>
                  </a:custGeom>
                  <a:solidFill>
                    <a:srgbClr val="210022">
                      <a:alpha val="60000"/>
                    </a:srgbClr>
                  </a:solidFill>
                  <a:ln w="348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70" name="Freeform: Shape 269">
                    <a:extLst>
                      <a:ext uri="{FF2B5EF4-FFF2-40B4-BE49-F238E27FC236}">
                        <a16:creationId xmlns:a16="http://schemas.microsoft.com/office/drawing/2014/main" id="{2D77130C-4738-41A0-8BF6-78447BD5FC5C}"/>
                      </a:ext>
                    </a:extLst>
                  </p:cNvPr>
                  <p:cNvSpPr/>
                  <p:nvPr/>
                </p:nvSpPr>
                <p:spPr>
                  <a:xfrm>
                    <a:off x="5433895" y="3211851"/>
                    <a:ext cx="226160" cy="123408"/>
                  </a:xfrm>
                  <a:custGeom>
                    <a:avLst/>
                    <a:gdLst>
                      <a:gd name="connsiteX0" fmla="*/ 0 w 226160"/>
                      <a:gd name="connsiteY0" fmla="*/ 123408 h 123408"/>
                      <a:gd name="connsiteX1" fmla="*/ 226161 w 226160"/>
                      <a:gd name="connsiteY1" fmla="*/ 123408 h 123408"/>
                      <a:gd name="connsiteX2" fmla="*/ 184344 w 226160"/>
                      <a:gd name="connsiteY2" fmla="*/ 12593 h 123408"/>
                      <a:gd name="connsiteX3" fmla="*/ 172495 w 226160"/>
                      <a:gd name="connsiteY3" fmla="*/ 4927 h 123408"/>
                      <a:gd name="connsiteX4" fmla="*/ 171101 w 226160"/>
                      <a:gd name="connsiteY4" fmla="*/ 4230 h 123408"/>
                      <a:gd name="connsiteX5" fmla="*/ 170753 w 226160"/>
                      <a:gd name="connsiteY5" fmla="*/ 4230 h 123408"/>
                      <a:gd name="connsiteX6" fmla="*/ 163784 w 226160"/>
                      <a:gd name="connsiteY6" fmla="*/ 1790 h 123408"/>
                      <a:gd name="connsiteX7" fmla="*/ 162390 w 226160"/>
                      <a:gd name="connsiteY7" fmla="*/ 1442 h 123408"/>
                      <a:gd name="connsiteX8" fmla="*/ 146708 w 226160"/>
                      <a:gd name="connsiteY8" fmla="*/ 396 h 123408"/>
                      <a:gd name="connsiteX9" fmla="*/ 49135 w 226160"/>
                      <a:gd name="connsiteY9" fmla="*/ 55456 h 123408"/>
                      <a:gd name="connsiteX10" fmla="*/ 38332 w 226160"/>
                      <a:gd name="connsiteY10" fmla="*/ 67304 h 123408"/>
                      <a:gd name="connsiteX11" fmla="*/ 32757 w 226160"/>
                      <a:gd name="connsiteY11" fmla="*/ 73925 h 123408"/>
                      <a:gd name="connsiteX12" fmla="*/ 30317 w 226160"/>
                      <a:gd name="connsiteY12" fmla="*/ 76713 h 123408"/>
                      <a:gd name="connsiteX13" fmla="*/ 28924 w 226160"/>
                      <a:gd name="connsiteY13" fmla="*/ 78455 h 123408"/>
                      <a:gd name="connsiteX14" fmla="*/ 28924 w 226160"/>
                      <a:gd name="connsiteY14" fmla="*/ 78455 h 123408"/>
                      <a:gd name="connsiteX15" fmla="*/ 0 w 226160"/>
                      <a:gd name="connsiteY15" fmla="*/ 123408 h 123408"/>
                      <a:gd name="connsiteX16" fmla="*/ 0 w 226160"/>
                      <a:gd name="connsiteY16" fmla="*/ 123408 h 123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26160" h="123408">
                        <a:moveTo>
                          <a:pt x="0" y="123408"/>
                        </a:moveTo>
                        <a:lnTo>
                          <a:pt x="226161" y="123408"/>
                        </a:lnTo>
                        <a:cubicBezTo>
                          <a:pt x="220236" y="58592"/>
                          <a:pt x="202116" y="27229"/>
                          <a:pt x="184344" y="12593"/>
                        </a:cubicBezTo>
                        <a:cubicBezTo>
                          <a:pt x="180162" y="9108"/>
                          <a:pt x="176329" y="6669"/>
                          <a:pt x="172495" y="4927"/>
                        </a:cubicBezTo>
                        <a:cubicBezTo>
                          <a:pt x="172147" y="4578"/>
                          <a:pt x="171450" y="4578"/>
                          <a:pt x="171101" y="4230"/>
                        </a:cubicBezTo>
                        <a:cubicBezTo>
                          <a:pt x="171101" y="4230"/>
                          <a:pt x="171101" y="4230"/>
                          <a:pt x="170753" y="4230"/>
                        </a:cubicBezTo>
                        <a:lnTo>
                          <a:pt x="163784" y="1790"/>
                        </a:lnTo>
                        <a:cubicBezTo>
                          <a:pt x="163087" y="1790"/>
                          <a:pt x="162738" y="1442"/>
                          <a:pt x="162390" y="1442"/>
                        </a:cubicBezTo>
                        <a:cubicBezTo>
                          <a:pt x="152981" y="-997"/>
                          <a:pt x="146708" y="396"/>
                          <a:pt x="146708" y="396"/>
                        </a:cubicBezTo>
                        <a:cubicBezTo>
                          <a:pt x="106633" y="5972"/>
                          <a:pt x="73528" y="30017"/>
                          <a:pt x="49135" y="55456"/>
                        </a:cubicBezTo>
                        <a:cubicBezTo>
                          <a:pt x="44953" y="59986"/>
                          <a:pt x="41469" y="63819"/>
                          <a:pt x="38332" y="67304"/>
                        </a:cubicBezTo>
                        <a:cubicBezTo>
                          <a:pt x="36590" y="69395"/>
                          <a:pt x="34499" y="71834"/>
                          <a:pt x="32757" y="73925"/>
                        </a:cubicBezTo>
                        <a:cubicBezTo>
                          <a:pt x="32060" y="74970"/>
                          <a:pt x="31363" y="76016"/>
                          <a:pt x="30317" y="76713"/>
                        </a:cubicBezTo>
                        <a:cubicBezTo>
                          <a:pt x="29969" y="77061"/>
                          <a:pt x="29620" y="77758"/>
                          <a:pt x="28924" y="78455"/>
                        </a:cubicBezTo>
                        <a:cubicBezTo>
                          <a:pt x="28924" y="78455"/>
                          <a:pt x="28924" y="78455"/>
                          <a:pt x="28924" y="78455"/>
                        </a:cubicBezTo>
                        <a:cubicBezTo>
                          <a:pt x="11500" y="101106"/>
                          <a:pt x="1742" y="120272"/>
                          <a:pt x="0" y="123408"/>
                        </a:cubicBezTo>
                        <a:cubicBezTo>
                          <a:pt x="0" y="123060"/>
                          <a:pt x="0" y="123408"/>
                          <a:pt x="0" y="123408"/>
                        </a:cubicBezTo>
                        <a:close/>
                      </a:path>
                    </a:pathLst>
                  </a:custGeom>
                  <a:solidFill>
                    <a:srgbClr val="E27957"/>
                  </a:solidFill>
                  <a:ln w="348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71" name="Freeform: Shape 270">
                    <a:extLst>
                      <a:ext uri="{FF2B5EF4-FFF2-40B4-BE49-F238E27FC236}">
                        <a16:creationId xmlns:a16="http://schemas.microsoft.com/office/drawing/2014/main" id="{0F92F2ED-386E-4166-AA9C-03223BE1C059}"/>
                      </a:ext>
                    </a:extLst>
                  </p:cNvPr>
                  <p:cNvSpPr/>
                  <p:nvPr/>
                </p:nvSpPr>
                <p:spPr>
                  <a:xfrm>
                    <a:off x="5442956" y="3222005"/>
                    <a:ext cx="198631" cy="113254"/>
                  </a:xfrm>
                  <a:custGeom>
                    <a:avLst/>
                    <a:gdLst>
                      <a:gd name="connsiteX0" fmla="*/ 0 w 198631"/>
                      <a:gd name="connsiteY0" fmla="*/ 113255 h 113254"/>
                      <a:gd name="connsiteX1" fmla="*/ 134512 w 198631"/>
                      <a:gd name="connsiteY1" fmla="*/ 0 h 113254"/>
                      <a:gd name="connsiteX2" fmla="*/ 198631 w 198631"/>
                      <a:gd name="connsiteY2" fmla="*/ 113255 h 113254"/>
                      <a:gd name="connsiteX3" fmla="*/ 0 w 198631"/>
                      <a:gd name="connsiteY3" fmla="*/ 113255 h 1132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8631" h="113254">
                        <a:moveTo>
                          <a:pt x="0" y="113255"/>
                        </a:moveTo>
                        <a:cubicBezTo>
                          <a:pt x="0" y="113255"/>
                          <a:pt x="58892" y="0"/>
                          <a:pt x="134512" y="0"/>
                        </a:cubicBezTo>
                        <a:cubicBezTo>
                          <a:pt x="194101" y="0"/>
                          <a:pt x="198631" y="113255"/>
                          <a:pt x="198631" y="113255"/>
                        </a:cubicBezTo>
                        <a:lnTo>
                          <a:pt x="0" y="113255"/>
                        </a:lnTo>
                        <a:close/>
                      </a:path>
                    </a:pathLst>
                  </a:custGeom>
                  <a:solidFill>
                    <a:srgbClr val="E8A26F"/>
                  </a:solidFill>
                  <a:ln w="348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72" name="Freeform: Shape 271">
                    <a:extLst>
                      <a:ext uri="{FF2B5EF4-FFF2-40B4-BE49-F238E27FC236}">
                        <a16:creationId xmlns:a16="http://schemas.microsoft.com/office/drawing/2014/main" id="{4D2D74DC-338C-442D-AE34-A69EE7E9E4F6}"/>
                      </a:ext>
                    </a:extLst>
                  </p:cNvPr>
                  <p:cNvSpPr/>
                  <p:nvPr/>
                </p:nvSpPr>
                <p:spPr>
                  <a:xfrm>
                    <a:off x="5474667" y="3245337"/>
                    <a:ext cx="142874" cy="89922"/>
                  </a:xfrm>
                  <a:custGeom>
                    <a:avLst/>
                    <a:gdLst>
                      <a:gd name="connsiteX0" fmla="*/ 0 w 142874"/>
                      <a:gd name="connsiteY0" fmla="*/ 89922 h 89922"/>
                      <a:gd name="connsiteX1" fmla="*/ 92346 w 142874"/>
                      <a:gd name="connsiteY1" fmla="*/ 16 h 89922"/>
                      <a:gd name="connsiteX2" fmla="*/ 142875 w 142874"/>
                      <a:gd name="connsiteY2" fmla="*/ 89922 h 89922"/>
                      <a:gd name="connsiteX3" fmla="*/ 136603 w 142874"/>
                      <a:gd name="connsiteY3" fmla="*/ 89226 h 89922"/>
                      <a:gd name="connsiteX4" fmla="*/ 90952 w 142874"/>
                      <a:gd name="connsiteY4" fmla="*/ 6637 h 89922"/>
                      <a:gd name="connsiteX5" fmla="*/ 5576 w 142874"/>
                      <a:gd name="connsiteY5" fmla="*/ 89922 h 89922"/>
                      <a:gd name="connsiteX6" fmla="*/ 0 w 142874"/>
                      <a:gd name="connsiteY6" fmla="*/ 89922 h 899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2874" h="89922">
                        <a:moveTo>
                          <a:pt x="0" y="89922"/>
                        </a:moveTo>
                        <a:cubicBezTo>
                          <a:pt x="0" y="89922"/>
                          <a:pt x="52969" y="1410"/>
                          <a:pt x="92346" y="16"/>
                        </a:cubicBezTo>
                        <a:cubicBezTo>
                          <a:pt x="131724" y="-1378"/>
                          <a:pt x="142875" y="89922"/>
                          <a:pt x="142875" y="89922"/>
                        </a:cubicBezTo>
                        <a:lnTo>
                          <a:pt x="136603" y="89226"/>
                        </a:lnTo>
                        <a:cubicBezTo>
                          <a:pt x="136603" y="89226"/>
                          <a:pt x="120573" y="5940"/>
                          <a:pt x="90952" y="6637"/>
                        </a:cubicBezTo>
                        <a:cubicBezTo>
                          <a:pt x="61680" y="6985"/>
                          <a:pt x="5576" y="89922"/>
                          <a:pt x="5576" y="89922"/>
                        </a:cubicBezTo>
                        <a:lnTo>
                          <a:pt x="0" y="89922"/>
                        </a:lnTo>
                        <a:close/>
                      </a:path>
                    </a:pathLst>
                  </a:custGeom>
                  <a:solidFill>
                    <a:srgbClr val="AC5787">
                      <a:alpha val="30000"/>
                    </a:srgbClr>
                  </a:solidFill>
                  <a:ln w="348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73" name="Freeform: Shape 272">
                    <a:extLst>
                      <a:ext uri="{FF2B5EF4-FFF2-40B4-BE49-F238E27FC236}">
                        <a16:creationId xmlns:a16="http://schemas.microsoft.com/office/drawing/2014/main" id="{4144AD36-2CD0-409D-93E9-33ED75DF8597}"/>
                      </a:ext>
                    </a:extLst>
                  </p:cNvPr>
                  <p:cNvSpPr/>
                  <p:nvPr/>
                </p:nvSpPr>
                <p:spPr>
                  <a:xfrm>
                    <a:off x="5501848" y="3277965"/>
                    <a:ext cx="95830" cy="57294"/>
                  </a:xfrm>
                  <a:custGeom>
                    <a:avLst/>
                    <a:gdLst>
                      <a:gd name="connsiteX0" fmla="*/ 0 w 95830"/>
                      <a:gd name="connsiteY0" fmla="*/ 57295 h 57294"/>
                      <a:gd name="connsiteX1" fmla="*/ 59241 w 95830"/>
                      <a:gd name="connsiteY1" fmla="*/ 145 h 57294"/>
                      <a:gd name="connsiteX2" fmla="*/ 95831 w 95830"/>
                      <a:gd name="connsiteY2" fmla="*/ 57295 h 57294"/>
                      <a:gd name="connsiteX3" fmla="*/ 80846 w 95830"/>
                      <a:gd name="connsiteY3" fmla="*/ 56249 h 57294"/>
                      <a:gd name="connsiteX4" fmla="*/ 58544 w 95830"/>
                      <a:gd name="connsiteY4" fmla="*/ 10250 h 57294"/>
                      <a:gd name="connsiteX5" fmla="*/ 8364 w 95830"/>
                      <a:gd name="connsiteY5" fmla="*/ 57295 h 57294"/>
                      <a:gd name="connsiteX6" fmla="*/ 0 w 95830"/>
                      <a:gd name="connsiteY6" fmla="*/ 57295 h 572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5830" h="57294">
                        <a:moveTo>
                          <a:pt x="0" y="57295"/>
                        </a:moveTo>
                        <a:cubicBezTo>
                          <a:pt x="0" y="57295"/>
                          <a:pt x="36938" y="3629"/>
                          <a:pt x="59241" y="145"/>
                        </a:cubicBezTo>
                        <a:cubicBezTo>
                          <a:pt x="81543" y="-3340"/>
                          <a:pt x="95831" y="57295"/>
                          <a:pt x="95831" y="57295"/>
                        </a:cubicBezTo>
                        <a:lnTo>
                          <a:pt x="80846" y="56249"/>
                        </a:lnTo>
                        <a:cubicBezTo>
                          <a:pt x="80846" y="56249"/>
                          <a:pt x="77361" y="13038"/>
                          <a:pt x="58544" y="10250"/>
                        </a:cubicBezTo>
                        <a:cubicBezTo>
                          <a:pt x="39378" y="7463"/>
                          <a:pt x="8364" y="57295"/>
                          <a:pt x="8364" y="57295"/>
                        </a:cubicBezTo>
                        <a:lnTo>
                          <a:pt x="0" y="57295"/>
                        </a:lnTo>
                        <a:close/>
                      </a:path>
                    </a:pathLst>
                  </a:custGeom>
                  <a:solidFill>
                    <a:srgbClr val="AC5787">
                      <a:alpha val="30000"/>
                    </a:srgbClr>
                  </a:solidFill>
                  <a:ln w="348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74" name="Freeform: Shape 273">
                    <a:extLst>
                      <a:ext uri="{FF2B5EF4-FFF2-40B4-BE49-F238E27FC236}">
                        <a16:creationId xmlns:a16="http://schemas.microsoft.com/office/drawing/2014/main" id="{04C03992-2034-42A0-BC61-309F964C6F0E}"/>
                      </a:ext>
                    </a:extLst>
                  </p:cNvPr>
                  <p:cNvSpPr/>
                  <p:nvPr/>
                </p:nvSpPr>
                <p:spPr>
                  <a:xfrm>
                    <a:off x="5465258" y="3210458"/>
                    <a:ext cx="738419" cy="223420"/>
                  </a:xfrm>
                  <a:custGeom>
                    <a:avLst/>
                    <a:gdLst>
                      <a:gd name="connsiteX0" fmla="*/ 0 w 738419"/>
                      <a:gd name="connsiteY0" fmla="*/ 76364 h 223420"/>
                      <a:gd name="connsiteX1" fmla="*/ 1394 w 738419"/>
                      <a:gd name="connsiteY1" fmla="*/ 74970 h 223420"/>
                      <a:gd name="connsiteX2" fmla="*/ 6970 w 738419"/>
                      <a:gd name="connsiteY2" fmla="*/ 68349 h 223420"/>
                      <a:gd name="connsiteX3" fmla="*/ 17772 w 738419"/>
                      <a:gd name="connsiteY3" fmla="*/ 56501 h 223420"/>
                      <a:gd name="connsiteX4" fmla="*/ 120921 w 738419"/>
                      <a:gd name="connsiteY4" fmla="*/ 6669 h 223420"/>
                      <a:gd name="connsiteX5" fmla="*/ 139739 w 738419"/>
                      <a:gd name="connsiteY5" fmla="*/ 9108 h 223420"/>
                      <a:gd name="connsiteX6" fmla="*/ 153329 w 738419"/>
                      <a:gd name="connsiteY6" fmla="*/ 13986 h 223420"/>
                      <a:gd name="connsiteX7" fmla="*/ 335931 w 738419"/>
                      <a:gd name="connsiteY7" fmla="*/ 79500 h 223420"/>
                      <a:gd name="connsiteX8" fmla="*/ 738420 w 738419"/>
                      <a:gd name="connsiteY8" fmla="*/ 223420 h 223420"/>
                      <a:gd name="connsiteX9" fmla="*/ 661058 w 738419"/>
                      <a:gd name="connsiteY9" fmla="*/ 195194 h 223420"/>
                      <a:gd name="connsiteX10" fmla="*/ 335233 w 738419"/>
                      <a:gd name="connsiteY10" fmla="*/ 76712 h 223420"/>
                      <a:gd name="connsiteX11" fmla="*/ 335233 w 738419"/>
                      <a:gd name="connsiteY11" fmla="*/ 76712 h 223420"/>
                      <a:gd name="connsiteX12" fmla="*/ 141829 w 738419"/>
                      <a:gd name="connsiteY12" fmla="*/ 6320 h 223420"/>
                      <a:gd name="connsiteX13" fmla="*/ 132769 w 738419"/>
                      <a:gd name="connsiteY13" fmla="*/ 3184 h 223420"/>
                      <a:gd name="connsiteX14" fmla="*/ 132769 w 738419"/>
                      <a:gd name="connsiteY14" fmla="*/ 3184 h 223420"/>
                      <a:gd name="connsiteX15" fmla="*/ 131375 w 738419"/>
                      <a:gd name="connsiteY15" fmla="*/ 2835 h 223420"/>
                      <a:gd name="connsiteX16" fmla="*/ 127542 w 738419"/>
                      <a:gd name="connsiteY16" fmla="*/ 1441 h 223420"/>
                      <a:gd name="connsiteX17" fmla="*/ 0 w 738419"/>
                      <a:gd name="connsiteY17" fmla="*/ 76364 h 2234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738419" h="223420">
                        <a:moveTo>
                          <a:pt x="0" y="76364"/>
                        </a:moveTo>
                        <a:cubicBezTo>
                          <a:pt x="348" y="76015"/>
                          <a:pt x="697" y="75318"/>
                          <a:pt x="1394" y="74970"/>
                        </a:cubicBezTo>
                        <a:cubicBezTo>
                          <a:pt x="2788" y="72879"/>
                          <a:pt x="4530" y="70788"/>
                          <a:pt x="6970" y="68349"/>
                        </a:cubicBezTo>
                        <a:cubicBezTo>
                          <a:pt x="10106" y="64864"/>
                          <a:pt x="13591" y="61031"/>
                          <a:pt x="17772" y="56501"/>
                        </a:cubicBezTo>
                        <a:cubicBezTo>
                          <a:pt x="39378" y="34547"/>
                          <a:pt x="76665" y="5623"/>
                          <a:pt x="120921" y="6669"/>
                        </a:cubicBezTo>
                        <a:cubicBezTo>
                          <a:pt x="127194" y="7017"/>
                          <a:pt x="133466" y="7714"/>
                          <a:pt x="139739" y="9108"/>
                        </a:cubicBezTo>
                        <a:lnTo>
                          <a:pt x="153329" y="13986"/>
                        </a:lnTo>
                        <a:lnTo>
                          <a:pt x="335931" y="79500"/>
                        </a:lnTo>
                        <a:lnTo>
                          <a:pt x="738420" y="223420"/>
                        </a:lnTo>
                        <a:lnTo>
                          <a:pt x="661058" y="195194"/>
                        </a:lnTo>
                        <a:lnTo>
                          <a:pt x="335233" y="76712"/>
                        </a:lnTo>
                        <a:lnTo>
                          <a:pt x="335233" y="76712"/>
                        </a:lnTo>
                        <a:lnTo>
                          <a:pt x="141829" y="6320"/>
                        </a:lnTo>
                        <a:lnTo>
                          <a:pt x="132769" y="3184"/>
                        </a:lnTo>
                        <a:lnTo>
                          <a:pt x="132769" y="3184"/>
                        </a:lnTo>
                        <a:lnTo>
                          <a:pt x="131375" y="2835"/>
                        </a:lnTo>
                        <a:lnTo>
                          <a:pt x="127542" y="1441"/>
                        </a:lnTo>
                        <a:cubicBezTo>
                          <a:pt x="126845" y="744"/>
                          <a:pt x="65862" y="-14937"/>
                          <a:pt x="0" y="76364"/>
                        </a:cubicBezTo>
                        <a:close/>
                      </a:path>
                    </a:pathLst>
                  </a:custGeom>
                  <a:solidFill>
                    <a:srgbClr val="E79D3C"/>
                  </a:solidFill>
                  <a:ln w="348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75" name="Freeform: Shape 274">
                  <a:extLst>
                    <a:ext uri="{FF2B5EF4-FFF2-40B4-BE49-F238E27FC236}">
                      <a16:creationId xmlns:a16="http://schemas.microsoft.com/office/drawing/2014/main" id="{00862E01-504A-4788-9E43-EF4F9B5B78AA}"/>
                    </a:ext>
                  </a:extLst>
                </p:cNvPr>
                <p:cNvSpPr/>
                <p:nvPr/>
              </p:nvSpPr>
              <p:spPr>
                <a:xfrm>
                  <a:off x="5603603" y="3245353"/>
                  <a:ext cx="141132" cy="44953"/>
                </a:xfrm>
                <a:custGeom>
                  <a:avLst/>
                  <a:gdLst>
                    <a:gd name="connsiteX0" fmla="*/ 0 w 141132"/>
                    <a:gd name="connsiteY0" fmla="*/ 21606 h 44953"/>
                    <a:gd name="connsiteX1" fmla="*/ 32060 w 141132"/>
                    <a:gd name="connsiteY1" fmla="*/ 0 h 44953"/>
                    <a:gd name="connsiteX2" fmla="*/ 141133 w 141132"/>
                    <a:gd name="connsiteY2" fmla="*/ 44953 h 44953"/>
                    <a:gd name="connsiteX3" fmla="*/ 41120 w 141132"/>
                    <a:gd name="connsiteY3" fmla="*/ 16727 h 44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1132" h="44953">
                      <a:moveTo>
                        <a:pt x="0" y="21606"/>
                      </a:moveTo>
                      <a:lnTo>
                        <a:pt x="32060" y="0"/>
                      </a:lnTo>
                      <a:lnTo>
                        <a:pt x="141133" y="44953"/>
                      </a:lnTo>
                      <a:lnTo>
                        <a:pt x="41120" y="16727"/>
                      </a:lnTo>
                      <a:close/>
                    </a:path>
                  </a:pathLst>
                </a:custGeom>
                <a:solidFill>
                  <a:srgbClr val="853D33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6" name="Freeform: Shape 275">
                  <a:extLst>
                    <a:ext uri="{FF2B5EF4-FFF2-40B4-BE49-F238E27FC236}">
                      <a16:creationId xmlns:a16="http://schemas.microsoft.com/office/drawing/2014/main" id="{47985AA9-E7FE-47B7-BAD3-B41A27CBB2E4}"/>
                    </a:ext>
                  </a:extLst>
                </p:cNvPr>
                <p:cNvSpPr/>
                <p:nvPr/>
              </p:nvSpPr>
              <p:spPr>
                <a:xfrm>
                  <a:off x="5603603" y="3256852"/>
                  <a:ext cx="141132" cy="33453"/>
                </a:xfrm>
                <a:custGeom>
                  <a:avLst/>
                  <a:gdLst>
                    <a:gd name="connsiteX0" fmla="*/ 0 w 141132"/>
                    <a:gd name="connsiteY0" fmla="*/ 10106 h 33453"/>
                    <a:gd name="connsiteX1" fmla="*/ 38332 w 141132"/>
                    <a:gd name="connsiteY1" fmla="*/ 0 h 33453"/>
                    <a:gd name="connsiteX2" fmla="*/ 141133 w 141132"/>
                    <a:gd name="connsiteY2" fmla="*/ 33454 h 33453"/>
                    <a:gd name="connsiteX3" fmla="*/ 41120 w 141132"/>
                    <a:gd name="connsiteY3" fmla="*/ 5227 h 33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1132" h="33453">
                      <a:moveTo>
                        <a:pt x="0" y="10106"/>
                      </a:moveTo>
                      <a:lnTo>
                        <a:pt x="38332" y="0"/>
                      </a:lnTo>
                      <a:lnTo>
                        <a:pt x="141133" y="33454"/>
                      </a:lnTo>
                      <a:lnTo>
                        <a:pt x="41120" y="5227"/>
                      </a:lnTo>
                      <a:close/>
                    </a:path>
                  </a:pathLst>
                </a:custGeom>
                <a:solidFill>
                  <a:srgbClr val="E79D3C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277" name="Graphic 3">
                  <a:extLst>
                    <a:ext uri="{FF2B5EF4-FFF2-40B4-BE49-F238E27FC236}">
                      <a16:creationId xmlns:a16="http://schemas.microsoft.com/office/drawing/2014/main" id="{AA7B6CB5-7981-4BD6-9A90-1E15756F7846}"/>
                    </a:ext>
                  </a:extLst>
                </p:cNvPr>
                <p:cNvGrpSpPr/>
                <p:nvPr/>
              </p:nvGrpSpPr>
              <p:grpSpPr>
                <a:xfrm>
                  <a:off x="5338065" y="3360001"/>
                  <a:ext cx="823448" cy="189919"/>
                  <a:chOff x="5338065" y="3360001"/>
                  <a:chExt cx="823448" cy="189919"/>
                </a:xfrm>
              </p:grpSpPr>
              <p:sp>
                <p:nvSpPr>
                  <p:cNvPr id="278" name="Freeform: Shape 277">
                    <a:extLst>
                      <a:ext uri="{FF2B5EF4-FFF2-40B4-BE49-F238E27FC236}">
                        <a16:creationId xmlns:a16="http://schemas.microsoft.com/office/drawing/2014/main" id="{994229B9-833A-478C-8FD1-40C3EA04F660}"/>
                      </a:ext>
                    </a:extLst>
                  </p:cNvPr>
                  <p:cNvSpPr/>
                  <p:nvPr/>
                </p:nvSpPr>
                <p:spPr>
                  <a:xfrm>
                    <a:off x="5338412" y="3368713"/>
                    <a:ext cx="681968" cy="180510"/>
                  </a:xfrm>
                  <a:custGeom>
                    <a:avLst/>
                    <a:gdLst>
                      <a:gd name="connsiteX0" fmla="*/ 1 w 681968"/>
                      <a:gd name="connsiteY0" fmla="*/ 180510 h 180510"/>
                      <a:gd name="connsiteX1" fmla="*/ 663847 w 681968"/>
                      <a:gd name="connsiteY1" fmla="*/ 180510 h 180510"/>
                      <a:gd name="connsiteX2" fmla="*/ 681968 w 681968"/>
                      <a:gd name="connsiteY2" fmla="*/ 0 h 180510"/>
                      <a:gd name="connsiteX3" fmla="*/ 479503 w 681968"/>
                      <a:gd name="connsiteY3" fmla="*/ 10454 h 180510"/>
                      <a:gd name="connsiteX4" fmla="*/ 64121 w 681968"/>
                      <a:gd name="connsiteY4" fmla="*/ 32060 h 180510"/>
                      <a:gd name="connsiteX5" fmla="*/ 1 w 681968"/>
                      <a:gd name="connsiteY5" fmla="*/ 180510 h 1805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81968" h="180510">
                        <a:moveTo>
                          <a:pt x="1" y="180510"/>
                        </a:moveTo>
                        <a:lnTo>
                          <a:pt x="663847" y="180510"/>
                        </a:lnTo>
                        <a:cubicBezTo>
                          <a:pt x="651999" y="64119"/>
                          <a:pt x="681968" y="0"/>
                          <a:pt x="681968" y="0"/>
                        </a:cubicBezTo>
                        <a:lnTo>
                          <a:pt x="479503" y="10454"/>
                        </a:lnTo>
                        <a:lnTo>
                          <a:pt x="64121" y="32060"/>
                        </a:lnTo>
                        <a:cubicBezTo>
                          <a:pt x="-1044" y="67953"/>
                          <a:pt x="1" y="180510"/>
                          <a:pt x="1" y="180510"/>
                        </a:cubicBezTo>
                        <a:close/>
                      </a:path>
                    </a:pathLst>
                  </a:custGeom>
                  <a:solidFill>
                    <a:srgbClr val="A04B34"/>
                  </a:solidFill>
                  <a:ln w="348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79" name="Freeform: Shape 278">
                    <a:extLst>
                      <a:ext uri="{FF2B5EF4-FFF2-40B4-BE49-F238E27FC236}">
                        <a16:creationId xmlns:a16="http://schemas.microsoft.com/office/drawing/2014/main" id="{12E352A7-91C9-4CE9-B67C-AE9C9667199D}"/>
                      </a:ext>
                    </a:extLst>
                  </p:cNvPr>
                  <p:cNvSpPr/>
                  <p:nvPr/>
                </p:nvSpPr>
                <p:spPr>
                  <a:xfrm>
                    <a:off x="5960741" y="3368074"/>
                    <a:ext cx="200771" cy="181149"/>
                  </a:xfrm>
                  <a:custGeom>
                    <a:avLst/>
                    <a:gdLst>
                      <a:gd name="connsiteX0" fmla="*/ 398 w 200771"/>
                      <a:gd name="connsiteY0" fmla="*/ 181149 h 181149"/>
                      <a:gd name="connsiteX1" fmla="*/ 59639 w 200771"/>
                      <a:gd name="connsiteY1" fmla="*/ 639 h 181149"/>
                      <a:gd name="connsiteX2" fmla="*/ 200772 w 200771"/>
                      <a:gd name="connsiteY2" fmla="*/ 181149 h 181149"/>
                      <a:gd name="connsiteX3" fmla="*/ 398 w 200771"/>
                      <a:gd name="connsiteY3" fmla="*/ 181149 h 1811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0771" h="181149">
                        <a:moveTo>
                          <a:pt x="398" y="181149"/>
                        </a:moveTo>
                        <a:cubicBezTo>
                          <a:pt x="398" y="181149"/>
                          <a:pt x="-8662" y="11093"/>
                          <a:pt x="59639" y="639"/>
                        </a:cubicBezTo>
                        <a:cubicBezTo>
                          <a:pt x="127940" y="-10164"/>
                          <a:pt x="191014" y="118772"/>
                          <a:pt x="200772" y="181149"/>
                        </a:cubicBezTo>
                        <a:lnTo>
                          <a:pt x="398" y="181149"/>
                        </a:lnTo>
                        <a:close/>
                      </a:path>
                    </a:pathLst>
                  </a:custGeom>
                  <a:solidFill>
                    <a:srgbClr val="E27957"/>
                  </a:solidFill>
                  <a:ln w="348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0" name="Freeform: Shape 279">
                    <a:extLst>
                      <a:ext uri="{FF2B5EF4-FFF2-40B4-BE49-F238E27FC236}">
                        <a16:creationId xmlns:a16="http://schemas.microsoft.com/office/drawing/2014/main" id="{59EC34C0-B790-4FDB-BAA9-C76DCDE927A3}"/>
                      </a:ext>
                    </a:extLst>
                  </p:cNvPr>
                  <p:cNvSpPr/>
                  <p:nvPr/>
                </p:nvSpPr>
                <p:spPr>
                  <a:xfrm>
                    <a:off x="5979093" y="3392036"/>
                    <a:ext cx="169177" cy="157187"/>
                  </a:xfrm>
                  <a:custGeom>
                    <a:avLst/>
                    <a:gdLst>
                      <a:gd name="connsiteX0" fmla="*/ 4000 w 169177"/>
                      <a:gd name="connsiteY0" fmla="*/ 157187 h 157187"/>
                      <a:gd name="connsiteX1" fmla="*/ 48257 w 169177"/>
                      <a:gd name="connsiteY1" fmla="*/ 1419 h 157187"/>
                      <a:gd name="connsiteX2" fmla="*/ 169178 w 169177"/>
                      <a:gd name="connsiteY2" fmla="*/ 157187 h 157187"/>
                      <a:gd name="connsiteX3" fmla="*/ 4000 w 169177"/>
                      <a:gd name="connsiteY3" fmla="*/ 157187 h 1571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69177" h="157187">
                        <a:moveTo>
                          <a:pt x="4000" y="157187"/>
                        </a:moveTo>
                        <a:cubicBezTo>
                          <a:pt x="4000" y="157187"/>
                          <a:pt x="-19696" y="18146"/>
                          <a:pt x="48257" y="1419"/>
                        </a:cubicBezTo>
                        <a:cubicBezTo>
                          <a:pt x="124573" y="-17399"/>
                          <a:pt x="169178" y="157187"/>
                          <a:pt x="169178" y="157187"/>
                        </a:cubicBezTo>
                        <a:lnTo>
                          <a:pt x="4000" y="157187"/>
                        </a:lnTo>
                        <a:close/>
                      </a:path>
                    </a:pathLst>
                  </a:custGeom>
                  <a:solidFill>
                    <a:srgbClr val="EFC376"/>
                  </a:solidFill>
                  <a:ln w="348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1" name="Freeform: Shape 280">
                    <a:extLst>
                      <a:ext uri="{FF2B5EF4-FFF2-40B4-BE49-F238E27FC236}">
                        <a16:creationId xmlns:a16="http://schemas.microsoft.com/office/drawing/2014/main" id="{7EEA969E-18E3-43E1-A983-4B3943BFD38B}"/>
                      </a:ext>
                    </a:extLst>
                  </p:cNvPr>
                  <p:cNvSpPr/>
                  <p:nvPr/>
                </p:nvSpPr>
                <p:spPr>
                  <a:xfrm>
                    <a:off x="6008176" y="3424370"/>
                    <a:ext cx="130685" cy="125550"/>
                  </a:xfrm>
                  <a:custGeom>
                    <a:avLst/>
                    <a:gdLst>
                      <a:gd name="connsiteX0" fmla="*/ 2098 w 130685"/>
                      <a:gd name="connsiteY0" fmla="*/ 124854 h 125550"/>
                      <a:gd name="connsiteX1" fmla="*/ 33809 w 130685"/>
                      <a:gd name="connsiteY1" fmla="*/ 100 h 125550"/>
                      <a:gd name="connsiteX2" fmla="*/ 130685 w 130685"/>
                      <a:gd name="connsiteY2" fmla="*/ 124854 h 125550"/>
                      <a:gd name="connsiteX3" fmla="*/ 125109 w 130685"/>
                      <a:gd name="connsiteY3" fmla="*/ 125551 h 125550"/>
                      <a:gd name="connsiteX4" fmla="*/ 36248 w 130685"/>
                      <a:gd name="connsiteY4" fmla="*/ 8114 h 125550"/>
                      <a:gd name="connsiteX5" fmla="*/ 11855 w 130685"/>
                      <a:gd name="connsiteY5" fmla="*/ 124854 h 125550"/>
                      <a:gd name="connsiteX6" fmla="*/ 2098 w 130685"/>
                      <a:gd name="connsiteY6" fmla="*/ 124854 h 1255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0685" h="125550">
                        <a:moveTo>
                          <a:pt x="2098" y="124854"/>
                        </a:moveTo>
                        <a:cubicBezTo>
                          <a:pt x="2098" y="124854"/>
                          <a:pt x="-12190" y="4281"/>
                          <a:pt x="33809" y="100"/>
                        </a:cubicBezTo>
                        <a:cubicBezTo>
                          <a:pt x="79808" y="-4082"/>
                          <a:pt x="130685" y="124854"/>
                          <a:pt x="130685" y="124854"/>
                        </a:cubicBezTo>
                        <a:lnTo>
                          <a:pt x="125109" y="125551"/>
                        </a:lnTo>
                        <a:cubicBezTo>
                          <a:pt x="125109" y="125551"/>
                          <a:pt x="83641" y="6024"/>
                          <a:pt x="36248" y="8114"/>
                        </a:cubicBezTo>
                        <a:cubicBezTo>
                          <a:pt x="-10796" y="10205"/>
                          <a:pt x="11855" y="124854"/>
                          <a:pt x="11855" y="124854"/>
                        </a:cubicBezTo>
                        <a:lnTo>
                          <a:pt x="2098" y="124854"/>
                        </a:lnTo>
                        <a:close/>
                      </a:path>
                    </a:pathLst>
                  </a:custGeom>
                  <a:solidFill>
                    <a:srgbClr val="AC5787">
                      <a:alpha val="30000"/>
                    </a:srgbClr>
                  </a:solidFill>
                  <a:ln w="348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2" name="Freeform: Shape 281">
                    <a:extLst>
                      <a:ext uri="{FF2B5EF4-FFF2-40B4-BE49-F238E27FC236}">
                        <a16:creationId xmlns:a16="http://schemas.microsoft.com/office/drawing/2014/main" id="{3E300FC3-D5F7-496A-AF96-FD2522F12B4F}"/>
                      </a:ext>
                    </a:extLst>
                  </p:cNvPr>
                  <p:cNvSpPr/>
                  <p:nvPr/>
                </p:nvSpPr>
                <p:spPr>
                  <a:xfrm>
                    <a:off x="6042866" y="3474453"/>
                    <a:ext cx="53829" cy="75467"/>
                  </a:xfrm>
                  <a:custGeom>
                    <a:avLst/>
                    <a:gdLst>
                      <a:gd name="connsiteX0" fmla="*/ 2604 w 53829"/>
                      <a:gd name="connsiteY0" fmla="*/ 74771 h 75467"/>
                      <a:gd name="connsiteX1" fmla="*/ 9225 w 53829"/>
                      <a:gd name="connsiteY1" fmla="*/ 546 h 75467"/>
                      <a:gd name="connsiteX2" fmla="*/ 53830 w 53829"/>
                      <a:gd name="connsiteY2" fmla="*/ 75468 h 75467"/>
                      <a:gd name="connsiteX3" fmla="*/ 2604 w 53829"/>
                      <a:gd name="connsiteY3" fmla="*/ 74771 h 754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3829" h="75467">
                        <a:moveTo>
                          <a:pt x="2604" y="74771"/>
                        </a:moveTo>
                        <a:cubicBezTo>
                          <a:pt x="2604" y="74771"/>
                          <a:pt x="-6457" y="8561"/>
                          <a:pt x="9225" y="546"/>
                        </a:cubicBezTo>
                        <a:cubicBezTo>
                          <a:pt x="24906" y="-7469"/>
                          <a:pt x="53830" y="75468"/>
                          <a:pt x="53830" y="75468"/>
                        </a:cubicBezTo>
                        <a:lnTo>
                          <a:pt x="2604" y="74771"/>
                        </a:lnTo>
                        <a:close/>
                      </a:path>
                    </a:pathLst>
                  </a:custGeom>
                  <a:solidFill>
                    <a:srgbClr val="AC5787">
                      <a:alpha val="30000"/>
                    </a:srgbClr>
                  </a:solidFill>
                  <a:ln w="348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3" name="Freeform: Shape 282">
                    <a:extLst>
                      <a:ext uri="{FF2B5EF4-FFF2-40B4-BE49-F238E27FC236}">
                        <a16:creationId xmlns:a16="http://schemas.microsoft.com/office/drawing/2014/main" id="{F3D9C2D1-23A5-4459-9EF6-08033FFF6460}"/>
                      </a:ext>
                    </a:extLst>
                  </p:cNvPr>
                  <p:cNvSpPr/>
                  <p:nvPr/>
                </p:nvSpPr>
                <p:spPr>
                  <a:xfrm>
                    <a:off x="5338065" y="3470817"/>
                    <a:ext cx="622725" cy="78755"/>
                  </a:xfrm>
                  <a:custGeom>
                    <a:avLst/>
                    <a:gdLst>
                      <a:gd name="connsiteX0" fmla="*/ 8015 w 622725"/>
                      <a:gd name="connsiteY0" fmla="*/ 16378 h 78755"/>
                      <a:gd name="connsiteX1" fmla="*/ 359278 w 622725"/>
                      <a:gd name="connsiteY1" fmla="*/ 0 h 78755"/>
                      <a:gd name="connsiteX2" fmla="*/ 359278 w 622725"/>
                      <a:gd name="connsiteY2" fmla="*/ 28575 h 78755"/>
                      <a:gd name="connsiteX3" fmla="*/ 233479 w 622725"/>
                      <a:gd name="connsiteY3" fmla="*/ 28575 h 78755"/>
                      <a:gd name="connsiteX4" fmla="*/ 233479 w 622725"/>
                      <a:gd name="connsiteY4" fmla="*/ 50181 h 78755"/>
                      <a:gd name="connsiteX5" fmla="*/ 622377 w 622725"/>
                      <a:gd name="connsiteY5" fmla="*/ 25090 h 78755"/>
                      <a:gd name="connsiteX6" fmla="*/ 622726 w 622725"/>
                      <a:gd name="connsiteY6" fmla="*/ 78755 h 78755"/>
                      <a:gd name="connsiteX7" fmla="*/ 0 w 622725"/>
                      <a:gd name="connsiteY7" fmla="*/ 78755 h 78755"/>
                      <a:gd name="connsiteX8" fmla="*/ 8015 w 622725"/>
                      <a:gd name="connsiteY8" fmla="*/ 16378 h 787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22725" h="78755">
                        <a:moveTo>
                          <a:pt x="8015" y="16378"/>
                        </a:moveTo>
                        <a:lnTo>
                          <a:pt x="359278" y="0"/>
                        </a:lnTo>
                        <a:lnTo>
                          <a:pt x="359278" y="28575"/>
                        </a:lnTo>
                        <a:lnTo>
                          <a:pt x="233479" y="28575"/>
                        </a:lnTo>
                        <a:lnTo>
                          <a:pt x="233479" y="50181"/>
                        </a:lnTo>
                        <a:lnTo>
                          <a:pt x="622377" y="25090"/>
                        </a:lnTo>
                        <a:lnTo>
                          <a:pt x="622726" y="78755"/>
                        </a:lnTo>
                        <a:lnTo>
                          <a:pt x="0" y="78755"/>
                        </a:lnTo>
                        <a:cubicBezTo>
                          <a:pt x="348" y="78407"/>
                          <a:pt x="-348" y="43559"/>
                          <a:pt x="8015" y="16378"/>
                        </a:cubicBezTo>
                        <a:close/>
                      </a:path>
                    </a:pathLst>
                  </a:custGeom>
                  <a:solidFill>
                    <a:srgbClr val="E5A37F">
                      <a:alpha val="50000"/>
                    </a:srgbClr>
                  </a:solidFill>
                  <a:ln w="348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4" name="Freeform: Shape 283">
                    <a:extLst>
                      <a:ext uri="{FF2B5EF4-FFF2-40B4-BE49-F238E27FC236}">
                        <a16:creationId xmlns:a16="http://schemas.microsoft.com/office/drawing/2014/main" id="{ADC829D7-62A4-446E-9A6D-A6A4C9873725}"/>
                      </a:ext>
                    </a:extLst>
                  </p:cNvPr>
                  <p:cNvSpPr/>
                  <p:nvPr/>
                </p:nvSpPr>
                <p:spPr>
                  <a:xfrm>
                    <a:off x="5402184" y="3360001"/>
                    <a:ext cx="712981" cy="74573"/>
                  </a:xfrm>
                  <a:custGeom>
                    <a:avLst/>
                    <a:gdLst>
                      <a:gd name="connsiteX0" fmla="*/ 0 w 712981"/>
                      <a:gd name="connsiteY0" fmla="*/ 40772 h 74573"/>
                      <a:gd name="connsiteX1" fmla="*/ 308401 w 712981"/>
                      <a:gd name="connsiteY1" fmla="*/ 41120 h 74573"/>
                      <a:gd name="connsiteX2" fmla="*/ 622726 w 712981"/>
                      <a:gd name="connsiteY2" fmla="*/ 8363 h 74573"/>
                      <a:gd name="connsiteX3" fmla="*/ 712981 w 712981"/>
                      <a:gd name="connsiteY3" fmla="*/ 74574 h 74573"/>
                      <a:gd name="connsiteX4" fmla="*/ 624468 w 712981"/>
                      <a:gd name="connsiteY4" fmla="*/ 0 h 74573"/>
                      <a:gd name="connsiteX5" fmla="*/ 0 w 712981"/>
                      <a:gd name="connsiteY5" fmla="*/ 40772 h 74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12981" h="74573">
                        <a:moveTo>
                          <a:pt x="0" y="40772"/>
                        </a:moveTo>
                        <a:cubicBezTo>
                          <a:pt x="0" y="40772"/>
                          <a:pt x="194101" y="49832"/>
                          <a:pt x="308401" y="41120"/>
                        </a:cubicBezTo>
                        <a:cubicBezTo>
                          <a:pt x="422701" y="32757"/>
                          <a:pt x="622726" y="8363"/>
                          <a:pt x="622726" y="8363"/>
                        </a:cubicBezTo>
                        <a:cubicBezTo>
                          <a:pt x="622726" y="8363"/>
                          <a:pt x="683361" y="17075"/>
                          <a:pt x="712981" y="74574"/>
                        </a:cubicBezTo>
                        <a:cubicBezTo>
                          <a:pt x="712981" y="74574"/>
                          <a:pt x="683709" y="11848"/>
                          <a:pt x="624468" y="0"/>
                        </a:cubicBezTo>
                        <a:cubicBezTo>
                          <a:pt x="624468" y="348"/>
                          <a:pt x="257872" y="32408"/>
                          <a:pt x="0" y="40772"/>
                        </a:cubicBezTo>
                        <a:close/>
                      </a:path>
                    </a:pathLst>
                  </a:custGeom>
                  <a:solidFill>
                    <a:srgbClr val="E79D3C"/>
                  </a:solidFill>
                  <a:ln w="348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5" name="Freeform: Shape 284">
                    <a:extLst>
                      <a:ext uri="{FF2B5EF4-FFF2-40B4-BE49-F238E27FC236}">
                        <a16:creationId xmlns:a16="http://schemas.microsoft.com/office/drawing/2014/main" id="{79F97398-9E21-412C-B49C-5BD1859DDDCC}"/>
                      </a:ext>
                    </a:extLst>
                  </p:cNvPr>
                  <p:cNvSpPr/>
                  <p:nvPr/>
                </p:nvSpPr>
                <p:spPr>
                  <a:xfrm>
                    <a:off x="5772962" y="3434924"/>
                    <a:ext cx="226857" cy="39726"/>
                  </a:xfrm>
                  <a:custGeom>
                    <a:avLst/>
                    <a:gdLst>
                      <a:gd name="connsiteX0" fmla="*/ 208737 w 226857"/>
                      <a:gd name="connsiteY0" fmla="*/ 14636 h 39726"/>
                      <a:gd name="connsiteX1" fmla="*/ 197586 w 226857"/>
                      <a:gd name="connsiteY1" fmla="*/ 0 h 39726"/>
                      <a:gd name="connsiteX2" fmla="*/ 0 w 226857"/>
                      <a:gd name="connsiteY2" fmla="*/ 35893 h 39726"/>
                      <a:gd name="connsiteX3" fmla="*/ 192707 w 226857"/>
                      <a:gd name="connsiteY3" fmla="*/ 23696 h 39726"/>
                      <a:gd name="connsiteX4" fmla="*/ 226858 w 226857"/>
                      <a:gd name="connsiteY4" fmla="*/ 39726 h 39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6857" h="39726">
                        <a:moveTo>
                          <a:pt x="208737" y="14636"/>
                        </a:moveTo>
                        <a:lnTo>
                          <a:pt x="197586" y="0"/>
                        </a:lnTo>
                        <a:lnTo>
                          <a:pt x="0" y="35893"/>
                        </a:lnTo>
                        <a:lnTo>
                          <a:pt x="192707" y="23696"/>
                        </a:lnTo>
                        <a:lnTo>
                          <a:pt x="226858" y="39726"/>
                        </a:lnTo>
                        <a:close/>
                      </a:path>
                    </a:pathLst>
                  </a:custGeom>
                  <a:solidFill>
                    <a:srgbClr val="853D33"/>
                  </a:solidFill>
                  <a:ln w="348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86" name="Freeform: Shape 285">
                  <a:extLst>
                    <a:ext uri="{FF2B5EF4-FFF2-40B4-BE49-F238E27FC236}">
                      <a16:creationId xmlns:a16="http://schemas.microsoft.com/office/drawing/2014/main" id="{477177D5-A5ED-495D-9865-299113299202}"/>
                    </a:ext>
                  </a:extLst>
                </p:cNvPr>
                <p:cNvSpPr/>
                <p:nvPr/>
              </p:nvSpPr>
              <p:spPr>
                <a:xfrm>
                  <a:off x="5515439" y="3135235"/>
                  <a:ext cx="520295" cy="413988"/>
                </a:xfrm>
                <a:custGeom>
                  <a:avLst/>
                  <a:gdLst>
                    <a:gd name="connsiteX0" fmla="*/ 0 w 520295"/>
                    <a:gd name="connsiteY0" fmla="*/ 343945 h 413988"/>
                    <a:gd name="connsiteX1" fmla="*/ 48089 w 520295"/>
                    <a:gd name="connsiteY1" fmla="*/ 413989 h 413988"/>
                    <a:gd name="connsiteX2" fmla="*/ 293416 w 520295"/>
                    <a:gd name="connsiteY2" fmla="*/ 233130 h 413988"/>
                    <a:gd name="connsiteX3" fmla="*/ 304219 w 520295"/>
                    <a:gd name="connsiteY3" fmla="*/ 225464 h 413988"/>
                    <a:gd name="connsiteX4" fmla="*/ 424443 w 520295"/>
                    <a:gd name="connsiteY4" fmla="*/ 178768 h 413988"/>
                    <a:gd name="connsiteX5" fmla="*/ 434549 w 520295"/>
                    <a:gd name="connsiteY5" fmla="*/ 143572 h 413988"/>
                    <a:gd name="connsiteX6" fmla="*/ 379838 w 520295"/>
                    <a:gd name="connsiteY6" fmla="*/ 143572 h 413988"/>
                    <a:gd name="connsiteX7" fmla="*/ 516441 w 520295"/>
                    <a:gd name="connsiteY7" fmla="*/ 42862 h 413988"/>
                    <a:gd name="connsiteX8" fmla="*/ 493441 w 520295"/>
                    <a:gd name="connsiteY8" fmla="*/ 0 h 413988"/>
                    <a:gd name="connsiteX9" fmla="*/ 291326 w 520295"/>
                    <a:gd name="connsiteY9" fmla="*/ 140436 h 413988"/>
                    <a:gd name="connsiteX10" fmla="*/ 0 w 520295"/>
                    <a:gd name="connsiteY10" fmla="*/ 343945 h 413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20295" h="413988">
                      <a:moveTo>
                        <a:pt x="0" y="343945"/>
                      </a:moveTo>
                      <a:cubicBezTo>
                        <a:pt x="0" y="343945"/>
                        <a:pt x="18121" y="413989"/>
                        <a:pt x="48089" y="413989"/>
                      </a:cubicBezTo>
                      <a:lnTo>
                        <a:pt x="293416" y="233130"/>
                      </a:lnTo>
                      <a:lnTo>
                        <a:pt x="304219" y="225464"/>
                      </a:lnTo>
                      <a:lnTo>
                        <a:pt x="424443" y="178768"/>
                      </a:lnTo>
                      <a:lnTo>
                        <a:pt x="434549" y="143572"/>
                      </a:lnTo>
                      <a:lnTo>
                        <a:pt x="379838" y="143572"/>
                      </a:lnTo>
                      <a:cubicBezTo>
                        <a:pt x="379838" y="143572"/>
                        <a:pt x="459291" y="73180"/>
                        <a:pt x="516441" y="42862"/>
                      </a:cubicBezTo>
                      <a:cubicBezTo>
                        <a:pt x="516441" y="42862"/>
                        <a:pt x="534213" y="15333"/>
                        <a:pt x="493441" y="0"/>
                      </a:cubicBezTo>
                      <a:lnTo>
                        <a:pt x="291326" y="140436"/>
                      </a:lnTo>
                      <a:lnTo>
                        <a:pt x="0" y="343945"/>
                      </a:lnTo>
                      <a:close/>
                    </a:path>
                  </a:pathLst>
                </a:custGeom>
                <a:solidFill>
                  <a:srgbClr val="A04B34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7" name="Freeform: Shape 286">
                  <a:extLst>
                    <a:ext uri="{FF2B5EF4-FFF2-40B4-BE49-F238E27FC236}">
                      <a16:creationId xmlns:a16="http://schemas.microsoft.com/office/drawing/2014/main" id="{E3841CE2-D45C-48D4-AF75-E6EB78159564}"/>
                    </a:ext>
                  </a:extLst>
                </p:cNvPr>
                <p:cNvSpPr/>
                <p:nvPr/>
              </p:nvSpPr>
              <p:spPr>
                <a:xfrm>
                  <a:off x="5515394" y="3478022"/>
                  <a:ext cx="64176" cy="71201"/>
                </a:xfrm>
                <a:custGeom>
                  <a:avLst/>
                  <a:gdLst>
                    <a:gd name="connsiteX0" fmla="*/ 45 w 64176"/>
                    <a:gd name="connsiteY0" fmla="*/ 1158 h 71201"/>
                    <a:gd name="connsiteX1" fmla="*/ 56498 w 64176"/>
                    <a:gd name="connsiteY1" fmla="*/ 21021 h 71201"/>
                    <a:gd name="connsiteX2" fmla="*/ 48134 w 64176"/>
                    <a:gd name="connsiteY2" fmla="*/ 71201 h 71201"/>
                    <a:gd name="connsiteX3" fmla="*/ 45 w 64176"/>
                    <a:gd name="connsiteY3" fmla="*/ 1158 h 71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4176" h="71201">
                      <a:moveTo>
                        <a:pt x="45" y="1158"/>
                      </a:moveTo>
                      <a:cubicBezTo>
                        <a:pt x="45" y="1158"/>
                        <a:pt x="35241" y="-7206"/>
                        <a:pt x="56498" y="21021"/>
                      </a:cubicBezTo>
                      <a:cubicBezTo>
                        <a:pt x="77754" y="49248"/>
                        <a:pt x="48134" y="71201"/>
                        <a:pt x="48134" y="71201"/>
                      </a:cubicBezTo>
                      <a:cubicBezTo>
                        <a:pt x="48134" y="71201"/>
                        <a:pt x="-1698" y="45414"/>
                        <a:pt x="45" y="1158"/>
                      </a:cubicBezTo>
                      <a:close/>
                    </a:path>
                  </a:pathLst>
                </a:custGeom>
                <a:solidFill>
                  <a:srgbClr val="E27957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8" name="Freeform: Shape 287">
                  <a:extLst>
                    <a:ext uri="{FF2B5EF4-FFF2-40B4-BE49-F238E27FC236}">
                      <a16:creationId xmlns:a16="http://schemas.microsoft.com/office/drawing/2014/main" id="{C30ECCD6-6602-4B31-9AEC-4B5A49508AAA}"/>
                    </a:ext>
                  </a:extLst>
                </p:cNvPr>
                <p:cNvSpPr/>
                <p:nvPr/>
              </p:nvSpPr>
              <p:spPr>
                <a:xfrm>
                  <a:off x="5515439" y="3177749"/>
                  <a:ext cx="515743" cy="371474"/>
                </a:xfrm>
                <a:custGeom>
                  <a:avLst/>
                  <a:gdLst>
                    <a:gd name="connsiteX0" fmla="*/ 515744 w 515743"/>
                    <a:gd name="connsiteY0" fmla="*/ 0 h 371474"/>
                    <a:gd name="connsiteX1" fmla="*/ 376702 w 515743"/>
                    <a:gd name="connsiteY1" fmla="*/ 75968 h 371474"/>
                    <a:gd name="connsiteX2" fmla="*/ 385066 w 515743"/>
                    <a:gd name="connsiteY2" fmla="*/ 58195 h 371474"/>
                    <a:gd name="connsiteX3" fmla="*/ 202813 w 515743"/>
                    <a:gd name="connsiteY3" fmla="*/ 190268 h 371474"/>
                    <a:gd name="connsiteX4" fmla="*/ 235221 w 515743"/>
                    <a:gd name="connsiteY4" fmla="*/ 178071 h 371474"/>
                    <a:gd name="connsiteX5" fmla="*/ 182950 w 515743"/>
                    <a:gd name="connsiteY5" fmla="*/ 246721 h 371474"/>
                    <a:gd name="connsiteX6" fmla="*/ 64120 w 515743"/>
                    <a:gd name="connsiteY6" fmla="*/ 309446 h 371474"/>
                    <a:gd name="connsiteX7" fmla="*/ 0 w 515743"/>
                    <a:gd name="connsiteY7" fmla="*/ 301431 h 371474"/>
                    <a:gd name="connsiteX8" fmla="*/ 48089 w 515743"/>
                    <a:gd name="connsiteY8" fmla="*/ 371475 h 371474"/>
                    <a:gd name="connsiteX9" fmla="*/ 299689 w 515743"/>
                    <a:gd name="connsiteY9" fmla="*/ 185737 h 371474"/>
                    <a:gd name="connsiteX10" fmla="*/ 379141 w 515743"/>
                    <a:gd name="connsiteY10" fmla="*/ 100709 h 371474"/>
                    <a:gd name="connsiteX11" fmla="*/ 515744 w 515743"/>
                    <a:gd name="connsiteY11" fmla="*/ 0 h 371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15743" h="371474">
                      <a:moveTo>
                        <a:pt x="515744" y="0"/>
                      </a:moveTo>
                      <a:cubicBezTo>
                        <a:pt x="515744" y="0"/>
                        <a:pt x="473578" y="19515"/>
                        <a:pt x="376702" y="75968"/>
                      </a:cubicBezTo>
                      <a:lnTo>
                        <a:pt x="385066" y="58195"/>
                      </a:lnTo>
                      <a:lnTo>
                        <a:pt x="202813" y="190268"/>
                      </a:lnTo>
                      <a:lnTo>
                        <a:pt x="235221" y="178071"/>
                      </a:lnTo>
                      <a:cubicBezTo>
                        <a:pt x="235221" y="178071"/>
                        <a:pt x="234524" y="209782"/>
                        <a:pt x="182950" y="246721"/>
                      </a:cubicBezTo>
                      <a:cubicBezTo>
                        <a:pt x="131724" y="283659"/>
                        <a:pt x="64120" y="309446"/>
                        <a:pt x="64120" y="309446"/>
                      </a:cubicBezTo>
                      <a:cubicBezTo>
                        <a:pt x="64120" y="309446"/>
                        <a:pt x="38332" y="289932"/>
                        <a:pt x="0" y="301431"/>
                      </a:cubicBezTo>
                      <a:lnTo>
                        <a:pt x="48089" y="371475"/>
                      </a:lnTo>
                      <a:lnTo>
                        <a:pt x="299689" y="185737"/>
                      </a:lnTo>
                      <a:cubicBezTo>
                        <a:pt x="299689" y="185737"/>
                        <a:pt x="332794" y="106633"/>
                        <a:pt x="379141" y="100709"/>
                      </a:cubicBezTo>
                      <a:cubicBezTo>
                        <a:pt x="379141" y="100709"/>
                        <a:pt x="466957" y="27878"/>
                        <a:pt x="515744" y="0"/>
                      </a:cubicBezTo>
                      <a:close/>
                    </a:path>
                  </a:pathLst>
                </a:custGeom>
                <a:solidFill>
                  <a:srgbClr val="C5A37F">
                    <a:alpha val="50000"/>
                  </a:srgbClr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9" name="Freeform: Shape 288">
                  <a:extLst>
                    <a:ext uri="{FF2B5EF4-FFF2-40B4-BE49-F238E27FC236}">
                      <a16:creationId xmlns:a16="http://schemas.microsoft.com/office/drawing/2014/main" id="{10F13346-E626-46DE-9DA2-48940BF67F1A}"/>
                    </a:ext>
                  </a:extLst>
                </p:cNvPr>
                <p:cNvSpPr/>
                <p:nvPr/>
              </p:nvSpPr>
              <p:spPr>
                <a:xfrm>
                  <a:off x="5772962" y="3458620"/>
                  <a:ext cx="226857" cy="16029"/>
                </a:xfrm>
                <a:custGeom>
                  <a:avLst/>
                  <a:gdLst>
                    <a:gd name="connsiteX0" fmla="*/ 226858 w 226857"/>
                    <a:gd name="connsiteY0" fmla="*/ 16030 h 16029"/>
                    <a:gd name="connsiteX1" fmla="*/ 191662 w 226857"/>
                    <a:gd name="connsiteY1" fmla="*/ 8015 h 16029"/>
                    <a:gd name="connsiteX2" fmla="*/ 0 w 226857"/>
                    <a:gd name="connsiteY2" fmla="*/ 12197 h 16029"/>
                    <a:gd name="connsiteX3" fmla="*/ 192707 w 226857"/>
                    <a:gd name="connsiteY3" fmla="*/ 0 h 160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6857" h="16029">
                      <a:moveTo>
                        <a:pt x="226858" y="16030"/>
                      </a:moveTo>
                      <a:lnTo>
                        <a:pt x="191662" y="8015"/>
                      </a:lnTo>
                      <a:lnTo>
                        <a:pt x="0" y="12197"/>
                      </a:lnTo>
                      <a:lnTo>
                        <a:pt x="192707" y="0"/>
                      </a:lnTo>
                      <a:close/>
                    </a:path>
                  </a:pathLst>
                </a:custGeom>
                <a:solidFill>
                  <a:srgbClr val="E79D3C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0" name="Freeform: Shape 289">
                  <a:extLst>
                    <a:ext uri="{FF2B5EF4-FFF2-40B4-BE49-F238E27FC236}">
                      <a16:creationId xmlns:a16="http://schemas.microsoft.com/office/drawing/2014/main" id="{0D6E56F6-4E24-4B1C-AA14-D1EFF82B8FA4}"/>
                    </a:ext>
                  </a:extLst>
                </p:cNvPr>
                <p:cNvSpPr/>
                <p:nvPr/>
              </p:nvSpPr>
              <p:spPr>
                <a:xfrm>
                  <a:off x="5563180" y="3374986"/>
                  <a:ext cx="271114" cy="174237"/>
                </a:xfrm>
                <a:custGeom>
                  <a:avLst/>
                  <a:gdLst>
                    <a:gd name="connsiteX0" fmla="*/ 271114 w 271114"/>
                    <a:gd name="connsiteY0" fmla="*/ 0 h 174237"/>
                    <a:gd name="connsiteX1" fmla="*/ 216403 w 271114"/>
                    <a:gd name="connsiteY1" fmla="*/ 5576 h 174237"/>
                    <a:gd name="connsiteX2" fmla="*/ 2091 w 271114"/>
                    <a:gd name="connsiteY2" fmla="*/ 157859 h 174237"/>
                    <a:gd name="connsiteX3" fmla="*/ 0 w 271114"/>
                    <a:gd name="connsiteY3" fmla="*/ 173541 h 174237"/>
                    <a:gd name="connsiteX4" fmla="*/ 42863 w 271114"/>
                    <a:gd name="connsiteY4" fmla="*/ 174238 h 174237"/>
                    <a:gd name="connsiteX5" fmla="*/ 271114 w 271114"/>
                    <a:gd name="connsiteY5" fmla="*/ 0 h 174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1114" h="174237">
                      <a:moveTo>
                        <a:pt x="271114" y="0"/>
                      </a:moveTo>
                      <a:lnTo>
                        <a:pt x="216403" y="5576"/>
                      </a:lnTo>
                      <a:lnTo>
                        <a:pt x="2091" y="157859"/>
                      </a:lnTo>
                      <a:cubicBezTo>
                        <a:pt x="2091" y="157859"/>
                        <a:pt x="0" y="173889"/>
                        <a:pt x="0" y="173541"/>
                      </a:cubicBezTo>
                      <a:cubicBezTo>
                        <a:pt x="0" y="173541"/>
                        <a:pt x="42863" y="174238"/>
                        <a:pt x="42863" y="174238"/>
                      </a:cubicBezTo>
                      <a:lnTo>
                        <a:pt x="271114" y="0"/>
                      </a:lnTo>
                      <a:close/>
                    </a:path>
                  </a:pathLst>
                </a:custGeom>
                <a:solidFill>
                  <a:srgbClr val="210022">
                    <a:alpha val="15000"/>
                  </a:srgbClr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91" name="-">
            <a:extLst>
              <a:ext uri="{FF2B5EF4-FFF2-40B4-BE49-F238E27FC236}">
                <a16:creationId xmlns:a16="http://schemas.microsoft.com/office/drawing/2014/main" id="{AA7B6CB5-7981-4BD6-9A90-1E15756F7846}"/>
              </a:ext>
            </a:extLst>
          </p:cNvPr>
          <p:cNvGrpSpPr/>
          <p:nvPr/>
        </p:nvGrpSpPr>
        <p:grpSpPr>
          <a:xfrm>
            <a:off x="-2046408" y="2149527"/>
            <a:ext cx="4125235" cy="5866447"/>
            <a:chOff x="1139979" y="1423522"/>
            <a:chExt cx="2249758" cy="3199354"/>
          </a:xfrm>
        </p:grpSpPr>
        <p:grpSp>
          <p:nvGrpSpPr>
            <p:cNvPr id="292" name="Graphic 3">
              <a:extLst>
                <a:ext uri="{FF2B5EF4-FFF2-40B4-BE49-F238E27FC236}">
                  <a16:creationId xmlns:a16="http://schemas.microsoft.com/office/drawing/2014/main" id="{AA7B6CB5-7981-4BD6-9A90-1E15756F7846}"/>
                </a:ext>
              </a:extLst>
            </p:cNvPr>
            <p:cNvGrpSpPr/>
            <p:nvPr/>
          </p:nvGrpSpPr>
          <p:grpSpPr>
            <a:xfrm>
              <a:off x="1653980" y="3096073"/>
              <a:ext cx="797660" cy="631918"/>
              <a:chOff x="1653980" y="3096073"/>
              <a:chExt cx="797660" cy="631918"/>
            </a:xfrm>
          </p:grpSpPr>
          <p:grpSp>
            <p:nvGrpSpPr>
              <p:cNvPr id="293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1653980" y="3569429"/>
                <a:ext cx="546409" cy="157479"/>
                <a:chOff x="1653980" y="3569429"/>
                <a:chExt cx="546409" cy="157479"/>
              </a:xfrm>
            </p:grpSpPr>
            <p:sp>
              <p:nvSpPr>
                <p:cNvPr id="294" name="Freeform: Shape 293">
                  <a:extLst>
                    <a:ext uri="{FF2B5EF4-FFF2-40B4-BE49-F238E27FC236}">
                      <a16:creationId xmlns:a16="http://schemas.microsoft.com/office/drawing/2014/main" id="{125AC8FE-74D4-4EC3-898A-CF315FF5FFD6}"/>
                    </a:ext>
                  </a:extLst>
                </p:cNvPr>
                <p:cNvSpPr/>
                <p:nvPr/>
              </p:nvSpPr>
              <p:spPr>
                <a:xfrm>
                  <a:off x="1653980" y="3569429"/>
                  <a:ext cx="546409" cy="157479"/>
                </a:xfrm>
                <a:custGeom>
                  <a:avLst/>
                  <a:gdLst>
                    <a:gd name="connsiteX0" fmla="*/ 55756 w 546409"/>
                    <a:gd name="connsiteY0" fmla="*/ 7 h 157479"/>
                    <a:gd name="connsiteX1" fmla="*/ 123012 w 546409"/>
                    <a:gd name="connsiteY1" fmla="*/ 21612 h 157479"/>
                    <a:gd name="connsiteX2" fmla="*/ 341158 w 546409"/>
                    <a:gd name="connsiteY2" fmla="*/ 82595 h 157479"/>
                    <a:gd name="connsiteX3" fmla="*/ 531077 w 546409"/>
                    <a:gd name="connsiteY3" fmla="*/ 17779 h 157479"/>
                    <a:gd name="connsiteX4" fmla="*/ 546410 w 546409"/>
                    <a:gd name="connsiteY4" fmla="*/ 3143 h 157479"/>
                    <a:gd name="connsiteX5" fmla="*/ 455458 w 546409"/>
                    <a:gd name="connsiteY5" fmla="*/ 105246 h 157479"/>
                    <a:gd name="connsiteX6" fmla="*/ 455458 w 546409"/>
                    <a:gd name="connsiteY6" fmla="*/ 105246 h 157479"/>
                    <a:gd name="connsiteX7" fmla="*/ 448837 w 546409"/>
                    <a:gd name="connsiteY7" fmla="*/ 108731 h 157479"/>
                    <a:gd name="connsiteX8" fmla="*/ 285402 w 546409"/>
                    <a:gd name="connsiteY8" fmla="*/ 156124 h 157479"/>
                    <a:gd name="connsiteX9" fmla="*/ 49832 w 546409"/>
                    <a:gd name="connsiteY9" fmla="*/ 105943 h 157479"/>
                    <a:gd name="connsiteX10" fmla="*/ 31711 w 546409"/>
                    <a:gd name="connsiteY10" fmla="*/ 95140 h 157479"/>
                    <a:gd name="connsiteX11" fmla="*/ 13242 w 546409"/>
                    <a:gd name="connsiteY11" fmla="*/ 78414 h 157479"/>
                    <a:gd name="connsiteX12" fmla="*/ 0 w 546409"/>
                    <a:gd name="connsiteY12" fmla="*/ 44263 h 157479"/>
                    <a:gd name="connsiteX13" fmla="*/ 1045 w 546409"/>
                    <a:gd name="connsiteY13" fmla="*/ 35551 h 157479"/>
                    <a:gd name="connsiteX14" fmla="*/ 55756 w 546409"/>
                    <a:gd name="connsiteY14" fmla="*/ 7 h 157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46409" h="157479">
                      <a:moveTo>
                        <a:pt x="55756" y="7"/>
                      </a:moveTo>
                      <a:cubicBezTo>
                        <a:pt x="79452" y="355"/>
                        <a:pt x="101755" y="11506"/>
                        <a:pt x="123012" y="21612"/>
                      </a:cubicBezTo>
                      <a:cubicBezTo>
                        <a:pt x="191662" y="54020"/>
                        <a:pt x="265190" y="80505"/>
                        <a:pt x="341158" y="82595"/>
                      </a:cubicBezTo>
                      <a:cubicBezTo>
                        <a:pt x="411201" y="84686"/>
                        <a:pt x="478806" y="63778"/>
                        <a:pt x="531077" y="17779"/>
                      </a:cubicBezTo>
                      <a:cubicBezTo>
                        <a:pt x="536304" y="13249"/>
                        <a:pt x="541531" y="8370"/>
                        <a:pt x="546410" y="3143"/>
                      </a:cubicBezTo>
                      <a:cubicBezTo>
                        <a:pt x="532819" y="47399"/>
                        <a:pt x="494835" y="82944"/>
                        <a:pt x="455458" y="105246"/>
                      </a:cubicBezTo>
                      <a:cubicBezTo>
                        <a:pt x="455458" y="105246"/>
                        <a:pt x="455458" y="105246"/>
                        <a:pt x="455458" y="105246"/>
                      </a:cubicBezTo>
                      <a:cubicBezTo>
                        <a:pt x="453367" y="106640"/>
                        <a:pt x="450927" y="107685"/>
                        <a:pt x="448837" y="108731"/>
                      </a:cubicBezTo>
                      <a:cubicBezTo>
                        <a:pt x="398308" y="135215"/>
                        <a:pt x="342552" y="151594"/>
                        <a:pt x="285402" y="156124"/>
                      </a:cubicBezTo>
                      <a:cubicBezTo>
                        <a:pt x="204207" y="162745"/>
                        <a:pt x="121270" y="144972"/>
                        <a:pt x="49832" y="105943"/>
                      </a:cubicBezTo>
                      <a:cubicBezTo>
                        <a:pt x="43559" y="102458"/>
                        <a:pt x="37635" y="98973"/>
                        <a:pt x="31711" y="95140"/>
                      </a:cubicBezTo>
                      <a:cubicBezTo>
                        <a:pt x="24742" y="90262"/>
                        <a:pt x="18469" y="85034"/>
                        <a:pt x="13242" y="78414"/>
                      </a:cubicBezTo>
                      <a:cubicBezTo>
                        <a:pt x="5227" y="68656"/>
                        <a:pt x="0" y="56460"/>
                        <a:pt x="0" y="44263"/>
                      </a:cubicBezTo>
                      <a:cubicBezTo>
                        <a:pt x="0" y="41475"/>
                        <a:pt x="348" y="38339"/>
                        <a:pt x="1045" y="35551"/>
                      </a:cubicBezTo>
                      <a:cubicBezTo>
                        <a:pt x="5924" y="12900"/>
                        <a:pt x="32060" y="-342"/>
                        <a:pt x="55756" y="7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5" name="Freeform: Shape 294">
                  <a:extLst>
                    <a:ext uri="{FF2B5EF4-FFF2-40B4-BE49-F238E27FC236}">
                      <a16:creationId xmlns:a16="http://schemas.microsoft.com/office/drawing/2014/main" id="{049988B2-6009-4116-A522-7621F55084FC}"/>
                    </a:ext>
                  </a:extLst>
                </p:cNvPr>
                <p:cNvSpPr/>
                <p:nvPr/>
              </p:nvSpPr>
              <p:spPr>
                <a:xfrm>
                  <a:off x="1653980" y="3569429"/>
                  <a:ext cx="531076" cy="120047"/>
                </a:xfrm>
                <a:custGeom>
                  <a:avLst/>
                  <a:gdLst>
                    <a:gd name="connsiteX0" fmla="*/ 55756 w 531076"/>
                    <a:gd name="connsiteY0" fmla="*/ 7 h 120047"/>
                    <a:gd name="connsiteX1" fmla="*/ 123012 w 531076"/>
                    <a:gd name="connsiteY1" fmla="*/ 21612 h 120047"/>
                    <a:gd name="connsiteX2" fmla="*/ 341158 w 531076"/>
                    <a:gd name="connsiteY2" fmla="*/ 82595 h 120047"/>
                    <a:gd name="connsiteX3" fmla="*/ 531077 w 531076"/>
                    <a:gd name="connsiteY3" fmla="*/ 17779 h 120047"/>
                    <a:gd name="connsiteX4" fmla="*/ 456155 w 531076"/>
                    <a:gd name="connsiteY4" fmla="*/ 92701 h 120047"/>
                    <a:gd name="connsiteX5" fmla="*/ 180510 w 531076"/>
                    <a:gd name="connsiteY5" fmla="*/ 83989 h 120047"/>
                    <a:gd name="connsiteX6" fmla="*/ 435943 w 531076"/>
                    <a:gd name="connsiteY6" fmla="*/ 85034 h 120047"/>
                    <a:gd name="connsiteX7" fmla="*/ 97922 w 531076"/>
                    <a:gd name="connsiteY7" fmla="*/ 21264 h 120047"/>
                    <a:gd name="connsiteX8" fmla="*/ 0 w 531076"/>
                    <a:gd name="connsiteY8" fmla="*/ 44611 h 120047"/>
                    <a:gd name="connsiteX9" fmla="*/ 1045 w 531076"/>
                    <a:gd name="connsiteY9" fmla="*/ 35899 h 120047"/>
                    <a:gd name="connsiteX10" fmla="*/ 55756 w 531076"/>
                    <a:gd name="connsiteY10" fmla="*/ 7 h 1200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31076" h="120047">
                      <a:moveTo>
                        <a:pt x="55756" y="7"/>
                      </a:moveTo>
                      <a:cubicBezTo>
                        <a:pt x="79452" y="355"/>
                        <a:pt x="101755" y="11506"/>
                        <a:pt x="123012" y="21612"/>
                      </a:cubicBezTo>
                      <a:cubicBezTo>
                        <a:pt x="191662" y="54020"/>
                        <a:pt x="265190" y="80505"/>
                        <a:pt x="341158" y="82595"/>
                      </a:cubicBezTo>
                      <a:cubicBezTo>
                        <a:pt x="411201" y="84686"/>
                        <a:pt x="478806" y="63778"/>
                        <a:pt x="531077" y="17779"/>
                      </a:cubicBezTo>
                      <a:cubicBezTo>
                        <a:pt x="530728" y="41127"/>
                        <a:pt x="512956" y="67611"/>
                        <a:pt x="456155" y="92701"/>
                      </a:cubicBezTo>
                      <a:cubicBezTo>
                        <a:pt x="308401" y="157866"/>
                        <a:pt x="184344" y="86428"/>
                        <a:pt x="180510" y="83989"/>
                      </a:cubicBezTo>
                      <a:cubicBezTo>
                        <a:pt x="313977" y="147760"/>
                        <a:pt x="432110" y="86777"/>
                        <a:pt x="435943" y="85034"/>
                      </a:cubicBezTo>
                      <a:cubicBezTo>
                        <a:pt x="319901" y="125458"/>
                        <a:pt x="170056" y="59248"/>
                        <a:pt x="97922" y="21264"/>
                      </a:cubicBezTo>
                      <a:cubicBezTo>
                        <a:pt x="25439" y="-16720"/>
                        <a:pt x="0" y="44611"/>
                        <a:pt x="0" y="44611"/>
                      </a:cubicBezTo>
                      <a:cubicBezTo>
                        <a:pt x="0" y="41824"/>
                        <a:pt x="348" y="38687"/>
                        <a:pt x="1045" y="35899"/>
                      </a:cubicBezTo>
                      <a:cubicBezTo>
                        <a:pt x="5924" y="12900"/>
                        <a:pt x="32060" y="-342"/>
                        <a:pt x="55756" y="7"/>
                      </a:cubicBezTo>
                      <a:close/>
                    </a:path>
                  </a:pathLst>
                </a:custGeom>
                <a:solidFill>
                  <a:srgbClr val="1D1105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6" name="Freeform: Shape 295">
                  <a:extLst>
                    <a:ext uri="{FF2B5EF4-FFF2-40B4-BE49-F238E27FC236}">
                      <a16:creationId xmlns:a16="http://schemas.microsoft.com/office/drawing/2014/main" id="{6FF4D95E-8520-48D3-8E87-B583DD6E3924}"/>
                    </a:ext>
                  </a:extLst>
                </p:cNvPr>
                <p:cNvSpPr/>
                <p:nvPr/>
              </p:nvSpPr>
              <p:spPr>
                <a:xfrm>
                  <a:off x="1685343" y="3664917"/>
                  <a:ext cx="423746" cy="61990"/>
                </a:xfrm>
                <a:custGeom>
                  <a:avLst/>
                  <a:gdLst>
                    <a:gd name="connsiteX0" fmla="*/ 0 w 423746"/>
                    <a:gd name="connsiteY0" fmla="*/ 0 h 61990"/>
                    <a:gd name="connsiteX1" fmla="*/ 179813 w 423746"/>
                    <a:gd name="connsiteY1" fmla="*/ 50878 h 61990"/>
                    <a:gd name="connsiteX2" fmla="*/ 423746 w 423746"/>
                    <a:gd name="connsiteY2" fmla="*/ 9757 h 61990"/>
                    <a:gd name="connsiteX3" fmla="*/ 417125 w 423746"/>
                    <a:gd name="connsiteY3" fmla="*/ 13242 h 61990"/>
                    <a:gd name="connsiteX4" fmla="*/ 253690 w 423746"/>
                    <a:gd name="connsiteY4" fmla="*/ 60635 h 61990"/>
                    <a:gd name="connsiteX5" fmla="*/ 18121 w 423746"/>
                    <a:gd name="connsiteY5" fmla="*/ 10454 h 61990"/>
                    <a:gd name="connsiteX6" fmla="*/ 0 w 423746"/>
                    <a:gd name="connsiteY6" fmla="*/ 0 h 61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23746" h="61990">
                      <a:moveTo>
                        <a:pt x="0" y="0"/>
                      </a:moveTo>
                      <a:cubicBezTo>
                        <a:pt x="0" y="0"/>
                        <a:pt x="86770" y="40075"/>
                        <a:pt x="179813" y="50878"/>
                      </a:cubicBezTo>
                      <a:cubicBezTo>
                        <a:pt x="271462" y="61680"/>
                        <a:pt x="419216" y="11500"/>
                        <a:pt x="423746" y="9757"/>
                      </a:cubicBezTo>
                      <a:cubicBezTo>
                        <a:pt x="421655" y="11151"/>
                        <a:pt x="419216" y="12197"/>
                        <a:pt x="417125" y="13242"/>
                      </a:cubicBezTo>
                      <a:cubicBezTo>
                        <a:pt x="366596" y="39726"/>
                        <a:pt x="310840" y="56105"/>
                        <a:pt x="253690" y="60635"/>
                      </a:cubicBezTo>
                      <a:cubicBezTo>
                        <a:pt x="172495" y="67256"/>
                        <a:pt x="89558" y="49484"/>
                        <a:pt x="18121" y="10454"/>
                      </a:cubicBezTo>
                      <a:cubicBezTo>
                        <a:pt x="12197" y="7667"/>
                        <a:pt x="5924" y="4182"/>
                        <a:pt x="0" y="0"/>
                      </a:cubicBezTo>
                      <a:close/>
                    </a:path>
                  </a:pathLst>
                </a:custGeom>
                <a:solidFill>
                  <a:srgbClr val="755E1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7" name="Freeform: Shape 296">
                  <a:extLst>
                    <a:ext uri="{FF2B5EF4-FFF2-40B4-BE49-F238E27FC236}">
                      <a16:creationId xmlns:a16="http://schemas.microsoft.com/office/drawing/2014/main" id="{6557D1F2-DA4A-4783-9483-51E493EF1F10}"/>
                    </a:ext>
                  </a:extLst>
                </p:cNvPr>
                <p:cNvSpPr/>
                <p:nvPr/>
              </p:nvSpPr>
              <p:spPr>
                <a:xfrm>
                  <a:off x="1678025" y="3644355"/>
                  <a:ext cx="211176" cy="63773"/>
                </a:xfrm>
                <a:custGeom>
                  <a:avLst/>
                  <a:gdLst>
                    <a:gd name="connsiteX0" fmla="*/ 211176 w 211176"/>
                    <a:gd name="connsiteY0" fmla="*/ 63773 h 63773"/>
                    <a:gd name="connsiteX1" fmla="*/ 0 w 211176"/>
                    <a:gd name="connsiteY1" fmla="*/ 2 h 63773"/>
                    <a:gd name="connsiteX2" fmla="*/ 211176 w 211176"/>
                    <a:gd name="connsiteY2" fmla="*/ 63773 h 63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11176" h="63773">
                      <a:moveTo>
                        <a:pt x="211176" y="63773"/>
                      </a:moveTo>
                      <a:cubicBezTo>
                        <a:pt x="211176" y="63773"/>
                        <a:pt x="59589" y="48440"/>
                        <a:pt x="0" y="2"/>
                      </a:cubicBezTo>
                      <a:cubicBezTo>
                        <a:pt x="0" y="-347"/>
                        <a:pt x="88164" y="40077"/>
                        <a:pt x="211176" y="63773"/>
                      </a:cubicBezTo>
                      <a:close/>
                    </a:path>
                  </a:pathLst>
                </a:custGeom>
                <a:solidFill>
                  <a:srgbClr val="755E1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98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1704609" y="3430805"/>
                <a:ext cx="616702" cy="240306"/>
                <a:chOff x="1704609" y="3430805"/>
                <a:chExt cx="616702" cy="240306"/>
              </a:xfrm>
            </p:grpSpPr>
            <p:sp>
              <p:nvSpPr>
                <p:cNvPr id="299" name="Freeform: Shape 298">
                  <a:extLst>
                    <a:ext uri="{FF2B5EF4-FFF2-40B4-BE49-F238E27FC236}">
                      <a16:creationId xmlns:a16="http://schemas.microsoft.com/office/drawing/2014/main" id="{9C07E5A1-FD30-48F7-8ECC-BEA0E70EA721}"/>
                    </a:ext>
                  </a:extLst>
                </p:cNvPr>
                <p:cNvSpPr/>
                <p:nvPr/>
              </p:nvSpPr>
              <p:spPr>
                <a:xfrm>
                  <a:off x="1704609" y="3430813"/>
                  <a:ext cx="616702" cy="240298"/>
                </a:xfrm>
                <a:custGeom>
                  <a:avLst/>
                  <a:gdLst>
                    <a:gd name="connsiteX0" fmla="*/ 74475 w 616702"/>
                    <a:gd name="connsiteY0" fmla="*/ 2368 h 240298"/>
                    <a:gd name="connsiteX1" fmla="*/ 143473 w 616702"/>
                    <a:gd name="connsiteY1" fmla="*/ 43488 h 240298"/>
                    <a:gd name="connsiteX2" fmla="*/ 368937 w 616702"/>
                    <a:gd name="connsiteY2" fmla="*/ 167545 h 240298"/>
                    <a:gd name="connsiteX3" fmla="*/ 595794 w 616702"/>
                    <a:gd name="connsiteY3" fmla="*/ 144894 h 240298"/>
                    <a:gd name="connsiteX4" fmla="*/ 616703 w 616702"/>
                    <a:gd name="connsiteY4" fmla="*/ 132698 h 240298"/>
                    <a:gd name="connsiteX5" fmla="*/ 489857 w 616702"/>
                    <a:gd name="connsiteY5" fmla="*/ 222256 h 240298"/>
                    <a:gd name="connsiteX6" fmla="*/ 489857 w 616702"/>
                    <a:gd name="connsiteY6" fmla="*/ 222256 h 240298"/>
                    <a:gd name="connsiteX7" fmla="*/ 481494 w 616702"/>
                    <a:gd name="connsiteY7" fmla="*/ 224695 h 240298"/>
                    <a:gd name="connsiteX8" fmla="*/ 288439 w 616702"/>
                    <a:gd name="connsiteY8" fmla="*/ 235150 h 240298"/>
                    <a:gd name="connsiteX9" fmla="*/ 40672 w 616702"/>
                    <a:gd name="connsiteY9" fmla="*/ 118759 h 240298"/>
                    <a:gd name="connsiteX10" fmla="*/ 23597 w 616702"/>
                    <a:gd name="connsiteY10" fmla="*/ 102032 h 240298"/>
                    <a:gd name="connsiteX11" fmla="*/ 7219 w 616702"/>
                    <a:gd name="connsiteY11" fmla="*/ 79033 h 240298"/>
                    <a:gd name="connsiteX12" fmla="*/ 1295 w 616702"/>
                    <a:gd name="connsiteY12" fmla="*/ 37564 h 240298"/>
                    <a:gd name="connsiteX13" fmla="*/ 4779 w 616702"/>
                    <a:gd name="connsiteY13" fmla="*/ 28155 h 240298"/>
                    <a:gd name="connsiteX14" fmla="*/ 74475 w 616702"/>
                    <a:gd name="connsiteY14" fmla="*/ 2368 h 240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16702" h="240298">
                      <a:moveTo>
                        <a:pt x="74475" y="2368"/>
                      </a:moveTo>
                      <a:cubicBezTo>
                        <a:pt x="100610" y="8989"/>
                        <a:pt x="122216" y="26761"/>
                        <a:pt x="143473" y="43488"/>
                      </a:cubicBezTo>
                      <a:cubicBezTo>
                        <a:pt x="211077" y="97153"/>
                        <a:pt x="285302" y="145243"/>
                        <a:pt x="368937" y="167545"/>
                      </a:cubicBezTo>
                      <a:cubicBezTo>
                        <a:pt x="445601" y="187757"/>
                        <a:pt x="526099" y="182181"/>
                        <a:pt x="595794" y="144894"/>
                      </a:cubicBezTo>
                      <a:cubicBezTo>
                        <a:pt x="602764" y="141061"/>
                        <a:pt x="609733" y="136879"/>
                        <a:pt x="616703" y="132698"/>
                      </a:cubicBezTo>
                      <a:cubicBezTo>
                        <a:pt x="590219" y="178348"/>
                        <a:pt x="538993" y="207620"/>
                        <a:pt x="489857" y="222256"/>
                      </a:cubicBezTo>
                      <a:cubicBezTo>
                        <a:pt x="489857" y="222256"/>
                        <a:pt x="489857" y="222256"/>
                        <a:pt x="489857" y="222256"/>
                      </a:cubicBezTo>
                      <a:cubicBezTo>
                        <a:pt x="487070" y="222953"/>
                        <a:pt x="484282" y="223998"/>
                        <a:pt x="481494" y="224695"/>
                      </a:cubicBezTo>
                      <a:cubicBezTo>
                        <a:pt x="418768" y="241073"/>
                        <a:pt x="352558" y="244558"/>
                        <a:pt x="288439" y="235150"/>
                      </a:cubicBezTo>
                      <a:cubicBezTo>
                        <a:pt x="197138" y="221211"/>
                        <a:pt x="109671" y="180439"/>
                        <a:pt x="40672" y="118759"/>
                      </a:cubicBezTo>
                      <a:cubicBezTo>
                        <a:pt x="34748" y="113531"/>
                        <a:pt x="28824" y="107956"/>
                        <a:pt x="23597" y="102032"/>
                      </a:cubicBezTo>
                      <a:cubicBezTo>
                        <a:pt x="17325" y="95062"/>
                        <a:pt x="11401" y="87396"/>
                        <a:pt x="7219" y="79033"/>
                      </a:cubicBezTo>
                      <a:cubicBezTo>
                        <a:pt x="946" y="66487"/>
                        <a:pt x="-1842" y="51154"/>
                        <a:pt x="1295" y="37564"/>
                      </a:cubicBezTo>
                      <a:cubicBezTo>
                        <a:pt x="1992" y="34428"/>
                        <a:pt x="3037" y="31291"/>
                        <a:pt x="4779" y="28155"/>
                      </a:cubicBezTo>
                      <a:cubicBezTo>
                        <a:pt x="16279" y="3762"/>
                        <a:pt x="48339" y="-4602"/>
                        <a:pt x="74475" y="2368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0" name="Freeform: Shape 299">
                  <a:extLst>
                    <a:ext uri="{FF2B5EF4-FFF2-40B4-BE49-F238E27FC236}">
                      <a16:creationId xmlns:a16="http://schemas.microsoft.com/office/drawing/2014/main" id="{B027EAAC-29CC-4AB8-8A70-94D3041F83A6}"/>
                    </a:ext>
                  </a:extLst>
                </p:cNvPr>
                <p:cNvSpPr/>
                <p:nvPr/>
              </p:nvSpPr>
              <p:spPr>
                <a:xfrm>
                  <a:off x="1705903" y="3430805"/>
                  <a:ext cx="594499" cy="214714"/>
                </a:xfrm>
                <a:custGeom>
                  <a:avLst/>
                  <a:gdLst>
                    <a:gd name="connsiteX0" fmla="*/ 73180 w 594499"/>
                    <a:gd name="connsiteY0" fmla="*/ 2376 h 214714"/>
                    <a:gd name="connsiteX1" fmla="*/ 142178 w 594499"/>
                    <a:gd name="connsiteY1" fmla="*/ 43496 h 214714"/>
                    <a:gd name="connsiteX2" fmla="*/ 367642 w 594499"/>
                    <a:gd name="connsiteY2" fmla="*/ 167553 h 214714"/>
                    <a:gd name="connsiteX3" fmla="*/ 594499 w 594499"/>
                    <a:gd name="connsiteY3" fmla="*/ 144902 h 214714"/>
                    <a:gd name="connsiteX4" fmla="*/ 492396 w 594499"/>
                    <a:gd name="connsiteY4" fmla="*/ 208325 h 214714"/>
                    <a:gd name="connsiteX5" fmla="*/ 189919 w 594499"/>
                    <a:gd name="connsiteY5" fmla="*/ 127479 h 214714"/>
                    <a:gd name="connsiteX6" fmla="*/ 471836 w 594499"/>
                    <a:gd name="connsiteY6" fmla="*/ 194386 h 214714"/>
                    <a:gd name="connsiteX7" fmla="*/ 114300 w 594499"/>
                    <a:gd name="connsiteY7" fmla="*/ 36527 h 214714"/>
                    <a:gd name="connsiteX8" fmla="*/ 0 w 594499"/>
                    <a:gd name="connsiteY8" fmla="*/ 36875 h 214714"/>
                    <a:gd name="connsiteX9" fmla="*/ 3485 w 594499"/>
                    <a:gd name="connsiteY9" fmla="*/ 27466 h 214714"/>
                    <a:gd name="connsiteX10" fmla="*/ 73180 w 594499"/>
                    <a:gd name="connsiteY10" fmla="*/ 2376 h 214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94499" h="214714">
                      <a:moveTo>
                        <a:pt x="73180" y="2376"/>
                      </a:moveTo>
                      <a:cubicBezTo>
                        <a:pt x="99316" y="8997"/>
                        <a:pt x="120921" y="26769"/>
                        <a:pt x="142178" y="43496"/>
                      </a:cubicBezTo>
                      <a:cubicBezTo>
                        <a:pt x="209782" y="97161"/>
                        <a:pt x="284008" y="145251"/>
                        <a:pt x="367642" y="167553"/>
                      </a:cubicBezTo>
                      <a:cubicBezTo>
                        <a:pt x="444306" y="187765"/>
                        <a:pt x="524804" y="182190"/>
                        <a:pt x="594499" y="144902"/>
                      </a:cubicBezTo>
                      <a:cubicBezTo>
                        <a:pt x="588227" y="170690"/>
                        <a:pt x="561743" y="195431"/>
                        <a:pt x="492396" y="208325"/>
                      </a:cubicBezTo>
                      <a:cubicBezTo>
                        <a:pt x="312234" y="242127"/>
                        <a:pt x="193404" y="130963"/>
                        <a:pt x="189919" y="127479"/>
                      </a:cubicBezTo>
                      <a:cubicBezTo>
                        <a:pt x="321295" y="232718"/>
                        <a:pt x="467306" y="195780"/>
                        <a:pt x="471836" y="194386"/>
                      </a:cubicBezTo>
                      <a:cubicBezTo>
                        <a:pt x="333143" y="209022"/>
                        <a:pt x="184692" y="97161"/>
                        <a:pt x="114300" y="36527"/>
                      </a:cubicBezTo>
                      <a:cubicBezTo>
                        <a:pt x="43908" y="-24108"/>
                        <a:pt x="0" y="36875"/>
                        <a:pt x="0" y="36875"/>
                      </a:cubicBezTo>
                      <a:cubicBezTo>
                        <a:pt x="697" y="33739"/>
                        <a:pt x="1742" y="30602"/>
                        <a:pt x="3485" y="27466"/>
                      </a:cubicBezTo>
                      <a:cubicBezTo>
                        <a:pt x="14984" y="3770"/>
                        <a:pt x="47044" y="-4594"/>
                        <a:pt x="73180" y="2376"/>
                      </a:cubicBezTo>
                      <a:close/>
                    </a:path>
                  </a:pathLst>
                </a:custGeom>
                <a:solidFill>
                  <a:srgbClr val="1D1105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1" name="Freeform: Shape 300">
                  <a:extLst>
                    <a:ext uri="{FF2B5EF4-FFF2-40B4-BE49-F238E27FC236}">
                      <a16:creationId xmlns:a16="http://schemas.microsoft.com/office/drawing/2014/main" id="{3FA4F2BA-2361-4FFA-8383-EBF2822A6D86}"/>
                    </a:ext>
                  </a:extLst>
                </p:cNvPr>
                <p:cNvSpPr/>
                <p:nvPr/>
              </p:nvSpPr>
              <p:spPr>
                <a:xfrm>
                  <a:off x="1727509" y="3532497"/>
                  <a:ext cx="466260" cy="138615"/>
                </a:xfrm>
                <a:custGeom>
                  <a:avLst/>
                  <a:gdLst>
                    <a:gd name="connsiteX0" fmla="*/ 0 w 466260"/>
                    <a:gd name="connsiteY0" fmla="*/ 0 h 138615"/>
                    <a:gd name="connsiteX1" fmla="*/ 185738 w 466260"/>
                    <a:gd name="connsiteY1" fmla="*/ 102800 h 138615"/>
                    <a:gd name="connsiteX2" fmla="*/ 466260 w 466260"/>
                    <a:gd name="connsiteY2" fmla="*/ 120573 h 138615"/>
                    <a:gd name="connsiteX3" fmla="*/ 457897 w 466260"/>
                    <a:gd name="connsiteY3" fmla="*/ 123012 h 138615"/>
                    <a:gd name="connsiteX4" fmla="*/ 264841 w 466260"/>
                    <a:gd name="connsiteY4" fmla="*/ 133466 h 138615"/>
                    <a:gd name="connsiteX5" fmla="*/ 17075 w 466260"/>
                    <a:gd name="connsiteY5" fmla="*/ 17075 h 138615"/>
                    <a:gd name="connsiteX6" fmla="*/ 0 w 466260"/>
                    <a:gd name="connsiteY6" fmla="*/ 0 h 138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66260" h="138615">
                      <a:moveTo>
                        <a:pt x="0" y="0"/>
                      </a:moveTo>
                      <a:cubicBezTo>
                        <a:pt x="0" y="0"/>
                        <a:pt x="85725" y="66559"/>
                        <a:pt x="185738" y="102800"/>
                      </a:cubicBezTo>
                      <a:cubicBezTo>
                        <a:pt x="284356" y="138345"/>
                        <a:pt x="460685" y="120921"/>
                        <a:pt x="466260" y="120573"/>
                      </a:cubicBezTo>
                      <a:cubicBezTo>
                        <a:pt x="463473" y="121269"/>
                        <a:pt x="460685" y="122315"/>
                        <a:pt x="457897" y="123012"/>
                      </a:cubicBezTo>
                      <a:cubicBezTo>
                        <a:pt x="395171" y="139390"/>
                        <a:pt x="328961" y="142875"/>
                        <a:pt x="264841" y="133466"/>
                      </a:cubicBezTo>
                      <a:cubicBezTo>
                        <a:pt x="173541" y="119527"/>
                        <a:pt x="86074" y="78756"/>
                        <a:pt x="17075" y="17075"/>
                      </a:cubicBezTo>
                      <a:cubicBezTo>
                        <a:pt x="11151" y="11151"/>
                        <a:pt x="5227" y="5924"/>
                        <a:pt x="0" y="0"/>
                      </a:cubicBezTo>
                      <a:close/>
                    </a:path>
                  </a:pathLst>
                </a:custGeom>
                <a:solidFill>
                  <a:srgbClr val="755E1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2" name="Freeform: Shape 301">
                  <a:extLst>
                    <a:ext uri="{FF2B5EF4-FFF2-40B4-BE49-F238E27FC236}">
                      <a16:creationId xmlns:a16="http://schemas.microsoft.com/office/drawing/2014/main" id="{D55DCB1D-4C94-4ED0-A8A7-ED2DBC4A1D9F}"/>
                    </a:ext>
                  </a:extLst>
                </p:cNvPr>
                <p:cNvSpPr/>
                <p:nvPr/>
              </p:nvSpPr>
              <p:spPr>
                <a:xfrm>
                  <a:off x="1725068" y="3507407"/>
                  <a:ext cx="216752" cy="125102"/>
                </a:xfrm>
                <a:custGeom>
                  <a:avLst/>
                  <a:gdLst>
                    <a:gd name="connsiteX0" fmla="*/ 216753 w 216752"/>
                    <a:gd name="connsiteY0" fmla="*/ 125103 h 125102"/>
                    <a:gd name="connsiteX1" fmla="*/ 1 w 216752"/>
                    <a:gd name="connsiteY1" fmla="*/ 0 h 125102"/>
                    <a:gd name="connsiteX2" fmla="*/ 216753 w 216752"/>
                    <a:gd name="connsiteY2" fmla="*/ 125103 h 125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16752" h="125102">
                      <a:moveTo>
                        <a:pt x="216753" y="125103"/>
                      </a:moveTo>
                      <a:cubicBezTo>
                        <a:pt x="216753" y="125103"/>
                        <a:pt x="52969" y="68998"/>
                        <a:pt x="1" y="0"/>
                      </a:cubicBezTo>
                      <a:cubicBezTo>
                        <a:pt x="-347" y="0"/>
                        <a:pt x="86423" y="67256"/>
                        <a:pt x="216753" y="125103"/>
                      </a:cubicBezTo>
                      <a:close/>
                    </a:path>
                  </a:pathLst>
                </a:custGeom>
                <a:solidFill>
                  <a:srgbClr val="755E1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03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1801085" y="3298637"/>
                <a:ext cx="573891" cy="332826"/>
                <a:chOff x="1801085" y="3298637"/>
                <a:chExt cx="573891" cy="332826"/>
              </a:xfrm>
            </p:grpSpPr>
            <p:sp>
              <p:nvSpPr>
                <p:cNvPr id="304" name="Freeform: Shape 303">
                  <a:extLst>
                    <a:ext uri="{FF2B5EF4-FFF2-40B4-BE49-F238E27FC236}">
                      <a16:creationId xmlns:a16="http://schemas.microsoft.com/office/drawing/2014/main" id="{4ACE0400-87F5-4495-AEA3-C50DFEBF5C18}"/>
                    </a:ext>
                  </a:extLst>
                </p:cNvPr>
                <p:cNvSpPr/>
                <p:nvPr/>
              </p:nvSpPr>
              <p:spPr>
                <a:xfrm>
                  <a:off x="1801085" y="3298637"/>
                  <a:ext cx="573891" cy="332826"/>
                </a:xfrm>
                <a:custGeom>
                  <a:avLst/>
                  <a:gdLst>
                    <a:gd name="connsiteX0" fmla="*/ 86723 w 573891"/>
                    <a:gd name="connsiteY0" fmla="*/ 9790 h 332826"/>
                    <a:gd name="connsiteX1" fmla="*/ 142130 w 573891"/>
                    <a:gd name="connsiteY1" fmla="*/ 67985 h 332826"/>
                    <a:gd name="connsiteX2" fmla="*/ 326125 w 573891"/>
                    <a:gd name="connsiteY2" fmla="*/ 247799 h 332826"/>
                    <a:gd name="connsiteX3" fmla="*/ 550544 w 573891"/>
                    <a:gd name="connsiteY3" fmla="*/ 286828 h 332826"/>
                    <a:gd name="connsiteX4" fmla="*/ 573892 w 573891"/>
                    <a:gd name="connsiteY4" fmla="*/ 280555 h 332826"/>
                    <a:gd name="connsiteX5" fmla="*/ 427532 w 573891"/>
                    <a:gd name="connsiteY5" fmla="*/ 332827 h 332826"/>
                    <a:gd name="connsiteX6" fmla="*/ 427532 w 573891"/>
                    <a:gd name="connsiteY6" fmla="*/ 332827 h 332826"/>
                    <a:gd name="connsiteX7" fmla="*/ 418820 w 573891"/>
                    <a:gd name="connsiteY7" fmla="*/ 332827 h 332826"/>
                    <a:gd name="connsiteX8" fmla="*/ 230295 w 573891"/>
                    <a:gd name="connsiteY8" fmla="*/ 291010 h 332826"/>
                    <a:gd name="connsiteX9" fmla="*/ 22952 w 573891"/>
                    <a:gd name="connsiteY9" fmla="*/ 112590 h 332826"/>
                    <a:gd name="connsiteX10" fmla="*/ 10755 w 573891"/>
                    <a:gd name="connsiteY10" fmla="*/ 91682 h 332826"/>
                    <a:gd name="connsiteX11" fmla="*/ 1346 w 573891"/>
                    <a:gd name="connsiteY11" fmla="*/ 65198 h 332826"/>
                    <a:gd name="connsiteX12" fmla="*/ 6922 w 573891"/>
                    <a:gd name="connsiteY12" fmla="*/ 23729 h 332826"/>
                    <a:gd name="connsiteX13" fmla="*/ 12497 w 573891"/>
                    <a:gd name="connsiteY13" fmla="*/ 15714 h 332826"/>
                    <a:gd name="connsiteX14" fmla="*/ 86723 w 573891"/>
                    <a:gd name="connsiteY14" fmla="*/ 9790 h 332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73891" h="332826">
                      <a:moveTo>
                        <a:pt x="86723" y="9790"/>
                      </a:moveTo>
                      <a:cubicBezTo>
                        <a:pt x="110071" y="23381"/>
                        <a:pt x="126100" y="46031"/>
                        <a:pt x="142130" y="67985"/>
                      </a:cubicBezTo>
                      <a:cubicBezTo>
                        <a:pt x="193008" y="137680"/>
                        <a:pt x="251552" y="204239"/>
                        <a:pt x="326125" y="247799"/>
                      </a:cubicBezTo>
                      <a:cubicBezTo>
                        <a:pt x="394775" y="287873"/>
                        <a:pt x="473879" y="303904"/>
                        <a:pt x="550544" y="286828"/>
                      </a:cubicBezTo>
                      <a:cubicBezTo>
                        <a:pt x="558210" y="285086"/>
                        <a:pt x="566225" y="282995"/>
                        <a:pt x="573892" y="280555"/>
                      </a:cubicBezTo>
                      <a:cubicBezTo>
                        <a:pt x="536256" y="317494"/>
                        <a:pt x="478758" y="332130"/>
                        <a:pt x="427532" y="332827"/>
                      </a:cubicBezTo>
                      <a:cubicBezTo>
                        <a:pt x="427532" y="332827"/>
                        <a:pt x="427532" y="332827"/>
                        <a:pt x="427532" y="332827"/>
                      </a:cubicBezTo>
                      <a:cubicBezTo>
                        <a:pt x="424744" y="332827"/>
                        <a:pt x="421608" y="332827"/>
                        <a:pt x="418820" y="332827"/>
                      </a:cubicBezTo>
                      <a:cubicBezTo>
                        <a:pt x="354004" y="331782"/>
                        <a:pt x="289536" y="317494"/>
                        <a:pt x="230295" y="291010"/>
                      </a:cubicBezTo>
                      <a:cubicBezTo>
                        <a:pt x="145964" y="253374"/>
                        <a:pt x="72784" y="190300"/>
                        <a:pt x="22952" y="112590"/>
                      </a:cubicBezTo>
                      <a:cubicBezTo>
                        <a:pt x="18770" y="105969"/>
                        <a:pt x="14588" y="99000"/>
                        <a:pt x="10755" y="91682"/>
                      </a:cubicBezTo>
                      <a:cubicBezTo>
                        <a:pt x="6573" y="83318"/>
                        <a:pt x="3089" y="74258"/>
                        <a:pt x="1346" y="65198"/>
                      </a:cubicBezTo>
                      <a:cubicBezTo>
                        <a:pt x="-1442" y="51259"/>
                        <a:pt x="-48" y="35926"/>
                        <a:pt x="6922" y="23729"/>
                      </a:cubicBezTo>
                      <a:cubicBezTo>
                        <a:pt x="8664" y="20941"/>
                        <a:pt x="10407" y="18153"/>
                        <a:pt x="12497" y="15714"/>
                      </a:cubicBezTo>
                      <a:cubicBezTo>
                        <a:pt x="30270" y="-4498"/>
                        <a:pt x="63375" y="-3801"/>
                        <a:pt x="86723" y="9790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5" name="Freeform: Shape 304">
                  <a:extLst>
                    <a:ext uri="{FF2B5EF4-FFF2-40B4-BE49-F238E27FC236}">
                      <a16:creationId xmlns:a16="http://schemas.microsoft.com/office/drawing/2014/main" id="{84ABFEEE-3576-465C-8B9D-50459A7C797A}"/>
                    </a:ext>
                  </a:extLst>
                </p:cNvPr>
                <p:cNvSpPr/>
                <p:nvPr/>
              </p:nvSpPr>
              <p:spPr>
                <a:xfrm>
                  <a:off x="1807658" y="3298637"/>
                  <a:ext cx="543970" cy="321831"/>
                </a:xfrm>
                <a:custGeom>
                  <a:avLst/>
                  <a:gdLst>
                    <a:gd name="connsiteX0" fmla="*/ 80149 w 543970"/>
                    <a:gd name="connsiteY0" fmla="*/ 9790 h 321831"/>
                    <a:gd name="connsiteX1" fmla="*/ 135557 w 543970"/>
                    <a:gd name="connsiteY1" fmla="*/ 67985 h 321831"/>
                    <a:gd name="connsiteX2" fmla="*/ 319552 w 543970"/>
                    <a:gd name="connsiteY2" fmla="*/ 247799 h 321831"/>
                    <a:gd name="connsiteX3" fmla="*/ 543970 w 543970"/>
                    <a:gd name="connsiteY3" fmla="*/ 286828 h 321831"/>
                    <a:gd name="connsiteX4" fmla="*/ 428625 w 543970"/>
                    <a:gd name="connsiteY4" fmla="*/ 320630 h 321831"/>
                    <a:gd name="connsiteX5" fmla="*/ 158556 w 543970"/>
                    <a:gd name="connsiteY5" fmla="*/ 161725 h 321831"/>
                    <a:gd name="connsiteX6" fmla="*/ 412247 w 543970"/>
                    <a:gd name="connsiteY6" fmla="*/ 301812 h 321831"/>
                    <a:gd name="connsiteX7" fmla="*/ 110118 w 543970"/>
                    <a:gd name="connsiteY7" fmla="*/ 54046 h 321831"/>
                    <a:gd name="connsiteX8" fmla="*/ 0 w 543970"/>
                    <a:gd name="connsiteY8" fmla="*/ 23729 h 321831"/>
                    <a:gd name="connsiteX9" fmla="*/ 5576 w 543970"/>
                    <a:gd name="connsiteY9" fmla="*/ 15714 h 321831"/>
                    <a:gd name="connsiteX10" fmla="*/ 80149 w 543970"/>
                    <a:gd name="connsiteY10" fmla="*/ 9790 h 321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3970" h="321831">
                      <a:moveTo>
                        <a:pt x="80149" y="9790"/>
                      </a:moveTo>
                      <a:cubicBezTo>
                        <a:pt x="103497" y="23381"/>
                        <a:pt x="119527" y="46031"/>
                        <a:pt x="135557" y="67985"/>
                      </a:cubicBezTo>
                      <a:cubicBezTo>
                        <a:pt x="186434" y="137680"/>
                        <a:pt x="244978" y="204239"/>
                        <a:pt x="319552" y="247799"/>
                      </a:cubicBezTo>
                      <a:cubicBezTo>
                        <a:pt x="388202" y="287873"/>
                        <a:pt x="467306" y="303904"/>
                        <a:pt x="543970" y="286828"/>
                      </a:cubicBezTo>
                      <a:cubicBezTo>
                        <a:pt x="531077" y="309828"/>
                        <a:pt x="498669" y="326555"/>
                        <a:pt x="428625" y="320630"/>
                      </a:cubicBezTo>
                      <a:cubicBezTo>
                        <a:pt x="246024" y="304949"/>
                        <a:pt x="161344" y="165907"/>
                        <a:pt x="158556" y="161725"/>
                      </a:cubicBezTo>
                      <a:cubicBezTo>
                        <a:pt x="256827" y="297979"/>
                        <a:pt x="407716" y="301812"/>
                        <a:pt x="412247" y="301812"/>
                      </a:cubicBezTo>
                      <a:cubicBezTo>
                        <a:pt x="274599" y="278813"/>
                        <a:pt x="161693" y="131060"/>
                        <a:pt x="110118" y="54046"/>
                      </a:cubicBezTo>
                      <a:cubicBezTo>
                        <a:pt x="58544" y="-23315"/>
                        <a:pt x="0" y="23729"/>
                        <a:pt x="0" y="23729"/>
                      </a:cubicBezTo>
                      <a:cubicBezTo>
                        <a:pt x="1742" y="20941"/>
                        <a:pt x="3485" y="18153"/>
                        <a:pt x="5576" y="15714"/>
                      </a:cubicBezTo>
                      <a:cubicBezTo>
                        <a:pt x="23696" y="-4498"/>
                        <a:pt x="56802" y="-3801"/>
                        <a:pt x="80149" y="9790"/>
                      </a:cubicBezTo>
                      <a:close/>
                    </a:path>
                  </a:pathLst>
                </a:custGeom>
                <a:solidFill>
                  <a:srgbClr val="1D1105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6" name="Freeform: Shape 305">
                  <a:extLst>
                    <a:ext uri="{FF2B5EF4-FFF2-40B4-BE49-F238E27FC236}">
                      <a16:creationId xmlns:a16="http://schemas.microsoft.com/office/drawing/2014/main" id="{250093DE-4A3E-4BE1-A3C7-F324F0E2EE81}"/>
                    </a:ext>
                  </a:extLst>
                </p:cNvPr>
                <p:cNvSpPr/>
                <p:nvPr/>
              </p:nvSpPr>
              <p:spPr>
                <a:xfrm>
                  <a:off x="1811840" y="3390319"/>
                  <a:ext cx="416776" cy="240796"/>
                </a:xfrm>
                <a:custGeom>
                  <a:avLst/>
                  <a:gdLst>
                    <a:gd name="connsiteX0" fmla="*/ 0 w 416776"/>
                    <a:gd name="connsiteY0" fmla="*/ 0 h 240796"/>
                    <a:gd name="connsiteX1" fmla="*/ 151238 w 416776"/>
                    <a:gd name="connsiteY1" fmla="*/ 148799 h 240796"/>
                    <a:gd name="connsiteX2" fmla="*/ 416777 w 416776"/>
                    <a:gd name="connsiteY2" fmla="*/ 240797 h 240796"/>
                    <a:gd name="connsiteX3" fmla="*/ 408065 w 416776"/>
                    <a:gd name="connsiteY3" fmla="*/ 240797 h 240796"/>
                    <a:gd name="connsiteX4" fmla="*/ 219540 w 416776"/>
                    <a:gd name="connsiteY4" fmla="*/ 198979 h 240796"/>
                    <a:gd name="connsiteX5" fmla="*/ 12197 w 416776"/>
                    <a:gd name="connsiteY5" fmla="*/ 20560 h 240796"/>
                    <a:gd name="connsiteX6" fmla="*/ 0 w 416776"/>
                    <a:gd name="connsiteY6" fmla="*/ 0 h 240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6776" h="240796">
                      <a:moveTo>
                        <a:pt x="0" y="0"/>
                      </a:moveTo>
                      <a:cubicBezTo>
                        <a:pt x="0" y="0"/>
                        <a:pt x="64816" y="87119"/>
                        <a:pt x="151238" y="148799"/>
                      </a:cubicBezTo>
                      <a:cubicBezTo>
                        <a:pt x="236615" y="209434"/>
                        <a:pt x="411201" y="240100"/>
                        <a:pt x="416777" y="240797"/>
                      </a:cubicBezTo>
                      <a:cubicBezTo>
                        <a:pt x="413989" y="240797"/>
                        <a:pt x="410853" y="240797"/>
                        <a:pt x="408065" y="240797"/>
                      </a:cubicBezTo>
                      <a:cubicBezTo>
                        <a:pt x="343248" y="239751"/>
                        <a:pt x="278781" y="225464"/>
                        <a:pt x="219540" y="198979"/>
                      </a:cubicBezTo>
                      <a:cubicBezTo>
                        <a:pt x="135209" y="161344"/>
                        <a:pt x="62029" y="98270"/>
                        <a:pt x="12197" y="20560"/>
                      </a:cubicBezTo>
                      <a:cubicBezTo>
                        <a:pt x="7666" y="13939"/>
                        <a:pt x="3485" y="7318"/>
                        <a:pt x="0" y="0"/>
                      </a:cubicBezTo>
                      <a:close/>
                    </a:path>
                  </a:pathLst>
                </a:custGeom>
                <a:solidFill>
                  <a:srgbClr val="755E1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7" name="Freeform: Shape 306">
                  <a:extLst>
                    <a:ext uri="{FF2B5EF4-FFF2-40B4-BE49-F238E27FC236}">
                      <a16:creationId xmlns:a16="http://schemas.microsoft.com/office/drawing/2014/main" id="{5AC1C8F5-D4E4-47FB-891F-B9DC6393E789}"/>
                    </a:ext>
                  </a:extLst>
                </p:cNvPr>
                <p:cNvSpPr/>
                <p:nvPr/>
              </p:nvSpPr>
              <p:spPr>
                <a:xfrm>
                  <a:off x="1816020" y="3365577"/>
                  <a:ext cx="175284" cy="178767"/>
                </a:xfrm>
                <a:custGeom>
                  <a:avLst/>
                  <a:gdLst>
                    <a:gd name="connsiteX0" fmla="*/ 175285 w 175284"/>
                    <a:gd name="connsiteY0" fmla="*/ 178768 h 178767"/>
                    <a:gd name="connsiteX1" fmla="*/ 1 w 175284"/>
                    <a:gd name="connsiteY1" fmla="*/ 0 h 178767"/>
                    <a:gd name="connsiteX2" fmla="*/ 175285 w 175284"/>
                    <a:gd name="connsiteY2" fmla="*/ 178768 h 17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5284" h="178767">
                      <a:moveTo>
                        <a:pt x="175285" y="178768"/>
                      </a:moveTo>
                      <a:cubicBezTo>
                        <a:pt x="175285" y="178768"/>
                        <a:pt x="32410" y="80846"/>
                        <a:pt x="1" y="0"/>
                      </a:cubicBezTo>
                      <a:cubicBezTo>
                        <a:pt x="-347" y="0"/>
                        <a:pt x="65166" y="87816"/>
                        <a:pt x="175285" y="178768"/>
                      </a:cubicBezTo>
                      <a:close/>
                    </a:path>
                  </a:pathLst>
                </a:custGeom>
                <a:solidFill>
                  <a:srgbClr val="755E1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08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1924662" y="3154321"/>
                <a:ext cx="428360" cy="491742"/>
                <a:chOff x="1924662" y="3154321"/>
                <a:chExt cx="428360" cy="491742"/>
              </a:xfrm>
            </p:grpSpPr>
            <p:sp>
              <p:nvSpPr>
                <p:cNvPr id="309" name="Freeform: Shape 308">
                  <a:extLst>
                    <a:ext uri="{FF2B5EF4-FFF2-40B4-BE49-F238E27FC236}">
                      <a16:creationId xmlns:a16="http://schemas.microsoft.com/office/drawing/2014/main" id="{38997D24-1517-47E2-A08D-1F376D117B50}"/>
                    </a:ext>
                  </a:extLst>
                </p:cNvPr>
                <p:cNvSpPr/>
                <p:nvPr/>
              </p:nvSpPr>
              <p:spPr>
                <a:xfrm>
                  <a:off x="1924662" y="3154321"/>
                  <a:ext cx="428360" cy="491742"/>
                </a:xfrm>
                <a:custGeom>
                  <a:avLst/>
                  <a:gdLst>
                    <a:gd name="connsiteX0" fmla="*/ 104278 w 428360"/>
                    <a:gd name="connsiteY0" fmla="*/ 30397 h 491742"/>
                    <a:gd name="connsiteX1" fmla="*/ 129369 w 428360"/>
                    <a:gd name="connsiteY1" fmla="*/ 106713 h 491742"/>
                    <a:gd name="connsiteX2" fmla="*/ 218578 w 428360"/>
                    <a:gd name="connsiteY2" fmla="*/ 347859 h 491742"/>
                    <a:gd name="connsiteX3" fmla="*/ 404664 w 428360"/>
                    <a:gd name="connsiteY3" fmla="*/ 479234 h 491742"/>
                    <a:gd name="connsiteX4" fmla="*/ 428361 w 428360"/>
                    <a:gd name="connsiteY4" fmla="*/ 483416 h 491742"/>
                    <a:gd name="connsiteX5" fmla="*/ 273638 w 428360"/>
                    <a:gd name="connsiteY5" fmla="*/ 467734 h 491742"/>
                    <a:gd name="connsiteX6" fmla="*/ 273638 w 428360"/>
                    <a:gd name="connsiteY6" fmla="*/ 467734 h 491742"/>
                    <a:gd name="connsiteX7" fmla="*/ 265971 w 428360"/>
                    <a:gd name="connsiteY7" fmla="*/ 463901 h 491742"/>
                    <a:gd name="connsiteX8" fmla="*/ 113339 w 428360"/>
                    <a:gd name="connsiteY8" fmla="*/ 345419 h 491742"/>
                    <a:gd name="connsiteX9" fmla="*/ 2175 w 428360"/>
                    <a:gd name="connsiteY9" fmla="*/ 95214 h 491742"/>
                    <a:gd name="connsiteX10" fmla="*/ 84 w 428360"/>
                    <a:gd name="connsiteY10" fmla="*/ 71169 h 491742"/>
                    <a:gd name="connsiteX11" fmla="*/ 2872 w 428360"/>
                    <a:gd name="connsiteY11" fmla="*/ 42942 h 491742"/>
                    <a:gd name="connsiteX12" fmla="*/ 25523 w 428360"/>
                    <a:gd name="connsiteY12" fmla="*/ 8095 h 491742"/>
                    <a:gd name="connsiteX13" fmla="*/ 34235 w 428360"/>
                    <a:gd name="connsiteY13" fmla="*/ 3216 h 491742"/>
                    <a:gd name="connsiteX14" fmla="*/ 104278 w 428360"/>
                    <a:gd name="connsiteY14" fmla="*/ 30397 h 491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28360" h="491742">
                      <a:moveTo>
                        <a:pt x="104278" y="30397"/>
                      </a:moveTo>
                      <a:cubicBezTo>
                        <a:pt x="119611" y="52700"/>
                        <a:pt x="124490" y="80229"/>
                        <a:pt x="129369" y="106713"/>
                      </a:cubicBezTo>
                      <a:cubicBezTo>
                        <a:pt x="145399" y="191393"/>
                        <a:pt x="169792" y="276769"/>
                        <a:pt x="218578" y="347859"/>
                      </a:cubicBezTo>
                      <a:cubicBezTo>
                        <a:pt x="263183" y="413372"/>
                        <a:pt x="328000" y="461810"/>
                        <a:pt x="404664" y="479234"/>
                      </a:cubicBezTo>
                      <a:cubicBezTo>
                        <a:pt x="412331" y="480976"/>
                        <a:pt x="420346" y="482370"/>
                        <a:pt x="428361" y="483416"/>
                      </a:cubicBezTo>
                      <a:cubicBezTo>
                        <a:pt x="378529" y="500491"/>
                        <a:pt x="320682" y="489340"/>
                        <a:pt x="273638" y="467734"/>
                      </a:cubicBezTo>
                      <a:cubicBezTo>
                        <a:pt x="273638" y="467734"/>
                        <a:pt x="273638" y="467734"/>
                        <a:pt x="273638" y="467734"/>
                      </a:cubicBezTo>
                      <a:cubicBezTo>
                        <a:pt x="270850" y="466689"/>
                        <a:pt x="268410" y="465295"/>
                        <a:pt x="265971" y="463901"/>
                      </a:cubicBezTo>
                      <a:cubicBezTo>
                        <a:pt x="207776" y="435326"/>
                        <a:pt x="155504" y="394554"/>
                        <a:pt x="113339" y="345419"/>
                      </a:cubicBezTo>
                      <a:cubicBezTo>
                        <a:pt x="53401" y="275027"/>
                        <a:pt x="14023" y="187211"/>
                        <a:pt x="2175" y="95214"/>
                      </a:cubicBezTo>
                      <a:cubicBezTo>
                        <a:pt x="1130" y="87199"/>
                        <a:pt x="433" y="79184"/>
                        <a:pt x="84" y="71169"/>
                      </a:cubicBezTo>
                      <a:cubicBezTo>
                        <a:pt x="-264" y="61760"/>
                        <a:pt x="433" y="52351"/>
                        <a:pt x="2872" y="42942"/>
                      </a:cubicBezTo>
                      <a:cubicBezTo>
                        <a:pt x="6357" y="29352"/>
                        <a:pt x="14023" y="16110"/>
                        <a:pt x="25523" y="8095"/>
                      </a:cubicBezTo>
                      <a:cubicBezTo>
                        <a:pt x="28311" y="6352"/>
                        <a:pt x="31098" y="4610"/>
                        <a:pt x="34235" y="3216"/>
                      </a:cubicBezTo>
                      <a:cubicBezTo>
                        <a:pt x="59325" y="-6890"/>
                        <a:pt x="88945" y="8095"/>
                        <a:pt x="104278" y="30397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0" name="Freeform: Shape 309">
                  <a:extLst>
                    <a:ext uri="{FF2B5EF4-FFF2-40B4-BE49-F238E27FC236}">
                      <a16:creationId xmlns:a16="http://schemas.microsoft.com/office/drawing/2014/main" id="{B3B5B49F-E49C-4D72-8983-D5B62A741018}"/>
                    </a:ext>
                  </a:extLst>
                </p:cNvPr>
                <p:cNvSpPr/>
                <p:nvPr/>
              </p:nvSpPr>
              <p:spPr>
                <a:xfrm>
                  <a:off x="1950533" y="3154486"/>
                  <a:ext cx="378793" cy="489313"/>
                </a:xfrm>
                <a:custGeom>
                  <a:avLst/>
                  <a:gdLst>
                    <a:gd name="connsiteX0" fmla="*/ 78407 w 378793"/>
                    <a:gd name="connsiteY0" fmla="*/ 30232 h 489313"/>
                    <a:gd name="connsiteX1" fmla="*/ 103497 w 378793"/>
                    <a:gd name="connsiteY1" fmla="*/ 106548 h 489313"/>
                    <a:gd name="connsiteX2" fmla="*/ 192707 w 378793"/>
                    <a:gd name="connsiteY2" fmla="*/ 347694 h 489313"/>
                    <a:gd name="connsiteX3" fmla="*/ 378793 w 378793"/>
                    <a:gd name="connsiteY3" fmla="*/ 479069 h 489313"/>
                    <a:gd name="connsiteX4" fmla="*/ 259963 w 378793"/>
                    <a:gd name="connsiteY4" fmla="*/ 460251 h 489313"/>
                    <a:gd name="connsiteX5" fmla="*/ 83983 w 378793"/>
                    <a:gd name="connsiteY5" fmla="*/ 200985 h 489313"/>
                    <a:gd name="connsiteX6" fmla="*/ 253342 w 378793"/>
                    <a:gd name="connsiteY6" fmla="*/ 436207 h 489313"/>
                    <a:gd name="connsiteX7" fmla="*/ 86422 w 378793"/>
                    <a:gd name="connsiteY7" fmla="*/ 82852 h 489313"/>
                    <a:gd name="connsiteX8" fmla="*/ 0 w 378793"/>
                    <a:gd name="connsiteY8" fmla="*/ 8278 h 489313"/>
                    <a:gd name="connsiteX9" fmla="*/ 8712 w 378793"/>
                    <a:gd name="connsiteY9" fmla="*/ 3400 h 489313"/>
                    <a:gd name="connsiteX10" fmla="*/ 78407 w 378793"/>
                    <a:gd name="connsiteY10" fmla="*/ 30232 h 489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8793" h="489313">
                      <a:moveTo>
                        <a:pt x="78407" y="30232"/>
                      </a:moveTo>
                      <a:cubicBezTo>
                        <a:pt x="93740" y="52535"/>
                        <a:pt x="98619" y="80064"/>
                        <a:pt x="103497" y="106548"/>
                      </a:cubicBezTo>
                      <a:cubicBezTo>
                        <a:pt x="119527" y="191228"/>
                        <a:pt x="143920" y="276605"/>
                        <a:pt x="192707" y="347694"/>
                      </a:cubicBezTo>
                      <a:cubicBezTo>
                        <a:pt x="237312" y="413207"/>
                        <a:pt x="302128" y="461645"/>
                        <a:pt x="378793" y="479069"/>
                      </a:cubicBezTo>
                      <a:cubicBezTo>
                        <a:pt x="357188" y="494402"/>
                        <a:pt x="320946" y="495796"/>
                        <a:pt x="259963" y="460251"/>
                      </a:cubicBezTo>
                      <a:cubicBezTo>
                        <a:pt x="101755" y="367905"/>
                        <a:pt x="84680" y="206213"/>
                        <a:pt x="83983" y="200985"/>
                      </a:cubicBezTo>
                      <a:cubicBezTo>
                        <a:pt x="114300" y="366163"/>
                        <a:pt x="249160" y="434116"/>
                        <a:pt x="253342" y="436207"/>
                      </a:cubicBezTo>
                      <a:cubicBezTo>
                        <a:pt x="138693" y="356406"/>
                        <a:pt x="100013" y="174501"/>
                        <a:pt x="86422" y="82852"/>
                      </a:cubicBezTo>
                      <a:cubicBezTo>
                        <a:pt x="72831" y="-8797"/>
                        <a:pt x="0" y="8278"/>
                        <a:pt x="0" y="8278"/>
                      </a:cubicBezTo>
                      <a:cubicBezTo>
                        <a:pt x="2788" y="6536"/>
                        <a:pt x="5576" y="4794"/>
                        <a:pt x="8712" y="3400"/>
                      </a:cubicBezTo>
                      <a:cubicBezTo>
                        <a:pt x="33454" y="-7055"/>
                        <a:pt x="63074" y="7930"/>
                        <a:pt x="78407" y="30232"/>
                      </a:cubicBezTo>
                      <a:close/>
                    </a:path>
                  </a:pathLst>
                </a:custGeom>
                <a:solidFill>
                  <a:srgbClr val="1D1105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1" name="Freeform: Shape 310">
                  <a:extLst>
                    <a:ext uri="{FF2B5EF4-FFF2-40B4-BE49-F238E27FC236}">
                      <a16:creationId xmlns:a16="http://schemas.microsoft.com/office/drawing/2014/main" id="{6781E5DC-E06D-4537-9778-E146C0E11C07}"/>
                    </a:ext>
                  </a:extLst>
                </p:cNvPr>
                <p:cNvSpPr/>
                <p:nvPr/>
              </p:nvSpPr>
              <p:spPr>
                <a:xfrm>
                  <a:off x="1925094" y="3225838"/>
                  <a:ext cx="273553" cy="396216"/>
                </a:xfrm>
                <a:custGeom>
                  <a:avLst/>
                  <a:gdLst>
                    <a:gd name="connsiteX0" fmla="*/ 0 w 273553"/>
                    <a:gd name="connsiteY0" fmla="*/ 0 h 396216"/>
                    <a:gd name="connsiteX1" fmla="*/ 73180 w 273553"/>
                    <a:gd name="connsiteY1" fmla="*/ 199328 h 396216"/>
                    <a:gd name="connsiteX2" fmla="*/ 273553 w 273553"/>
                    <a:gd name="connsiteY2" fmla="*/ 396217 h 396216"/>
                    <a:gd name="connsiteX3" fmla="*/ 265887 w 273553"/>
                    <a:gd name="connsiteY3" fmla="*/ 392384 h 396216"/>
                    <a:gd name="connsiteX4" fmla="*/ 113255 w 273553"/>
                    <a:gd name="connsiteY4" fmla="*/ 273902 h 396216"/>
                    <a:gd name="connsiteX5" fmla="*/ 2091 w 273553"/>
                    <a:gd name="connsiteY5" fmla="*/ 23696 h 396216"/>
                    <a:gd name="connsiteX6" fmla="*/ 0 w 273553"/>
                    <a:gd name="connsiteY6" fmla="*/ 0 h 396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3553" h="396216">
                      <a:moveTo>
                        <a:pt x="0" y="0"/>
                      </a:moveTo>
                      <a:cubicBezTo>
                        <a:pt x="0" y="0"/>
                        <a:pt x="21257" y="106633"/>
                        <a:pt x="73180" y="199328"/>
                      </a:cubicBezTo>
                      <a:cubicBezTo>
                        <a:pt x="124406" y="290629"/>
                        <a:pt x="269023" y="393080"/>
                        <a:pt x="273553" y="396217"/>
                      </a:cubicBezTo>
                      <a:cubicBezTo>
                        <a:pt x="270765" y="395171"/>
                        <a:pt x="268326" y="393777"/>
                        <a:pt x="265887" y="392384"/>
                      </a:cubicBezTo>
                      <a:cubicBezTo>
                        <a:pt x="207691" y="363808"/>
                        <a:pt x="155420" y="323037"/>
                        <a:pt x="113255" y="273902"/>
                      </a:cubicBezTo>
                      <a:cubicBezTo>
                        <a:pt x="53317" y="203510"/>
                        <a:pt x="13939" y="115694"/>
                        <a:pt x="2091" y="23696"/>
                      </a:cubicBezTo>
                      <a:cubicBezTo>
                        <a:pt x="1045" y="16378"/>
                        <a:pt x="348" y="8015"/>
                        <a:pt x="0" y="0"/>
                      </a:cubicBezTo>
                      <a:close/>
                    </a:path>
                  </a:pathLst>
                </a:custGeom>
                <a:solidFill>
                  <a:srgbClr val="755E1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2" name="Freeform: Shape 311">
                  <a:extLst>
                    <a:ext uri="{FF2B5EF4-FFF2-40B4-BE49-F238E27FC236}">
                      <a16:creationId xmlns:a16="http://schemas.microsoft.com/office/drawing/2014/main" id="{5801760F-CCC4-4E49-94B2-D2F66B4C38C3}"/>
                    </a:ext>
                  </a:extLst>
                </p:cNvPr>
                <p:cNvSpPr/>
                <p:nvPr/>
              </p:nvSpPr>
              <p:spPr>
                <a:xfrm>
                  <a:off x="1939156" y="3205278"/>
                  <a:ext cx="82117" cy="236615"/>
                </a:xfrm>
                <a:custGeom>
                  <a:avLst/>
                  <a:gdLst>
                    <a:gd name="connsiteX0" fmla="*/ 82118 w 82117"/>
                    <a:gd name="connsiteY0" fmla="*/ 236615 h 236615"/>
                    <a:gd name="connsiteX1" fmla="*/ 226 w 82117"/>
                    <a:gd name="connsiteY1" fmla="*/ 0 h 236615"/>
                    <a:gd name="connsiteX2" fmla="*/ 82118 w 82117"/>
                    <a:gd name="connsiteY2" fmla="*/ 236615 h 236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82117" h="236615">
                      <a:moveTo>
                        <a:pt x="82118" y="236615"/>
                      </a:moveTo>
                      <a:cubicBezTo>
                        <a:pt x="82118" y="236615"/>
                        <a:pt x="-5001" y="87119"/>
                        <a:pt x="226" y="0"/>
                      </a:cubicBezTo>
                      <a:cubicBezTo>
                        <a:pt x="226" y="0"/>
                        <a:pt x="21832" y="107679"/>
                        <a:pt x="82118" y="236615"/>
                      </a:cubicBezTo>
                      <a:close/>
                    </a:path>
                  </a:pathLst>
                </a:custGeom>
                <a:solidFill>
                  <a:srgbClr val="755E1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3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2080576" y="3096073"/>
                <a:ext cx="298582" cy="575515"/>
                <a:chOff x="2080576" y="3096073"/>
                <a:chExt cx="298582" cy="575515"/>
              </a:xfrm>
            </p:grpSpPr>
            <p:sp>
              <p:nvSpPr>
                <p:cNvPr id="314" name="Freeform: Shape 313">
                  <a:extLst>
                    <a:ext uri="{FF2B5EF4-FFF2-40B4-BE49-F238E27FC236}">
                      <a16:creationId xmlns:a16="http://schemas.microsoft.com/office/drawing/2014/main" id="{61160573-9A47-4E8F-A5B1-9843AB6B9063}"/>
                    </a:ext>
                  </a:extLst>
                </p:cNvPr>
                <p:cNvSpPr/>
                <p:nvPr/>
              </p:nvSpPr>
              <p:spPr>
                <a:xfrm>
                  <a:off x="2080576" y="3096376"/>
                  <a:ext cx="298582" cy="575212"/>
                </a:xfrm>
                <a:custGeom>
                  <a:avLst/>
                  <a:gdLst>
                    <a:gd name="connsiteX0" fmla="*/ 123299 w 298582"/>
                    <a:gd name="connsiteY0" fmla="*/ 46525 h 575212"/>
                    <a:gd name="connsiteX1" fmla="*/ 124693 w 298582"/>
                    <a:gd name="connsiteY1" fmla="*/ 126675 h 575212"/>
                    <a:gd name="connsiteX2" fmla="*/ 138284 w 298582"/>
                    <a:gd name="connsiteY2" fmla="*/ 383501 h 575212"/>
                    <a:gd name="connsiteX3" fmla="*/ 276977 w 298582"/>
                    <a:gd name="connsiteY3" fmla="*/ 564012 h 575212"/>
                    <a:gd name="connsiteX4" fmla="*/ 298583 w 298582"/>
                    <a:gd name="connsiteY4" fmla="*/ 575163 h 575212"/>
                    <a:gd name="connsiteX5" fmla="*/ 155708 w 298582"/>
                    <a:gd name="connsiteY5" fmla="*/ 514528 h 575212"/>
                    <a:gd name="connsiteX6" fmla="*/ 155708 w 298582"/>
                    <a:gd name="connsiteY6" fmla="*/ 514528 h 575212"/>
                    <a:gd name="connsiteX7" fmla="*/ 149435 w 298582"/>
                    <a:gd name="connsiteY7" fmla="*/ 508604 h 575212"/>
                    <a:gd name="connsiteX8" fmla="*/ 38968 w 298582"/>
                    <a:gd name="connsiteY8" fmla="*/ 350396 h 575212"/>
                    <a:gd name="connsiteX9" fmla="*/ 6909 w 298582"/>
                    <a:gd name="connsiteY9" fmla="*/ 78585 h 575212"/>
                    <a:gd name="connsiteX10" fmla="*/ 12136 w 298582"/>
                    <a:gd name="connsiteY10" fmla="*/ 55237 h 575212"/>
                    <a:gd name="connsiteX11" fmla="*/ 23287 w 298582"/>
                    <a:gd name="connsiteY11" fmla="*/ 29102 h 575212"/>
                    <a:gd name="connsiteX12" fmla="*/ 55347 w 298582"/>
                    <a:gd name="connsiteY12" fmla="*/ 2269 h 575212"/>
                    <a:gd name="connsiteX13" fmla="*/ 65104 w 298582"/>
                    <a:gd name="connsiteY13" fmla="*/ 178 h 575212"/>
                    <a:gd name="connsiteX14" fmla="*/ 123299 w 298582"/>
                    <a:gd name="connsiteY14" fmla="*/ 46525 h 575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98582" h="575212">
                      <a:moveTo>
                        <a:pt x="123299" y="46525"/>
                      </a:moveTo>
                      <a:cubicBezTo>
                        <a:pt x="131314" y="72312"/>
                        <a:pt x="127830" y="99842"/>
                        <a:pt x="124693" y="126675"/>
                      </a:cubicBezTo>
                      <a:cubicBezTo>
                        <a:pt x="114936" y="212400"/>
                        <a:pt x="113194" y="300913"/>
                        <a:pt x="138284" y="383501"/>
                      </a:cubicBezTo>
                      <a:cubicBezTo>
                        <a:pt x="161632" y="459469"/>
                        <a:pt x="209024" y="524634"/>
                        <a:pt x="276977" y="564012"/>
                      </a:cubicBezTo>
                      <a:cubicBezTo>
                        <a:pt x="283947" y="568193"/>
                        <a:pt x="290916" y="571678"/>
                        <a:pt x="298583" y="575163"/>
                      </a:cubicBezTo>
                      <a:cubicBezTo>
                        <a:pt x="245963" y="576557"/>
                        <a:pt x="194040" y="548679"/>
                        <a:pt x="155708" y="514528"/>
                      </a:cubicBezTo>
                      <a:cubicBezTo>
                        <a:pt x="155708" y="514528"/>
                        <a:pt x="155708" y="514528"/>
                        <a:pt x="155708" y="514528"/>
                      </a:cubicBezTo>
                      <a:cubicBezTo>
                        <a:pt x="153617" y="512437"/>
                        <a:pt x="151526" y="510695"/>
                        <a:pt x="149435" y="508604"/>
                      </a:cubicBezTo>
                      <a:cubicBezTo>
                        <a:pt x="102391" y="463999"/>
                        <a:pt x="64407" y="409637"/>
                        <a:pt x="38968" y="350396"/>
                      </a:cubicBezTo>
                      <a:cubicBezTo>
                        <a:pt x="2378" y="265368"/>
                        <a:pt x="-8773" y="169886"/>
                        <a:pt x="6909" y="78585"/>
                      </a:cubicBezTo>
                      <a:cubicBezTo>
                        <a:pt x="8302" y="70570"/>
                        <a:pt x="9696" y="62904"/>
                        <a:pt x="12136" y="55237"/>
                      </a:cubicBezTo>
                      <a:cubicBezTo>
                        <a:pt x="14575" y="46177"/>
                        <a:pt x="18060" y="37117"/>
                        <a:pt x="23287" y="29102"/>
                      </a:cubicBezTo>
                      <a:cubicBezTo>
                        <a:pt x="30605" y="16905"/>
                        <a:pt x="42104" y="6799"/>
                        <a:pt x="55347" y="2269"/>
                      </a:cubicBezTo>
                      <a:cubicBezTo>
                        <a:pt x="58483" y="1224"/>
                        <a:pt x="61619" y="527"/>
                        <a:pt x="65104" y="178"/>
                      </a:cubicBezTo>
                      <a:cubicBezTo>
                        <a:pt x="91240" y="-2261"/>
                        <a:pt x="115284" y="20738"/>
                        <a:pt x="123299" y="46525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5" name="Freeform: Shape 314">
                  <a:extLst>
                    <a:ext uri="{FF2B5EF4-FFF2-40B4-BE49-F238E27FC236}">
                      <a16:creationId xmlns:a16="http://schemas.microsoft.com/office/drawing/2014/main" id="{6530D2DF-0DB3-44D1-8C3E-34BFA917A884}"/>
                    </a:ext>
                  </a:extLst>
                </p:cNvPr>
                <p:cNvSpPr/>
                <p:nvPr/>
              </p:nvSpPr>
              <p:spPr>
                <a:xfrm>
                  <a:off x="2135225" y="3096073"/>
                  <a:ext cx="222327" cy="566966"/>
                </a:xfrm>
                <a:custGeom>
                  <a:avLst/>
                  <a:gdLst>
                    <a:gd name="connsiteX0" fmla="*/ 68650 w 222327"/>
                    <a:gd name="connsiteY0" fmla="*/ 46828 h 566966"/>
                    <a:gd name="connsiteX1" fmla="*/ 70044 w 222327"/>
                    <a:gd name="connsiteY1" fmla="*/ 126978 h 566966"/>
                    <a:gd name="connsiteX2" fmla="*/ 83634 w 222327"/>
                    <a:gd name="connsiteY2" fmla="*/ 383804 h 566966"/>
                    <a:gd name="connsiteX3" fmla="*/ 222328 w 222327"/>
                    <a:gd name="connsiteY3" fmla="*/ 564314 h 566966"/>
                    <a:gd name="connsiteX4" fmla="*/ 114648 w 222327"/>
                    <a:gd name="connsiteY4" fmla="*/ 510998 h 566966"/>
                    <a:gd name="connsiteX5" fmla="*/ 23348 w 222327"/>
                    <a:gd name="connsiteY5" fmla="*/ 211308 h 566966"/>
                    <a:gd name="connsiteX6" fmla="*/ 115345 w 222327"/>
                    <a:gd name="connsiteY6" fmla="*/ 486256 h 566966"/>
                    <a:gd name="connsiteX7" fmla="*/ 60635 w 222327"/>
                    <a:gd name="connsiteY7" fmla="*/ 99099 h 566966"/>
                    <a:gd name="connsiteX8" fmla="*/ 0 w 222327"/>
                    <a:gd name="connsiteY8" fmla="*/ 2223 h 566966"/>
                    <a:gd name="connsiteX9" fmla="*/ 9757 w 222327"/>
                    <a:gd name="connsiteY9" fmla="*/ 132 h 566966"/>
                    <a:gd name="connsiteX10" fmla="*/ 68650 w 222327"/>
                    <a:gd name="connsiteY10" fmla="*/ 46828 h 566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22327" h="566966">
                      <a:moveTo>
                        <a:pt x="68650" y="46828"/>
                      </a:moveTo>
                      <a:cubicBezTo>
                        <a:pt x="76665" y="72615"/>
                        <a:pt x="73180" y="100145"/>
                        <a:pt x="70044" y="126978"/>
                      </a:cubicBezTo>
                      <a:cubicBezTo>
                        <a:pt x="60286" y="212702"/>
                        <a:pt x="58544" y="301215"/>
                        <a:pt x="83634" y="383804"/>
                      </a:cubicBezTo>
                      <a:cubicBezTo>
                        <a:pt x="106982" y="459772"/>
                        <a:pt x="154375" y="524937"/>
                        <a:pt x="222328" y="564314"/>
                      </a:cubicBezTo>
                      <a:cubicBezTo>
                        <a:pt x="197237" y="572678"/>
                        <a:pt x="162041" y="562920"/>
                        <a:pt x="114648" y="510998"/>
                      </a:cubicBezTo>
                      <a:cubicBezTo>
                        <a:pt x="-9409" y="375789"/>
                        <a:pt x="22302" y="216187"/>
                        <a:pt x="23348" y="211308"/>
                      </a:cubicBezTo>
                      <a:cubicBezTo>
                        <a:pt x="3485" y="378228"/>
                        <a:pt x="111861" y="483119"/>
                        <a:pt x="115345" y="486256"/>
                      </a:cubicBezTo>
                      <a:cubicBezTo>
                        <a:pt x="29620" y="376138"/>
                        <a:pt x="46347" y="190749"/>
                        <a:pt x="60635" y="99099"/>
                      </a:cubicBezTo>
                      <a:cubicBezTo>
                        <a:pt x="74922" y="7450"/>
                        <a:pt x="0" y="2223"/>
                        <a:pt x="0" y="2223"/>
                      </a:cubicBezTo>
                      <a:cubicBezTo>
                        <a:pt x="3136" y="1178"/>
                        <a:pt x="6273" y="481"/>
                        <a:pt x="9757" y="132"/>
                      </a:cubicBezTo>
                      <a:cubicBezTo>
                        <a:pt x="36590" y="-1958"/>
                        <a:pt x="60635" y="21041"/>
                        <a:pt x="68650" y="46828"/>
                      </a:cubicBezTo>
                      <a:close/>
                    </a:path>
                  </a:pathLst>
                </a:custGeom>
                <a:solidFill>
                  <a:srgbClr val="1D1105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6" name="Freeform: Shape 315">
                  <a:extLst>
                    <a:ext uri="{FF2B5EF4-FFF2-40B4-BE49-F238E27FC236}">
                      <a16:creationId xmlns:a16="http://schemas.microsoft.com/office/drawing/2014/main" id="{7DDBEF6E-0661-4296-A78C-B4B435310BB0}"/>
                    </a:ext>
                  </a:extLst>
                </p:cNvPr>
                <p:cNvSpPr/>
                <p:nvPr/>
              </p:nvSpPr>
              <p:spPr>
                <a:xfrm>
                  <a:off x="2080576" y="3151613"/>
                  <a:ext cx="155707" cy="459290"/>
                </a:xfrm>
                <a:custGeom>
                  <a:avLst/>
                  <a:gdLst>
                    <a:gd name="connsiteX0" fmla="*/ 11787 w 155707"/>
                    <a:gd name="connsiteY0" fmla="*/ 0 h 459290"/>
                    <a:gd name="connsiteX1" fmla="*/ 22590 w 155707"/>
                    <a:gd name="connsiteY1" fmla="*/ 211873 h 459290"/>
                    <a:gd name="connsiteX2" fmla="*/ 155708 w 155707"/>
                    <a:gd name="connsiteY2" fmla="*/ 459291 h 459290"/>
                    <a:gd name="connsiteX3" fmla="*/ 149435 w 155707"/>
                    <a:gd name="connsiteY3" fmla="*/ 453367 h 459290"/>
                    <a:gd name="connsiteX4" fmla="*/ 38968 w 155707"/>
                    <a:gd name="connsiteY4" fmla="*/ 295159 h 459290"/>
                    <a:gd name="connsiteX5" fmla="*/ 6909 w 155707"/>
                    <a:gd name="connsiteY5" fmla="*/ 23348 h 459290"/>
                    <a:gd name="connsiteX6" fmla="*/ 11787 w 155707"/>
                    <a:gd name="connsiteY6" fmla="*/ 0 h 459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707" h="459290">
                      <a:moveTo>
                        <a:pt x="11787" y="0"/>
                      </a:moveTo>
                      <a:cubicBezTo>
                        <a:pt x="11787" y="0"/>
                        <a:pt x="287" y="108027"/>
                        <a:pt x="22590" y="211873"/>
                      </a:cubicBezTo>
                      <a:cubicBezTo>
                        <a:pt x="44195" y="314325"/>
                        <a:pt x="152223" y="455109"/>
                        <a:pt x="155708" y="459291"/>
                      </a:cubicBezTo>
                      <a:cubicBezTo>
                        <a:pt x="153617" y="457200"/>
                        <a:pt x="151526" y="455457"/>
                        <a:pt x="149435" y="453367"/>
                      </a:cubicBezTo>
                      <a:cubicBezTo>
                        <a:pt x="102391" y="408762"/>
                        <a:pt x="64407" y="354400"/>
                        <a:pt x="38968" y="295159"/>
                      </a:cubicBezTo>
                      <a:cubicBezTo>
                        <a:pt x="2378" y="210131"/>
                        <a:pt x="-8773" y="114648"/>
                        <a:pt x="6909" y="23348"/>
                      </a:cubicBezTo>
                      <a:cubicBezTo>
                        <a:pt x="7954" y="15681"/>
                        <a:pt x="9696" y="7666"/>
                        <a:pt x="11787" y="0"/>
                      </a:cubicBezTo>
                      <a:close/>
                    </a:path>
                  </a:pathLst>
                </a:custGeom>
                <a:solidFill>
                  <a:srgbClr val="755E1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7" name="Freeform: Shape 316">
                  <a:extLst>
                    <a:ext uri="{FF2B5EF4-FFF2-40B4-BE49-F238E27FC236}">
                      <a16:creationId xmlns:a16="http://schemas.microsoft.com/office/drawing/2014/main" id="{5FE0BD2A-4F1B-4F88-8C65-731625ADEDCD}"/>
                    </a:ext>
                  </a:extLst>
                </p:cNvPr>
                <p:cNvSpPr/>
                <p:nvPr/>
              </p:nvSpPr>
              <p:spPr>
                <a:xfrm>
                  <a:off x="2100123" y="3136279"/>
                  <a:ext cx="20117" cy="250206"/>
                </a:xfrm>
                <a:custGeom>
                  <a:avLst/>
                  <a:gdLst>
                    <a:gd name="connsiteX0" fmla="*/ 20118 w 20117"/>
                    <a:gd name="connsiteY0" fmla="*/ 250206 h 250206"/>
                    <a:gd name="connsiteX1" fmla="*/ 11754 w 20117"/>
                    <a:gd name="connsiteY1" fmla="*/ 1 h 250206"/>
                    <a:gd name="connsiteX2" fmla="*/ 20118 w 20117"/>
                    <a:gd name="connsiteY2" fmla="*/ 250206 h 250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117" h="250206">
                      <a:moveTo>
                        <a:pt x="20118" y="250206"/>
                      </a:moveTo>
                      <a:cubicBezTo>
                        <a:pt x="20118" y="250206"/>
                        <a:pt x="-18912" y="81544"/>
                        <a:pt x="11754" y="1"/>
                      </a:cubicBezTo>
                      <a:cubicBezTo>
                        <a:pt x="12103" y="-348"/>
                        <a:pt x="952" y="109074"/>
                        <a:pt x="20118" y="250206"/>
                      </a:cubicBezTo>
                      <a:close/>
                    </a:path>
                  </a:pathLst>
                </a:custGeom>
                <a:solidFill>
                  <a:srgbClr val="755E1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8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2207442" y="3211514"/>
                <a:ext cx="244198" cy="516478"/>
                <a:chOff x="2207442" y="3211514"/>
                <a:chExt cx="244198" cy="516478"/>
              </a:xfrm>
            </p:grpSpPr>
            <p:sp>
              <p:nvSpPr>
                <p:cNvPr id="319" name="Freeform: Shape 318">
                  <a:extLst>
                    <a:ext uri="{FF2B5EF4-FFF2-40B4-BE49-F238E27FC236}">
                      <a16:creationId xmlns:a16="http://schemas.microsoft.com/office/drawing/2014/main" id="{D8A48CFA-D12C-43E3-A057-5F1EC56B4108}"/>
                    </a:ext>
                  </a:extLst>
                </p:cNvPr>
                <p:cNvSpPr/>
                <p:nvPr/>
              </p:nvSpPr>
              <p:spPr>
                <a:xfrm>
                  <a:off x="2207442" y="3211514"/>
                  <a:ext cx="244198" cy="516478"/>
                </a:xfrm>
                <a:custGeom>
                  <a:avLst/>
                  <a:gdLst>
                    <a:gd name="connsiteX0" fmla="*/ 114566 w 244198"/>
                    <a:gd name="connsiteY0" fmla="*/ 43248 h 516478"/>
                    <a:gd name="connsiteX1" fmla="*/ 112127 w 244198"/>
                    <a:gd name="connsiteY1" fmla="*/ 113989 h 516478"/>
                    <a:gd name="connsiteX2" fmla="*/ 112127 w 244198"/>
                    <a:gd name="connsiteY2" fmla="*/ 340498 h 516478"/>
                    <a:gd name="connsiteX3" fmla="*/ 225730 w 244198"/>
                    <a:gd name="connsiteY3" fmla="*/ 505675 h 516478"/>
                    <a:gd name="connsiteX4" fmla="*/ 244199 w 244198"/>
                    <a:gd name="connsiteY4" fmla="*/ 516478 h 516478"/>
                    <a:gd name="connsiteX5" fmla="*/ 121187 w 244198"/>
                    <a:gd name="connsiteY5" fmla="*/ 456540 h 516478"/>
                    <a:gd name="connsiteX6" fmla="*/ 121187 w 244198"/>
                    <a:gd name="connsiteY6" fmla="*/ 456540 h 516478"/>
                    <a:gd name="connsiteX7" fmla="*/ 115960 w 244198"/>
                    <a:gd name="connsiteY7" fmla="*/ 450965 h 516478"/>
                    <a:gd name="connsiteX8" fmla="*/ 26053 w 244198"/>
                    <a:gd name="connsiteY8" fmla="*/ 306696 h 516478"/>
                    <a:gd name="connsiteX9" fmla="*/ 10720 w 244198"/>
                    <a:gd name="connsiteY9" fmla="*/ 66247 h 516478"/>
                    <a:gd name="connsiteX10" fmla="*/ 16296 w 244198"/>
                    <a:gd name="connsiteY10" fmla="*/ 45687 h 516478"/>
                    <a:gd name="connsiteX11" fmla="*/ 27099 w 244198"/>
                    <a:gd name="connsiteY11" fmla="*/ 23385 h 516478"/>
                    <a:gd name="connsiteX12" fmla="*/ 56370 w 244198"/>
                    <a:gd name="connsiteY12" fmla="*/ 1431 h 516478"/>
                    <a:gd name="connsiteX13" fmla="*/ 65082 w 244198"/>
                    <a:gd name="connsiteY13" fmla="*/ 37 h 516478"/>
                    <a:gd name="connsiteX14" fmla="*/ 114566 w 244198"/>
                    <a:gd name="connsiteY14" fmla="*/ 43248 h 5164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4198" h="516478">
                      <a:moveTo>
                        <a:pt x="114566" y="43248"/>
                      </a:moveTo>
                      <a:cubicBezTo>
                        <a:pt x="120490" y="66247"/>
                        <a:pt x="115960" y="90292"/>
                        <a:pt x="112127" y="113989"/>
                      </a:cubicBezTo>
                      <a:cubicBezTo>
                        <a:pt x="99582" y="188911"/>
                        <a:pt x="93657" y="266621"/>
                        <a:pt x="112127" y="340498"/>
                      </a:cubicBezTo>
                      <a:cubicBezTo>
                        <a:pt x="129202" y="408451"/>
                        <a:pt x="167534" y="468040"/>
                        <a:pt x="225730" y="505675"/>
                      </a:cubicBezTo>
                      <a:cubicBezTo>
                        <a:pt x="231654" y="509509"/>
                        <a:pt x="237926" y="512993"/>
                        <a:pt x="244199" y="516478"/>
                      </a:cubicBezTo>
                      <a:cubicBezTo>
                        <a:pt x="197852" y="515433"/>
                        <a:pt x="153247" y="488251"/>
                        <a:pt x="121187" y="456540"/>
                      </a:cubicBezTo>
                      <a:cubicBezTo>
                        <a:pt x="121187" y="456540"/>
                        <a:pt x="121187" y="456540"/>
                        <a:pt x="121187" y="456540"/>
                      </a:cubicBezTo>
                      <a:cubicBezTo>
                        <a:pt x="119445" y="454798"/>
                        <a:pt x="117702" y="453055"/>
                        <a:pt x="115960" y="450965"/>
                      </a:cubicBezTo>
                      <a:cubicBezTo>
                        <a:pt x="76582" y="409496"/>
                        <a:pt x="45916" y="360013"/>
                        <a:pt x="26053" y="306696"/>
                      </a:cubicBezTo>
                      <a:cubicBezTo>
                        <a:pt x="-2173" y="230380"/>
                        <a:pt x="-7749" y="145700"/>
                        <a:pt x="10720" y="66247"/>
                      </a:cubicBezTo>
                      <a:cubicBezTo>
                        <a:pt x="12114" y="59278"/>
                        <a:pt x="14205" y="52308"/>
                        <a:pt x="16296" y="45687"/>
                      </a:cubicBezTo>
                      <a:cubicBezTo>
                        <a:pt x="19084" y="37673"/>
                        <a:pt x="22568" y="30006"/>
                        <a:pt x="27099" y="23385"/>
                      </a:cubicBezTo>
                      <a:cubicBezTo>
                        <a:pt x="34068" y="13279"/>
                        <a:pt x="44522" y="4567"/>
                        <a:pt x="56370" y="1431"/>
                      </a:cubicBezTo>
                      <a:cubicBezTo>
                        <a:pt x="59158" y="734"/>
                        <a:pt x="61946" y="37"/>
                        <a:pt x="65082" y="37"/>
                      </a:cubicBezTo>
                      <a:cubicBezTo>
                        <a:pt x="88779" y="-1008"/>
                        <a:pt x="108642" y="20249"/>
                        <a:pt x="114566" y="43248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0" name="Freeform: Shape 319">
                  <a:extLst>
                    <a:ext uri="{FF2B5EF4-FFF2-40B4-BE49-F238E27FC236}">
                      <a16:creationId xmlns:a16="http://schemas.microsoft.com/office/drawing/2014/main" id="{B098D267-4B5C-4ED4-9C79-20727DA37498}"/>
                    </a:ext>
                  </a:extLst>
                </p:cNvPr>
                <p:cNvSpPr/>
                <p:nvPr/>
              </p:nvSpPr>
              <p:spPr>
                <a:xfrm>
                  <a:off x="2263813" y="3211514"/>
                  <a:ext cx="169359" cy="507225"/>
                </a:xfrm>
                <a:custGeom>
                  <a:avLst/>
                  <a:gdLst>
                    <a:gd name="connsiteX0" fmla="*/ 58195 w 169359"/>
                    <a:gd name="connsiteY0" fmla="*/ 43248 h 507225"/>
                    <a:gd name="connsiteX1" fmla="*/ 55756 w 169359"/>
                    <a:gd name="connsiteY1" fmla="*/ 113989 h 507225"/>
                    <a:gd name="connsiteX2" fmla="*/ 55756 w 169359"/>
                    <a:gd name="connsiteY2" fmla="*/ 340498 h 507225"/>
                    <a:gd name="connsiteX3" fmla="*/ 169359 w 169359"/>
                    <a:gd name="connsiteY3" fmla="*/ 505675 h 507225"/>
                    <a:gd name="connsiteX4" fmla="*/ 77013 w 169359"/>
                    <a:gd name="connsiteY4" fmla="*/ 453753 h 507225"/>
                    <a:gd name="connsiteX5" fmla="*/ 10803 w 169359"/>
                    <a:gd name="connsiteY5" fmla="*/ 186123 h 507225"/>
                    <a:gd name="connsiteX6" fmla="*/ 78756 w 169359"/>
                    <a:gd name="connsiteY6" fmla="*/ 432147 h 507225"/>
                    <a:gd name="connsiteX7" fmla="*/ 48787 w 169359"/>
                    <a:gd name="connsiteY7" fmla="*/ 89247 h 507225"/>
                    <a:gd name="connsiteX8" fmla="*/ 0 w 169359"/>
                    <a:gd name="connsiteY8" fmla="*/ 1431 h 507225"/>
                    <a:gd name="connsiteX9" fmla="*/ 8712 w 169359"/>
                    <a:gd name="connsiteY9" fmla="*/ 37 h 507225"/>
                    <a:gd name="connsiteX10" fmla="*/ 58195 w 169359"/>
                    <a:gd name="connsiteY10" fmla="*/ 43248 h 507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9359" h="507225">
                      <a:moveTo>
                        <a:pt x="58195" y="43248"/>
                      </a:moveTo>
                      <a:cubicBezTo>
                        <a:pt x="64120" y="66247"/>
                        <a:pt x="59589" y="90292"/>
                        <a:pt x="55756" y="113989"/>
                      </a:cubicBezTo>
                      <a:cubicBezTo>
                        <a:pt x="43211" y="188911"/>
                        <a:pt x="37287" y="266621"/>
                        <a:pt x="55756" y="340498"/>
                      </a:cubicBezTo>
                      <a:cubicBezTo>
                        <a:pt x="72831" y="408451"/>
                        <a:pt x="111164" y="468040"/>
                        <a:pt x="169359" y="505675"/>
                      </a:cubicBezTo>
                      <a:cubicBezTo>
                        <a:pt x="147057" y="511599"/>
                        <a:pt x="116391" y="501842"/>
                        <a:pt x="77013" y="453753"/>
                      </a:cubicBezTo>
                      <a:cubicBezTo>
                        <a:pt x="-25787" y="329346"/>
                        <a:pt x="9757" y="190305"/>
                        <a:pt x="10803" y="186123"/>
                      </a:cubicBezTo>
                      <a:cubicBezTo>
                        <a:pt x="-14636" y="332134"/>
                        <a:pt x="75968" y="429010"/>
                        <a:pt x="78756" y="432147"/>
                      </a:cubicBezTo>
                      <a:cubicBezTo>
                        <a:pt x="8712" y="331089"/>
                        <a:pt x="31711" y="169048"/>
                        <a:pt x="48787" y="89247"/>
                      </a:cubicBezTo>
                      <a:cubicBezTo>
                        <a:pt x="65862" y="9446"/>
                        <a:pt x="0" y="1431"/>
                        <a:pt x="0" y="1431"/>
                      </a:cubicBezTo>
                      <a:cubicBezTo>
                        <a:pt x="2788" y="734"/>
                        <a:pt x="5576" y="37"/>
                        <a:pt x="8712" y="37"/>
                      </a:cubicBezTo>
                      <a:cubicBezTo>
                        <a:pt x="32408" y="-1008"/>
                        <a:pt x="52271" y="20249"/>
                        <a:pt x="58195" y="43248"/>
                      </a:cubicBezTo>
                      <a:close/>
                    </a:path>
                  </a:pathLst>
                </a:custGeom>
                <a:solidFill>
                  <a:srgbClr val="1D1105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1" name="Freeform: Shape 320">
                  <a:extLst>
                    <a:ext uri="{FF2B5EF4-FFF2-40B4-BE49-F238E27FC236}">
                      <a16:creationId xmlns:a16="http://schemas.microsoft.com/office/drawing/2014/main" id="{408566DE-B433-4D28-A6A8-85F075CAB1A1}"/>
                    </a:ext>
                  </a:extLst>
                </p:cNvPr>
                <p:cNvSpPr/>
                <p:nvPr/>
              </p:nvSpPr>
              <p:spPr>
                <a:xfrm>
                  <a:off x="2207791" y="3257201"/>
                  <a:ext cx="121186" cy="410504"/>
                </a:xfrm>
                <a:custGeom>
                  <a:avLst/>
                  <a:gdLst>
                    <a:gd name="connsiteX0" fmla="*/ 15947 w 121186"/>
                    <a:gd name="connsiteY0" fmla="*/ 0 h 410504"/>
                    <a:gd name="connsiteX1" fmla="*/ 15599 w 121186"/>
                    <a:gd name="connsiteY1" fmla="*/ 186783 h 410504"/>
                    <a:gd name="connsiteX2" fmla="*/ 121187 w 121186"/>
                    <a:gd name="connsiteY2" fmla="*/ 410504 h 410504"/>
                    <a:gd name="connsiteX3" fmla="*/ 115960 w 121186"/>
                    <a:gd name="connsiteY3" fmla="*/ 404929 h 410504"/>
                    <a:gd name="connsiteX4" fmla="*/ 26053 w 121186"/>
                    <a:gd name="connsiteY4" fmla="*/ 260660 h 410504"/>
                    <a:gd name="connsiteX5" fmla="*/ 10720 w 121186"/>
                    <a:gd name="connsiteY5" fmla="*/ 20212 h 410504"/>
                    <a:gd name="connsiteX6" fmla="*/ 15947 w 121186"/>
                    <a:gd name="connsiteY6" fmla="*/ 0 h 410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1186" h="410504">
                      <a:moveTo>
                        <a:pt x="15947" y="0"/>
                      </a:moveTo>
                      <a:cubicBezTo>
                        <a:pt x="15947" y="0"/>
                        <a:pt x="963" y="94437"/>
                        <a:pt x="15599" y="186783"/>
                      </a:cubicBezTo>
                      <a:cubicBezTo>
                        <a:pt x="29886" y="277735"/>
                        <a:pt x="118399" y="406671"/>
                        <a:pt x="121187" y="410504"/>
                      </a:cubicBezTo>
                      <a:cubicBezTo>
                        <a:pt x="119445" y="408762"/>
                        <a:pt x="117702" y="407019"/>
                        <a:pt x="115960" y="404929"/>
                      </a:cubicBezTo>
                      <a:cubicBezTo>
                        <a:pt x="76582" y="363460"/>
                        <a:pt x="45916" y="313977"/>
                        <a:pt x="26053" y="260660"/>
                      </a:cubicBezTo>
                      <a:cubicBezTo>
                        <a:pt x="-2173" y="184343"/>
                        <a:pt x="-7749" y="99664"/>
                        <a:pt x="10720" y="20212"/>
                      </a:cubicBezTo>
                      <a:cubicBezTo>
                        <a:pt x="11766" y="13590"/>
                        <a:pt x="13508" y="6621"/>
                        <a:pt x="15947" y="0"/>
                      </a:cubicBezTo>
                      <a:close/>
                    </a:path>
                  </a:pathLst>
                </a:custGeom>
                <a:solidFill>
                  <a:srgbClr val="755E1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2" name="Freeform: Shape 321">
                  <a:extLst>
                    <a:ext uri="{FF2B5EF4-FFF2-40B4-BE49-F238E27FC236}">
                      <a16:creationId xmlns:a16="http://schemas.microsoft.com/office/drawing/2014/main" id="{E0061534-020F-4BEB-A5FA-5E43A7A7C58E}"/>
                    </a:ext>
                  </a:extLst>
                </p:cNvPr>
                <p:cNvSpPr/>
                <p:nvPr/>
              </p:nvSpPr>
              <p:spPr>
                <a:xfrm>
                  <a:off x="2226793" y="3244656"/>
                  <a:ext cx="15065" cy="220585"/>
                </a:xfrm>
                <a:custGeom>
                  <a:avLst/>
                  <a:gdLst>
                    <a:gd name="connsiteX0" fmla="*/ 10535 w 15065"/>
                    <a:gd name="connsiteY0" fmla="*/ 220585 h 220585"/>
                    <a:gd name="connsiteX1" fmla="*/ 15065 w 15065"/>
                    <a:gd name="connsiteY1" fmla="*/ 0 h 220585"/>
                    <a:gd name="connsiteX2" fmla="*/ 10535 w 15065"/>
                    <a:gd name="connsiteY2" fmla="*/ 220585 h 220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5065" h="220585">
                      <a:moveTo>
                        <a:pt x="10535" y="220585"/>
                      </a:moveTo>
                      <a:cubicBezTo>
                        <a:pt x="10535" y="220585"/>
                        <a:pt x="-15949" y="70392"/>
                        <a:pt x="15065" y="0"/>
                      </a:cubicBezTo>
                      <a:cubicBezTo>
                        <a:pt x="14717" y="0"/>
                        <a:pt x="81" y="95482"/>
                        <a:pt x="10535" y="220585"/>
                      </a:cubicBezTo>
                      <a:close/>
                    </a:path>
                  </a:pathLst>
                </a:custGeom>
                <a:solidFill>
                  <a:srgbClr val="755E1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23" name="Graphic 3">
              <a:extLst>
                <a:ext uri="{FF2B5EF4-FFF2-40B4-BE49-F238E27FC236}">
                  <a16:creationId xmlns:a16="http://schemas.microsoft.com/office/drawing/2014/main" id="{AA7B6CB5-7981-4BD6-9A90-1E15756F7846}"/>
                </a:ext>
              </a:extLst>
            </p:cNvPr>
            <p:cNvGrpSpPr/>
            <p:nvPr/>
          </p:nvGrpSpPr>
          <p:grpSpPr>
            <a:xfrm>
              <a:off x="2212439" y="3435576"/>
              <a:ext cx="996894" cy="1162210"/>
              <a:chOff x="2212439" y="3435576"/>
              <a:chExt cx="996894" cy="1162210"/>
            </a:xfrm>
          </p:grpSpPr>
          <p:grpSp>
            <p:nvGrpSpPr>
              <p:cNvPr id="324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2212439" y="3435576"/>
                <a:ext cx="346184" cy="752751"/>
                <a:chOff x="2212439" y="3435576"/>
                <a:chExt cx="346184" cy="752751"/>
              </a:xfrm>
            </p:grpSpPr>
            <p:sp>
              <p:nvSpPr>
                <p:cNvPr id="325" name="Freeform: Shape 324">
                  <a:extLst>
                    <a:ext uri="{FF2B5EF4-FFF2-40B4-BE49-F238E27FC236}">
                      <a16:creationId xmlns:a16="http://schemas.microsoft.com/office/drawing/2014/main" id="{8DE5F552-C2DC-4B5D-9D4F-57904C2E55B4}"/>
                    </a:ext>
                  </a:extLst>
                </p:cNvPr>
                <p:cNvSpPr/>
                <p:nvPr/>
              </p:nvSpPr>
              <p:spPr>
                <a:xfrm>
                  <a:off x="2213135" y="3435576"/>
                  <a:ext cx="345487" cy="752751"/>
                </a:xfrm>
                <a:custGeom>
                  <a:avLst/>
                  <a:gdLst>
                    <a:gd name="connsiteX0" fmla="*/ 168811 w 345487"/>
                    <a:gd name="connsiteY0" fmla="*/ 63815 h 752751"/>
                    <a:gd name="connsiteX1" fmla="*/ 163583 w 345487"/>
                    <a:gd name="connsiteY1" fmla="*/ 166267 h 752751"/>
                    <a:gd name="connsiteX2" fmla="*/ 158356 w 345487"/>
                    <a:gd name="connsiteY2" fmla="*/ 494531 h 752751"/>
                    <a:gd name="connsiteX3" fmla="*/ 319003 w 345487"/>
                    <a:gd name="connsiteY3" fmla="*/ 736722 h 752751"/>
                    <a:gd name="connsiteX4" fmla="*/ 345488 w 345487"/>
                    <a:gd name="connsiteY4" fmla="*/ 752752 h 752751"/>
                    <a:gd name="connsiteX5" fmla="*/ 168811 w 345487"/>
                    <a:gd name="connsiteY5" fmla="*/ 662845 h 752751"/>
                    <a:gd name="connsiteX6" fmla="*/ 168811 w 345487"/>
                    <a:gd name="connsiteY6" fmla="*/ 662845 h 752751"/>
                    <a:gd name="connsiteX7" fmla="*/ 161144 w 345487"/>
                    <a:gd name="connsiteY7" fmla="*/ 654830 h 752751"/>
                    <a:gd name="connsiteX8" fmla="*/ 34299 w 345487"/>
                    <a:gd name="connsiteY8" fmla="*/ 443305 h 752751"/>
                    <a:gd name="connsiteX9" fmla="*/ 17572 w 345487"/>
                    <a:gd name="connsiteY9" fmla="*/ 94481 h 752751"/>
                    <a:gd name="connsiteX10" fmla="*/ 26284 w 345487"/>
                    <a:gd name="connsiteY10" fmla="*/ 64861 h 752751"/>
                    <a:gd name="connsiteX11" fmla="*/ 42662 w 345487"/>
                    <a:gd name="connsiteY11" fmla="*/ 32801 h 752751"/>
                    <a:gd name="connsiteX12" fmla="*/ 85873 w 345487"/>
                    <a:gd name="connsiteY12" fmla="*/ 1787 h 752751"/>
                    <a:gd name="connsiteX13" fmla="*/ 98418 w 345487"/>
                    <a:gd name="connsiteY13" fmla="*/ 44 h 752751"/>
                    <a:gd name="connsiteX14" fmla="*/ 168811 w 345487"/>
                    <a:gd name="connsiteY14" fmla="*/ 63815 h 752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45487" h="752751">
                      <a:moveTo>
                        <a:pt x="168811" y="63815"/>
                      </a:moveTo>
                      <a:cubicBezTo>
                        <a:pt x="176825" y="97269"/>
                        <a:pt x="169856" y="132116"/>
                        <a:pt x="163583" y="166267"/>
                      </a:cubicBezTo>
                      <a:cubicBezTo>
                        <a:pt x="143720" y="274643"/>
                        <a:pt x="133266" y="387201"/>
                        <a:pt x="158356" y="494531"/>
                      </a:cubicBezTo>
                      <a:cubicBezTo>
                        <a:pt x="181356" y="593150"/>
                        <a:pt x="235718" y="680617"/>
                        <a:pt x="319003" y="736722"/>
                      </a:cubicBezTo>
                      <a:cubicBezTo>
                        <a:pt x="327367" y="742297"/>
                        <a:pt x="336427" y="747873"/>
                        <a:pt x="345488" y="752752"/>
                      </a:cubicBezTo>
                      <a:cubicBezTo>
                        <a:pt x="278232" y="749964"/>
                        <a:pt x="214461" y="709889"/>
                        <a:pt x="168811" y="662845"/>
                      </a:cubicBezTo>
                      <a:cubicBezTo>
                        <a:pt x="168811" y="662845"/>
                        <a:pt x="168811" y="662845"/>
                        <a:pt x="168811" y="662845"/>
                      </a:cubicBezTo>
                      <a:cubicBezTo>
                        <a:pt x="166371" y="660057"/>
                        <a:pt x="163583" y="657618"/>
                        <a:pt x="161144" y="654830"/>
                      </a:cubicBezTo>
                      <a:cubicBezTo>
                        <a:pt x="105388" y="593847"/>
                        <a:pt x="61828" y="521364"/>
                        <a:pt x="34299" y="443305"/>
                      </a:cubicBezTo>
                      <a:cubicBezTo>
                        <a:pt x="-4730" y="331793"/>
                        <a:pt x="-10654" y="209130"/>
                        <a:pt x="17572" y="94481"/>
                      </a:cubicBezTo>
                      <a:cubicBezTo>
                        <a:pt x="20011" y="84375"/>
                        <a:pt x="22799" y="74618"/>
                        <a:pt x="26284" y="64861"/>
                      </a:cubicBezTo>
                      <a:cubicBezTo>
                        <a:pt x="30466" y="53361"/>
                        <a:pt x="35693" y="42558"/>
                        <a:pt x="42662" y="32801"/>
                      </a:cubicBezTo>
                      <a:cubicBezTo>
                        <a:pt x="53117" y="18165"/>
                        <a:pt x="68449" y="5968"/>
                        <a:pt x="85873" y="1787"/>
                      </a:cubicBezTo>
                      <a:cubicBezTo>
                        <a:pt x="90055" y="741"/>
                        <a:pt x="94237" y="44"/>
                        <a:pt x="98418" y="44"/>
                      </a:cubicBezTo>
                      <a:cubicBezTo>
                        <a:pt x="132569" y="-1350"/>
                        <a:pt x="160796" y="30362"/>
                        <a:pt x="168811" y="63815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6" name="Freeform: Shape 325">
                  <a:extLst>
                    <a:ext uri="{FF2B5EF4-FFF2-40B4-BE49-F238E27FC236}">
                      <a16:creationId xmlns:a16="http://schemas.microsoft.com/office/drawing/2014/main" id="{60FF2EE9-B0D2-4A60-BAD9-F2EB6D2B1322}"/>
                    </a:ext>
                  </a:extLst>
                </p:cNvPr>
                <p:cNvSpPr/>
                <p:nvPr/>
              </p:nvSpPr>
              <p:spPr>
                <a:xfrm>
                  <a:off x="2298810" y="3435576"/>
                  <a:ext cx="233328" cy="738787"/>
                </a:xfrm>
                <a:custGeom>
                  <a:avLst/>
                  <a:gdLst>
                    <a:gd name="connsiteX0" fmla="*/ 83136 w 233328"/>
                    <a:gd name="connsiteY0" fmla="*/ 63815 h 738787"/>
                    <a:gd name="connsiteX1" fmla="*/ 77909 w 233328"/>
                    <a:gd name="connsiteY1" fmla="*/ 166267 h 738787"/>
                    <a:gd name="connsiteX2" fmla="*/ 72682 w 233328"/>
                    <a:gd name="connsiteY2" fmla="*/ 494531 h 738787"/>
                    <a:gd name="connsiteX3" fmla="*/ 233329 w 233328"/>
                    <a:gd name="connsiteY3" fmla="*/ 736722 h 738787"/>
                    <a:gd name="connsiteX4" fmla="*/ 100908 w 233328"/>
                    <a:gd name="connsiteY4" fmla="*/ 659360 h 738787"/>
                    <a:gd name="connsiteX5" fmla="*/ 11350 w 233328"/>
                    <a:gd name="connsiteY5" fmla="*/ 269765 h 738787"/>
                    <a:gd name="connsiteX6" fmla="*/ 104044 w 233328"/>
                    <a:gd name="connsiteY6" fmla="*/ 627997 h 738787"/>
                    <a:gd name="connsiteX7" fmla="*/ 68848 w 233328"/>
                    <a:gd name="connsiteY7" fmla="*/ 130374 h 738787"/>
                    <a:gd name="connsiteX8" fmla="*/ 199 w 233328"/>
                    <a:gd name="connsiteY8" fmla="*/ 1787 h 738787"/>
                    <a:gd name="connsiteX9" fmla="*/ 12744 w 233328"/>
                    <a:gd name="connsiteY9" fmla="*/ 44 h 738787"/>
                    <a:gd name="connsiteX10" fmla="*/ 83136 w 233328"/>
                    <a:gd name="connsiteY10" fmla="*/ 63815 h 738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3328" h="738787">
                      <a:moveTo>
                        <a:pt x="83136" y="63815"/>
                      </a:moveTo>
                      <a:cubicBezTo>
                        <a:pt x="91151" y="97269"/>
                        <a:pt x="84181" y="132116"/>
                        <a:pt x="77909" y="166267"/>
                      </a:cubicBezTo>
                      <a:cubicBezTo>
                        <a:pt x="58046" y="274643"/>
                        <a:pt x="47591" y="387201"/>
                        <a:pt x="72682" y="494531"/>
                      </a:cubicBezTo>
                      <a:cubicBezTo>
                        <a:pt x="95681" y="593150"/>
                        <a:pt x="150043" y="680617"/>
                        <a:pt x="233329" y="736722"/>
                      </a:cubicBezTo>
                      <a:cubicBezTo>
                        <a:pt x="200572" y="745085"/>
                        <a:pt x="157013" y="729752"/>
                        <a:pt x="100908" y="659360"/>
                      </a:cubicBezTo>
                      <a:cubicBezTo>
                        <a:pt x="-44755" y="476410"/>
                        <a:pt x="9608" y="275688"/>
                        <a:pt x="11350" y="269765"/>
                      </a:cubicBezTo>
                      <a:cubicBezTo>
                        <a:pt x="-28725" y="480592"/>
                        <a:pt x="100211" y="623467"/>
                        <a:pt x="104044" y="627997"/>
                      </a:cubicBezTo>
                      <a:cubicBezTo>
                        <a:pt x="4729" y="479895"/>
                        <a:pt x="42364" y="245720"/>
                        <a:pt x="68848" y="130374"/>
                      </a:cubicBezTo>
                      <a:cubicBezTo>
                        <a:pt x="95333" y="15029"/>
                        <a:pt x="199" y="1787"/>
                        <a:pt x="199" y="1787"/>
                      </a:cubicBezTo>
                      <a:cubicBezTo>
                        <a:pt x="4380" y="741"/>
                        <a:pt x="8562" y="44"/>
                        <a:pt x="12744" y="44"/>
                      </a:cubicBezTo>
                      <a:cubicBezTo>
                        <a:pt x="46894" y="-1350"/>
                        <a:pt x="75121" y="30362"/>
                        <a:pt x="83136" y="63815"/>
                      </a:cubicBezTo>
                      <a:close/>
                    </a:path>
                  </a:pathLst>
                </a:custGeom>
                <a:solidFill>
                  <a:srgbClr val="1D1105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7" name="Freeform: Shape 326">
                  <a:extLst>
                    <a:ext uri="{FF2B5EF4-FFF2-40B4-BE49-F238E27FC236}">
                      <a16:creationId xmlns:a16="http://schemas.microsoft.com/office/drawing/2014/main" id="{A96FEB14-BF52-4175-AC35-113E7FBF68F4}"/>
                    </a:ext>
                  </a:extLst>
                </p:cNvPr>
                <p:cNvSpPr/>
                <p:nvPr/>
              </p:nvSpPr>
              <p:spPr>
                <a:xfrm>
                  <a:off x="2212439" y="3500437"/>
                  <a:ext cx="168810" cy="597635"/>
                </a:xfrm>
                <a:custGeom>
                  <a:avLst/>
                  <a:gdLst>
                    <a:gd name="connsiteX0" fmla="*/ 26632 w 168810"/>
                    <a:gd name="connsiteY0" fmla="*/ 0 h 597635"/>
                    <a:gd name="connsiteX1" fmla="*/ 21405 w 168810"/>
                    <a:gd name="connsiteY1" fmla="*/ 270765 h 597635"/>
                    <a:gd name="connsiteX2" fmla="*/ 168810 w 168810"/>
                    <a:gd name="connsiteY2" fmla="*/ 597636 h 597635"/>
                    <a:gd name="connsiteX3" fmla="*/ 161144 w 168810"/>
                    <a:gd name="connsiteY3" fmla="*/ 589621 h 597635"/>
                    <a:gd name="connsiteX4" fmla="*/ 34299 w 168810"/>
                    <a:gd name="connsiteY4" fmla="*/ 378096 h 597635"/>
                    <a:gd name="connsiteX5" fmla="*/ 17572 w 168810"/>
                    <a:gd name="connsiteY5" fmla="*/ 29272 h 597635"/>
                    <a:gd name="connsiteX6" fmla="*/ 26632 w 168810"/>
                    <a:gd name="connsiteY6" fmla="*/ 0 h 59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810" h="597635">
                      <a:moveTo>
                        <a:pt x="26632" y="0"/>
                      </a:moveTo>
                      <a:cubicBezTo>
                        <a:pt x="26632" y="0"/>
                        <a:pt x="2588" y="136602"/>
                        <a:pt x="21405" y="270765"/>
                      </a:cubicBezTo>
                      <a:cubicBezTo>
                        <a:pt x="39874" y="403186"/>
                        <a:pt x="164977" y="592060"/>
                        <a:pt x="168810" y="597636"/>
                      </a:cubicBezTo>
                      <a:cubicBezTo>
                        <a:pt x="166371" y="594848"/>
                        <a:pt x="163583" y="592409"/>
                        <a:pt x="161144" y="589621"/>
                      </a:cubicBezTo>
                      <a:cubicBezTo>
                        <a:pt x="105388" y="528637"/>
                        <a:pt x="61828" y="456155"/>
                        <a:pt x="34299" y="378096"/>
                      </a:cubicBezTo>
                      <a:cubicBezTo>
                        <a:pt x="-4730" y="266584"/>
                        <a:pt x="-10654" y="143921"/>
                        <a:pt x="17572" y="29272"/>
                      </a:cubicBezTo>
                      <a:cubicBezTo>
                        <a:pt x="20360" y="19515"/>
                        <a:pt x="23148" y="9757"/>
                        <a:pt x="26632" y="0"/>
                      </a:cubicBezTo>
                      <a:close/>
                    </a:path>
                  </a:pathLst>
                </a:custGeom>
                <a:solidFill>
                  <a:srgbClr val="755E1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8" name="Freeform: Shape 327">
                  <a:extLst>
                    <a:ext uri="{FF2B5EF4-FFF2-40B4-BE49-F238E27FC236}">
                      <a16:creationId xmlns:a16="http://schemas.microsoft.com/office/drawing/2014/main" id="{26B5D11C-4E94-4D4F-8F20-29747C96838D}"/>
                    </a:ext>
                  </a:extLst>
                </p:cNvPr>
                <p:cNvSpPr/>
                <p:nvPr/>
              </p:nvSpPr>
              <p:spPr>
                <a:xfrm>
                  <a:off x="2241636" y="3482316"/>
                  <a:ext cx="23919" cy="319552"/>
                </a:xfrm>
                <a:custGeom>
                  <a:avLst/>
                  <a:gdLst>
                    <a:gd name="connsiteX0" fmla="*/ 12420 w 23919"/>
                    <a:gd name="connsiteY0" fmla="*/ 319552 h 319552"/>
                    <a:gd name="connsiteX1" fmla="*/ 23919 w 23919"/>
                    <a:gd name="connsiteY1" fmla="*/ 0 h 319552"/>
                    <a:gd name="connsiteX2" fmla="*/ 12420 w 23919"/>
                    <a:gd name="connsiteY2" fmla="*/ 319552 h 319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3919" h="319552">
                      <a:moveTo>
                        <a:pt x="12420" y="319552"/>
                      </a:moveTo>
                      <a:cubicBezTo>
                        <a:pt x="12420" y="319552"/>
                        <a:pt x="-22079" y="101407"/>
                        <a:pt x="23919" y="0"/>
                      </a:cubicBezTo>
                      <a:cubicBezTo>
                        <a:pt x="23919" y="349"/>
                        <a:pt x="223" y="138345"/>
                        <a:pt x="12420" y="319552"/>
                      </a:cubicBezTo>
                      <a:close/>
                    </a:path>
                  </a:pathLst>
                </a:custGeom>
                <a:solidFill>
                  <a:srgbClr val="755E1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29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2347720" y="3455832"/>
                <a:ext cx="268402" cy="898021"/>
                <a:chOff x="2347720" y="3455832"/>
                <a:chExt cx="268402" cy="898021"/>
              </a:xfrm>
            </p:grpSpPr>
            <p:sp>
              <p:nvSpPr>
                <p:cNvPr id="330" name="Freeform: Shape 329">
                  <a:extLst>
                    <a:ext uri="{FF2B5EF4-FFF2-40B4-BE49-F238E27FC236}">
                      <a16:creationId xmlns:a16="http://schemas.microsoft.com/office/drawing/2014/main" id="{BA3EF070-1C2D-40A3-9C4C-E4E175F62D23}"/>
                    </a:ext>
                  </a:extLst>
                </p:cNvPr>
                <p:cNvSpPr/>
                <p:nvPr/>
              </p:nvSpPr>
              <p:spPr>
                <a:xfrm>
                  <a:off x="2348068" y="3455832"/>
                  <a:ext cx="268053" cy="898021"/>
                </a:xfrm>
                <a:custGeom>
                  <a:avLst/>
                  <a:gdLst>
                    <a:gd name="connsiteX0" fmla="*/ 250630 w 268053"/>
                    <a:gd name="connsiteY0" fmla="*/ 90255 h 898021"/>
                    <a:gd name="connsiteX1" fmla="*/ 218222 w 268053"/>
                    <a:gd name="connsiteY1" fmla="*/ 202116 h 898021"/>
                    <a:gd name="connsiteX2" fmla="*/ 127618 w 268053"/>
                    <a:gd name="connsiteY2" fmla="*/ 563834 h 898021"/>
                    <a:gd name="connsiteX3" fmla="*/ 242963 w 268053"/>
                    <a:gd name="connsiteY3" fmla="*/ 873280 h 898021"/>
                    <a:gd name="connsiteX4" fmla="*/ 268054 w 268053"/>
                    <a:gd name="connsiteY4" fmla="*/ 898022 h 898021"/>
                    <a:gd name="connsiteX5" fmla="*/ 95907 w 268053"/>
                    <a:gd name="connsiteY5" fmla="*/ 753056 h 898021"/>
                    <a:gd name="connsiteX6" fmla="*/ 95907 w 268053"/>
                    <a:gd name="connsiteY6" fmla="*/ 752707 h 898021"/>
                    <a:gd name="connsiteX7" fmla="*/ 89634 w 268053"/>
                    <a:gd name="connsiteY7" fmla="*/ 741904 h 898021"/>
                    <a:gd name="connsiteX8" fmla="*/ 3909 w 268053"/>
                    <a:gd name="connsiteY8" fmla="*/ 475321 h 898021"/>
                    <a:gd name="connsiteX9" fmla="*/ 75695 w 268053"/>
                    <a:gd name="connsiteY9" fmla="*/ 85028 h 898021"/>
                    <a:gd name="connsiteX10" fmla="*/ 92770 w 268053"/>
                    <a:gd name="connsiteY10" fmla="*/ 54711 h 898021"/>
                    <a:gd name="connsiteX11" fmla="*/ 119254 w 268053"/>
                    <a:gd name="connsiteY11" fmla="*/ 23348 h 898021"/>
                    <a:gd name="connsiteX12" fmla="*/ 175011 w 268053"/>
                    <a:gd name="connsiteY12" fmla="*/ 0 h 898021"/>
                    <a:gd name="connsiteX13" fmla="*/ 189298 w 268053"/>
                    <a:gd name="connsiteY13" fmla="*/ 1394 h 898021"/>
                    <a:gd name="connsiteX14" fmla="*/ 250630 w 268053"/>
                    <a:gd name="connsiteY14" fmla="*/ 90255 h 8980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68053" h="898021">
                      <a:moveTo>
                        <a:pt x="250630" y="90255"/>
                      </a:moveTo>
                      <a:cubicBezTo>
                        <a:pt x="250978" y="129285"/>
                        <a:pt x="233903" y="166223"/>
                        <a:pt x="218222" y="202116"/>
                      </a:cubicBezTo>
                      <a:cubicBezTo>
                        <a:pt x="168041" y="316764"/>
                        <a:pt x="127618" y="438731"/>
                        <a:pt x="127618" y="563834"/>
                      </a:cubicBezTo>
                      <a:cubicBezTo>
                        <a:pt x="127618" y="678830"/>
                        <a:pt x="165253" y="789646"/>
                        <a:pt x="242963" y="873280"/>
                      </a:cubicBezTo>
                      <a:cubicBezTo>
                        <a:pt x="250978" y="881643"/>
                        <a:pt x="259342" y="890007"/>
                        <a:pt x="268054" y="898022"/>
                      </a:cubicBezTo>
                      <a:cubicBezTo>
                        <a:pt x="194177" y="877810"/>
                        <a:pt x="134239" y="816827"/>
                        <a:pt x="95907" y="753056"/>
                      </a:cubicBezTo>
                      <a:cubicBezTo>
                        <a:pt x="95907" y="753056"/>
                        <a:pt x="95907" y="753056"/>
                        <a:pt x="95907" y="752707"/>
                      </a:cubicBezTo>
                      <a:cubicBezTo>
                        <a:pt x="93816" y="749222"/>
                        <a:pt x="91725" y="745389"/>
                        <a:pt x="89634" y="741904"/>
                      </a:cubicBezTo>
                      <a:cubicBezTo>
                        <a:pt x="43635" y="660013"/>
                        <a:pt x="14015" y="568712"/>
                        <a:pt x="3909" y="475321"/>
                      </a:cubicBezTo>
                      <a:cubicBezTo>
                        <a:pt x="-10378" y="341855"/>
                        <a:pt x="14712" y="204555"/>
                        <a:pt x="75695" y="85028"/>
                      </a:cubicBezTo>
                      <a:cubicBezTo>
                        <a:pt x="80922" y="74574"/>
                        <a:pt x="86498" y="64468"/>
                        <a:pt x="92770" y="54711"/>
                      </a:cubicBezTo>
                      <a:cubicBezTo>
                        <a:pt x="100437" y="43211"/>
                        <a:pt x="108800" y="32408"/>
                        <a:pt x="119254" y="23348"/>
                      </a:cubicBezTo>
                      <a:cubicBezTo>
                        <a:pt x="134587" y="9757"/>
                        <a:pt x="154799" y="348"/>
                        <a:pt x="175011" y="0"/>
                      </a:cubicBezTo>
                      <a:cubicBezTo>
                        <a:pt x="179889" y="0"/>
                        <a:pt x="184419" y="348"/>
                        <a:pt x="189298" y="1394"/>
                      </a:cubicBezTo>
                      <a:cubicBezTo>
                        <a:pt x="227282" y="9060"/>
                        <a:pt x="250630" y="51226"/>
                        <a:pt x="250630" y="90255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1" name="Freeform: Shape 330">
                  <a:extLst>
                    <a:ext uri="{FF2B5EF4-FFF2-40B4-BE49-F238E27FC236}">
                      <a16:creationId xmlns:a16="http://schemas.microsoft.com/office/drawing/2014/main" id="{D5BDB824-DC78-49F5-9391-C6EA7B19578C}"/>
                    </a:ext>
                  </a:extLst>
                </p:cNvPr>
                <p:cNvSpPr/>
                <p:nvPr/>
              </p:nvSpPr>
              <p:spPr>
                <a:xfrm>
                  <a:off x="2413566" y="3455832"/>
                  <a:ext cx="185137" cy="873292"/>
                </a:xfrm>
                <a:custGeom>
                  <a:avLst/>
                  <a:gdLst>
                    <a:gd name="connsiteX0" fmla="*/ 185132 w 185137"/>
                    <a:gd name="connsiteY0" fmla="*/ 90255 h 873292"/>
                    <a:gd name="connsiteX1" fmla="*/ 152724 w 185137"/>
                    <a:gd name="connsiteY1" fmla="*/ 202116 h 873292"/>
                    <a:gd name="connsiteX2" fmla="*/ 62120 w 185137"/>
                    <a:gd name="connsiteY2" fmla="*/ 563834 h 873292"/>
                    <a:gd name="connsiteX3" fmla="*/ 177465 w 185137"/>
                    <a:gd name="connsiteY3" fmla="*/ 873280 h 873292"/>
                    <a:gd name="connsiteX4" fmla="*/ 50969 w 185137"/>
                    <a:gd name="connsiteY4" fmla="*/ 753404 h 873292"/>
                    <a:gd name="connsiteX5" fmla="*/ 52711 w 185137"/>
                    <a:gd name="connsiteY5" fmla="*/ 299340 h 873292"/>
                    <a:gd name="connsiteX6" fmla="*/ 62817 w 185137"/>
                    <a:gd name="connsiteY6" fmla="*/ 719602 h 873292"/>
                    <a:gd name="connsiteX7" fmla="*/ 152375 w 185137"/>
                    <a:gd name="connsiteY7" fmla="*/ 159950 h 873292"/>
                    <a:gd name="connsiteX8" fmla="*/ 109513 w 185137"/>
                    <a:gd name="connsiteY8" fmla="*/ 0 h 873292"/>
                    <a:gd name="connsiteX9" fmla="*/ 123800 w 185137"/>
                    <a:gd name="connsiteY9" fmla="*/ 1394 h 873292"/>
                    <a:gd name="connsiteX10" fmla="*/ 185132 w 185137"/>
                    <a:gd name="connsiteY10" fmla="*/ 90255 h 873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85137" h="873292">
                      <a:moveTo>
                        <a:pt x="185132" y="90255"/>
                      </a:moveTo>
                      <a:cubicBezTo>
                        <a:pt x="185480" y="129285"/>
                        <a:pt x="168405" y="166223"/>
                        <a:pt x="152724" y="202116"/>
                      </a:cubicBezTo>
                      <a:cubicBezTo>
                        <a:pt x="102543" y="316764"/>
                        <a:pt x="62120" y="438731"/>
                        <a:pt x="62120" y="563834"/>
                      </a:cubicBezTo>
                      <a:cubicBezTo>
                        <a:pt x="62120" y="678830"/>
                        <a:pt x="99755" y="789646"/>
                        <a:pt x="177465" y="873280"/>
                      </a:cubicBezTo>
                      <a:cubicBezTo>
                        <a:pt x="139133" y="873977"/>
                        <a:pt x="94528" y="845750"/>
                        <a:pt x="50969" y="753404"/>
                      </a:cubicBezTo>
                      <a:cubicBezTo>
                        <a:pt x="-62983" y="513305"/>
                        <a:pt x="49226" y="305613"/>
                        <a:pt x="52711" y="299340"/>
                      </a:cubicBezTo>
                      <a:cubicBezTo>
                        <a:pt x="-46256" y="522016"/>
                        <a:pt x="59332" y="713678"/>
                        <a:pt x="62817" y="719602"/>
                      </a:cubicBezTo>
                      <a:cubicBezTo>
                        <a:pt x="-8969" y="530380"/>
                        <a:pt x="93483" y="280871"/>
                        <a:pt x="152375" y="159950"/>
                      </a:cubicBezTo>
                      <a:cubicBezTo>
                        <a:pt x="211268" y="39029"/>
                        <a:pt x="109513" y="0"/>
                        <a:pt x="109513" y="0"/>
                      </a:cubicBezTo>
                      <a:cubicBezTo>
                        <a:pt x="114391" y="0"/>
                        <a:pt x="118921" y="348"/>
                        <a:pt x="123800" y="1394"/>
                      </a:cubicBezTo>
                      <a:cubicBezTo>
                        <a:pt x="161784" y="9060"/>
                        <a:pt x="185132" y="51226"/>
                        <a:pt x="185132" y="90255"/>
                      </a:cubicBezTo>
                      <a:close/>
                    </a:path>
                  </a:pathLst>
                </a:custGeom>
                <a:solidFill>
                  <a:srgbClr val="1D1105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2" name="Freeform: Shape 331">
                  <a:extLst>
                    <a:ext uri="{FF2B5EF4-FFF2-40B4-BE49-F238E27FC236}">
                      <a16:creationId xmlns:a16="http://schemas.microsoft.com/office/drawing/2014/main" id="{CEA59B93-A351-4910-A9A8-67301400B460}"/>
                    </a:ext>
                  </a:extLst>
                </p:cNvPr>
                <p:cNvSpPr/>
                <p:nvPr/>
              </p:nvSpPr>
              <p:spPr>
                <a:xfrm>
                  <a:off x="2347720" y="3510543"/>
                  <a:ext cx="95906" cy="697996"/>
                </a:xfrm>
                <a:custGeom>
                  <a:avLst/>
                  <a:gdLst>
                    <a:gd name="connsiteX0" fmla="*/ 92770 w 95906"/>
                    <a:gd name="connsiteY0" fmla="*/ 0 h 697996"/>
                    <a:gd name="connsiteX1" fmla="*/ 17151 w 95906"/>
                    <a:gd name="connsiteY1" fmla="*/ 298295 h 697996"/>
                    <a:gd name="connsiteX2" fmla="*/ 95907 w 95906"/>
                    <a:gd name="connsiteY2" fmla="*/ 697996 h 697996"/>
                    <a:gd name="connsiteX3" fmla="*/ 89634 w 95906"/>
                    <a:gd name="connsiteY3" fmla="*/ 687194 h 697996"/>
                    <a:gd name="connsiteX4" fmla="*/ 3909 w 95906"/>
                    <a:gd name="connsiteY4" fmla="*/ 420610 h 697996"/>
                    <a:gd name="connsiteX5" fmla="*/ 75695 w 95906"/>
                    <a:gd name="connsiteY5" fmla="*/ 30317 h 697996"/>
                    <a:gd name="connsiteX6" fmla="*/ 92770 w 95906"/>
                    <a:gd name="connsiteY6" fmla="*/ 0 h 697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5906" h="697996">
                      <a:moveTo>
                        <a:pt x="92770" y="0"/>
                      </a:moveTo>
                      <a:cubicBezTo>
                        <a:pt x="92770" y="0"/>
                        <a:pt x="31090" y="144617"/>
                        <a:pt x="17151" y="298295"/>
                      </a:cubicBezTo>
                      <a:cubicBezTo>
                        <a:pt x="3561" y="449534"/>
                        <a:pt x="93119" y="690679"/>
                        <a:pt x="95907" y="697996"/>
                      </a:cubicBezTo>
                      <a:cubicBezTo>
                        <a:pt x="93816" y="694512"/>
                        <a:pt x="91725" y="690679"/>
                        <a:pt x="89634" y="687194"/>
                      </a:cubicBezTo>
                      <a:cubicBezTo>
                        <a:pt x="43635" y="605302"/>
                        <a:pt x="14015" y="514002"/>
                        <a:pt x="3909" y="420610"/>
                      </a:cubicBezTo>
                      <a:cubicBezTo>
                        <a:pt x="-10378" y="287144"/>
                        <a:pt x="14712" y="149845"/>
                        <a:pt x="75695" y="30317"/>
                      </a:cubicBezTo>
                      <a:cubicBezTo>
                        <a:pt x="80922" y="19863"/>
                        <a:pt x="86498" y="9757"/>
                        <a:pt x="92770" y="0"/>
                      </a:cubicBezTo>
                      <a:close/>
                    </a:path>
                  </a:pathLst>
                </a:custGeom>
                <a:solidFill>
                  <a:srgbClr val="755E1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3" name="Freeform: Shape 332">
                  <a:extLst>
                    <a:ext uri="{FF2B5EF4-FFF2-40B4-BE49-F238E27FC236}">
                      <a16:creationId xmlns:a16="http://schemas.microsoft.com/office/drawing/2014/main" id="{057EBF0E-F42D-47C2-9384-C8928B48390A}"/>
                    </a:ext>
                  </a:extLst>
                </p:cNvPr>
                <p:cNvSpPr/>
                <p:nvPr/>
              </p:nvSpPr>
              <p:spPr>
                <a:xfrm>
                  <a:off x="2379158" y="3497301"/>
                  <a:ext cx="95482" cy="350217"/>
                </a:xfrm>
                <a:custGeom>
                  <a:avLst/>
                  <a:gdLst>
                    <a:gd name="connsiteX0" fmla="*/ 0 w 95482"/>
                    <a:gd name="connsiteY0" fmla="*/ 350218 h 350217"/>
                    <a:gd name="connsiteX1" fmla="*/ 95482 w 95482"/>
                    <a:gd name="connsiteY1" fmla="*/ 0 h 350217"/>
                    <a:gd name="connsiteX2" fmla="*/ 0 w 95482"/>
                    <a:gd name="connsiteY2" fmla="*/ 350218 h 350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5482" h="350217">
                      <a:moveTo>
                        <a:pt x="0" y="350218"/>
                      </a:moveTo>
                      <a:cubicBezTo>
                        <a:pt x="0" y="350218"/>
                        <a:pt x="18121" y="100013"/>
                        <a:pt x="95482" y="0"/>
                      </a:cubicBezTo>
                      <a:cubicBezTo>
                        <a:pt x="95482" y="0"/>
                        <a:pt x="33454" y="146708"/>
                        <a:pt x="0" y="350218"/>
                      </a:cubicBezTo>
                      <a:close/>
                    </a:path>
                  </a:pathLst>
                </a:custGeom>
                <a:solidFill>
                  <a:srgbClr val="755E1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34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2463428" y="3542136"/>
                <a:ext cx="353899" cy="892912"/>
                <a:chOff x="2463428" y="3542136"/>
                <a:chExt cx="353899" cy="892912"/>
              </a:xfrm>
            </p:grpSpPr>
            <p:sp>
              <p:nvSpPr>
                <p:cNvPr id="335" name="Freeform: Shape 334">
                  <a:extLst>
                    <a:ext uri="{FF2B5EF4-FFF2-40B4-BE49-F238E27FC236}">
                      <a16:creationId xmlns:a16="http://schemas.microsoft.com/office/drawing/2014/main" id="{6B829C56-678C-413F-B57A-B9EE8C310E81}"/>
                    </a:ext>
                  </a:extLst>
                </p:cNvPr>
                <p:cNvSpPr/>
                <p:nvPr/>
              </p:nvSpPr>
              <p:spPr>
                <a:xfrm>
                  <a:off x="2463428" y="3542136"/>
                  <a:ext cx="353895" cy="892912"/>
                </a:xfrm>
                <a:custGeom>
                  <a:avLst/>
                  <a:gdLst>
                    <a:gd name="connsiteX0" fmla="*/ 350279 w 353895"/>
                    <a:gd name="connsiteY0" fmla="*/ 110585 h 892912"/>
                    <a:gd name="connsiteX1" fmla="*/ 289296 w 353895"/>
                    <a:gd name="connsiteY1" fmla="*/ 209552 h 892912"/>
                    <a:gd name="connsiteX2" fmla="*/ 104953 w 353895"/>
                    <a:gd name="connsiteY2" fmla="*/ 533634 h 892912"/>
                    <a:gd name="connsiteX3" fmla="*/ 133179 w 353895"/>
                    <a:gd name="connsiteY3" fmla="*/ 862595 h 892912"/>
                    <a:gd name="connsiteX4" fmla="*/ 150603 w 353895"/>
                    <a:gd name="connsiteY4" fmla="*/ 892913 h 892912"/>
                    <a:gd name="connsiteX5" fmla="*/ 23409 w 353895"/>
                    <a:gd name="connsiteY5" fmla="*/ 706827 h 892912"/>
                    <a:gd name="connsiteX6" fmla="*/ 23409 w 353895"/>
                    <a:gd name="connsiteY6" fmla="*/ 706478 h 892912"/>
                    <a:gd name="connsiteX7" fmla="*/ 20273 w 353895"/>
                    <a:gd name="connsiteY7" fmla="*/ 694282 h 892912"/>
                    <a:gd name="connsiteX8" fmla="*/ 9122 w 353895"/>
                    <a:gd name="connsiteY8" fmla="*/ 414456 h 892912"/>
                    <a:gd name="connsiteX9" fmla="*/ 182663 w 353895"/>
                    <a:gd name="connsiteY9" fmla="*/ 57617 h 892912"/>
                    <a:gd name="connsiteX10" fmla="*/ 207404 w 353895"/>
                    <a:gd name="connsiteY10" fmla="*/ 32875 h 892912"/>
                    <a:gd name="connsiteX11" fmla="*/ 241207 w 353895"/>
                    <a:gd name="connsiteY11" fmla="*/ 9876 h 892912"/>
                    <a:gd name="connsiteX12" fmla="*/ 301144 w 353895"/>
                    <a:gd name="connsiteY12" fmla="*/ 2209 h 892912"/>
                    <a:gd name="connsiteX13" fmla="*/ 314386 w 353895"/>
                    <a:gd name="connsiteY13" fmla="*/ 7088 h 892912"/>
                    <a:gd name="connsiteX14" fmla="*/ 350279 w 353895"/>
                    <a:gd name="connsiteY14" fmla="*/ 110585 h 892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53895" h="892912">
                      <a:moveTo>
                        <a:pt x="350279" y="110585"/>
                      </a:moveTo>
                      <a:cubicBezTo>
                        <a:pt x="340174" y="148220"/>
                        <a:pt x="313690" y="179235"/>
                        <a:pt x="289296" y="209552"/>
                      </a:cubicBezTo>
                      <a:cubicBezTo>
                        <a:pt x="210192" y="306777"/>
                        <a:pt x="138755" y="413062"/>
                        <a:pt x="104953" y="533634"/>
                      </a:cubicBezTo>
                      <a:cubicBezTo>
                        <a:pt x="73938" y="644450"/>
                        <a:pt x="80559" y="761189"/>
                        <a:pt x="133179" y="862595"/>
                      </a:cubicBezTo>
                      <a:cubicBezTo>
                        <a:pt x="138406" y="873050"/>
                        <a:pt x="144330" y="883156"/>
                        <a:pt x="150603" y="892913"/>
                      </a:cubicBezTo>
                      <a:cubicBezTo>
                        <a:pt x="85090" y="853535"/>
                        <a:pt x="43621" y="778613"/>
                        <a:pt x="23409" y="706827"/>
                      </a:cubicBezTo>
                      <a:cubicBezTo>
                        <a:pt x="23409" y="706827"/>
                        <a:pt x="23409" y="706827"/>
                        <a:pt x="23409" y="706478"/>
                      </a:cubicBezTo>
                      <a:cubicBezTo>
                        <a:pt x="22364" y="702297"/>
                        <a:pt x="21319" y="698464"/>
                        <a:pt x="20273" y="694282"/>
                      </a:cubicBezTo>
                      <a:cubicBezTo>
                        <a:pt x="-2029" y="602981"/>
                        <a:pt x="-6211" y="507150"/>
                        <a:pt x="9122" y="414456"/>
                      </a:cubicBezTo>
                      <a:cubicBezTo>
                        <a:pt x="31076" y="282035"/>
                        <a:pt x="92059" y="156584"/>
                        <a:pt x="182663" y="57617"/>
                      </a:cubicBezTo>
                      <a:cubicBezTo>
                        <a:pt x="190678" y="48905"/>
                        <a:pt x="198693" y="40541"/>
                        <a:pt x="207404" y="32875"/>
                      </a:cubicBezTo>
                      <a:cubicBezTo>
                        <a:pt x="217859" y="23815"/>
                        <a:pt x="229010" y="15800"/>
                        <a:pt x="241207" y="9876"/>
                      </a:cubicBezTo>
                      <a:cubicBezTo>
                        <a:pt x="259676" y="815"/>
                        <a:pt x="281630" y="-2669"/>
                        <a:pt x="301144" y="2209"/>
                      </a:cubicBezTo>
                      <a:cubicBezTo>
                        <a:pt x="305675" y="3255"/>
                        <a:pt x="310205" y="4997"/>
                        <a:pt x="314386" y="7088"/>
                      </a:cubicBezTo>
                      <a:cubicBezTo>
                        <a:pt x="349582" y="25906"/>
                        <a:pt x="360385" y="72950"/>
                        <a:pt x="350279" y="110585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6" name="Freeform: Shape 335">
                  <a:extLst>
                    <a:ext uri="{FF2B5EF4-FFF2-40B4-BE49-F238E27FC236}">
                      <a16:creationId xmlns:a16="http://schemas.microsoft.com/office/drawing/2014/main" id="{A88AEE9F-CD89-4B57-B534-B094E9371EBC}"/>
                    </a:ext>
                  </a:extLst>
                </p:cNvPr>
                <p:cNvSpPr/>
                <p:nvPr/>
              </p:nvSpPr>
              <p:spPr>
                <a:xfrm>
                  <a:off x="2498675" y="3545042"/>
                  <a:ext cx="318652" cy="859689"/>
                </a:xfrm>
                <a:custGeom>
                  <a:avLst/>
                  <a:gdLst>
                    <a:gd name="connsiteX0" fmla="*/ 315032 w 318652"/>
                    <a:gd name="connsiteY0" fmla="*/ 107679 h 859689"/>
                    <a:gd name="connsiteX1" fmla="*/ 254049 w 318652"/>
                    <a:gd name="connsiteY1" fmla="*/ 206646 h 859689"/>
                    <a:gd name="connsiteX2" fmla="*/ 69705 w 318652"/>
                    <a:gd name="connsiteY2" fmla="*/ 530728 h 859689"/>
                    <a:gd name="connsiteX3" fmla="*/ 97932 w 318652"/>
                    <a:gd name="connsiteY3" fmla="*/ 859689 h 859689"/>
                    <a:gd name="connsiteX4" fmla="*/ 8025 w 318652"/>
                    <a:gd name="connsiteY4" fmla="*/ 710193 h 859689"/>
                    <a:gd name="connsiteX5" fmla="*/ 131037 w 318652"/>
                    <a:gd name="connsiteY5" fmla="*/ 273205 h 859689"/>
                    <a:gd name="connsiteX6" fmla="*/ 28237 w 318652"/>
                    <a:gd name="connsiteY6" fmla="*/ 680573 h 859689"/>
                    <a:gd name="connsiteX7" fmla="*/ 264503 w 318652"/>
                    <a:gd name="connsiteY7" fmla="*/ 165526 h 859689"/>
                    <a:gd name="connsiteX8" fmla="*/ 266246 w 318652"/>
                    <a:gd name="connsiteY8" fmla="*/ 0 h 859689"/>
                    <a:gd name="connsiteX9" fmla="*/ 279488 w 318652"/>
                    <a:gd name="connsiteY9" fmla="*/ 4879 h 859689"/>
                    <a:gd name="connsiteX10" fmla="*/ 315032 w 318652"/>
                    <a:gd name="connsiteY10" fmla="*/ 107679 h 85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18652" h="859689">
                      <a:moveTo>
                        <a:pt x="315032" y="107679"/>
                      </a:moveTo>
                      <a:cubicBezTo>
                        <a:pt x="304927" y="145314"/>
                        <a:pt x="278442" y="176329"/>
                        <a:pt x="254049" y="206646"/>
                      </a:cubicBezTo>
                      <a:cubicBezTo>
                        <a:pt x="174945" y="303871"/>
                        <a:pt x="103508" y="410156"/>
                        <a:pt x="69705" y="530728"/>
                      </a:cubicBezTo>
                      <a:cubicBezTo>
                        <a:pt x="38691" y="641544"/>
                        <a:pt x="45312" y="758283"/>
                        <a:pt x="97932" y="859689"/>
                      </a:cubicBezTo>
                      <a:cubicBezTo>
                        <a:pt x="60994" y="849932"/>
                        <a:pt x="25449" y="810903"/>
                        <a:pt x="8025" y="710193"/>
                      </a:cubicBezTo>
                      <a:cubicBezTo>
                        <a:pt x="-37625" y="448488"/>
                        <a:pt x="126158" y="278432"/>
                        <a:pt x="131037" y="273205"/>
                      </a:cubicBezTo>
                      <a:cubicBezTo>
                        <a:pt x="-24035" y="461382"/>
                        <a:pt x="26494" y="673952"/>
                        <a:pt x="28237" y="680573"/>
                      </a:cubicBezTo>
                      <a:cubicBezTo>
                        <a:pt x="9768" y="478805"/>
                        <a:pt x="175294" y="266235"/>
                        <a:pt x="264503" y="165526"/>
                      </a:cubicBezTo>
                      <a:cubicBezTo>
                        <a:pt x="353713" y="64817"/>
                        <a:pt x="266246" y="0"/>
                        <a:pt x="266246" y="0"/>
                      </a:cubicBezTo>
                      <a:cubicBezTo>
                        <a:pt x="270776" y="1045"/>
                        <a:pt x="275306" y="2788"/>
                        <a:pt x="279488" y="4879"/>
                      </a:cubicBezTo>
                      <a:cubicBezTo>
                        <a:pt x="314335" y="23000"/>
                        <a:pt x="325138" y="70044"/>
                        <a:pt x="315032" y="107679"/>
                      </a:cubicBezTo>
                      <a:close/>
                    </a:path>
                  </a:pathLst>
                </a:custGeom>
                <a:solidFill>
                  <a:srgbClr val="1D1105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7" name="Freeform: Shape 336">
                  <a:extLst>
                    <a:ext uri="{FF2B5EF4-FFF2-40B4-BE49-F238E27FC236}">
                      <a16:creationId xmlns:a16="http://schemas.microsoft.com/office/drawing/2014/main" id="{E2299E8C-E236-4E79-8568-508B23F02D08}"/>
                    </a:ext>
                  </a:extLst>
                </p:cNvPr>
                <p:cNvSpPr/>
                <p:nvPr/>
              </p:nvSpPr>
              <p:spPr>
                <a:xfrm>
                  <a:off x="2463428" y="3576056"/>
                  <a:ext cx="207404" cy="673255"/>
                </a:xfrm>
                <a:custGeom>
                  <a:avLst/>
                  <a:gdLst>
                    <a:gd name="connsiteX0" fmla="*/ 207404 w 207404"/>
                    <a:gd name="connsiteY0" fmla="*/ 0 h 673255"/>
                    <a:gd name="connsiteX1" fmla="*/ 54772 w 207404"/>
                    <a:gd name="connsiteY1" fmla="*/ 266933 h 673255"/>
                    <a:gd name="connsiteX2" fmla="*/ 23409 w 207404"/>
                    <a:gd name="connsiteY2" fmla="*/ 673255 h 673255"/>
                    <a:gd name="connsiteX3" fmla="*/ 20273 w 207404"/>
                    <a:gd name="connsiteY3" fmla="*/ 661059 h 673255"/>
                    <a:gd name="connsiteX4" fmla="*/ 9122 w 207404"/>
                    <a:gd name="connsiteY4" fmla="*/ 381232 h 673255"/>
                    <a:gd name="connsiteX5" fmla="*/ 182663 w 207404"/>
                    <a:gd name="connsiteY5" fmla="*/ 24393 h 673255"/>
                    <a:gd name="connsiteX6" fmla="*/ 207404 w 207404"/>
                    <a:gd name="connsiteY6" fmla="*/ 0 h 673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04" h="673255">
                      <a:moveTo>
                        <a:pt x="207404" y="0"/>
                      </a:moveTo>
                      <a:cubicBezTo>
                        <a:pt x="207404" y="0"/>
                        <a:pt x="109134" y="123012"/>
                        <a:pt x="54772" y="266933"/>
                      </a:cubicBezTo>
                      <a:cubicBezTo>
                        <a:pt x="1107" y="409110"/>
                        <a:pt x="22712" y="665240"/>
                        <a:pt x="23409" y="673255"/>
                      </a:cubicBezTo>
                      <a:cubicBezTo>
                        <a:pt x="22364" y="669073"/>
                        <a:pt x="21319" y="665240"/>
                        <a:pt x="20273" y="661059"/>
                      </a:cubicBezTo>
                      <a:cubicBezTo>
                        <a:pt x="-2029" y="569758"/>
                        <a:pt x="-6211" y="473927"/>
                        <a:pt x="9122" y="381232"/>
                      </a:cubicBezTo>
                      <a:cubicBezTo>
                        <a:pt x="31076" y="248812"/>
                        <a:pt x="92059" y="123360"/>
                        <a:pt x="182663" y="24393"/>
                      </a:cubicBezTo>
                      <a:cubicBezTo>
                        <a:pt x="190329" y="16030"/>
                        <a:pt x="198693" y="7667"/>
                        <a:pt x="207404" y="0"/>
                      </a:cubicBezTo>
                      <a:close/>
                    </a:path>
                  </a:pathLst>
                </a:custGeom>
                <a:solidFill>
                  <a:srgbClr val="755E1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8" name="Freeform: Shape 337">
                  <a:extLst>
                    <a:ext uri="{FF2B5EF4-FFF2-40B4-BE49-F238E27FC236}">
                      <a16:creationId xmlns:a16="http://schemas.microsoft.com/office/drawing/2014/main" id="{D3DC332F-0797-415F-9A38-26DE4DA2BC28}"/>
                    </a:ext>
                  </a:extLst>
                </p:cNvPr>
                <p:cNvSpPr/>
                <p:nvPr/>
              </p:nvSpPr>
              <p:spPr>
                <a:xfrm>
                  <a:off x="2521336" y="3572571"/>
                  <a:ext cx="185737" cy="311885"/>
                </a:xfrm>
                <a:custGeom>
                  <a:avLst/>
                  <a:gdLst>
                    <a:gd name="connsiteX0" fmla="*/ 0 w 185737"/>
                    <a:gd name="connsiteY0" fmla="*/ 311886 h 311885"/>
                    <a:gd name="connsiteX1" fmla="*/ 185737 w 185737"/>
                    <a:gd name="connsiteY1" fmla="*/ 0 h 311885"/>
                    <a:gd name="connsiteX2" fmla="*/ 0 w 185737"/>
                    <a:gd name="connsiteY2" fmla="*/ 311886 h 311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5737" h="311885">
                      <a:moveTo>
                        <a:pt x="0" y="311886"/>
                      </a:moveTo>
                      <a:cubicBezTo>
                        <a:pt x="0" y="311886"/>
                        <a:pt x="84331" y="75619"/>
                        <a:pt x="185737" y="0"/>
                      </a:cubicBezTo>
                      <a:cubicBezTo>
                        <a:pt x="185737" y="0"/>
                        <a:pt x="86422" y="124406"/>
                        <a:pt x="0" y="311886"/>
                      </a:cubicBezTo>
                      <a:close/>
                    </a:path>
                  </a:pathLst>
                </a:custGeom>
                <a:solidFill>
                  <a:srgbClr val="755E1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39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2482265" y="3668054"/>
                <a:ext cx="582073" cy="758631"/>
                <a:chOff x="2482265" y="3668054"/>
                <a:chExt cx="582073" cy="758631"/>
              </a:xfrm>
            </p:grpSpPr>
            <p:sp>
              <p:nvSpPr>
                <p:cNvPr id="340" name="Freeform: Shape 339">
                  <a:extLst>
                    <a:ext uri="{FF2B5EF4-FFF2-40B4-BE49-F238E27FC236}">
                      <a16:creationId xmlns:a16="http://schemas.microsoft.com/office/drawing/2014/main" id="{31150A1A-0353-4F1A-98F8-83EC346C2EE7}"/>
                    </a:ext>
                  </a:extLst>
                </p:cNvPr>
                <p:cNvSpPr/>
                <p:nvPr/>
              </p:nvSpPr>
              <p:spPr>
                <a:xfrm>
                  <a:off x="2482265" y="3668054"/>
                  <a:ext cx="582073" cy="758631"/>
                </a:xfrm>
                <a:custGeom>
                  <a:avLst/>
                  <a:gdLst>
                    <a:gd name="connsiteX0" fmla="*/ 556906 w 582073"/>
                    <a:gd name="connsiteY0" fmla="*/ 136951 h 758631"/>
                    <a:gd name="connsiteX1" fmla="*/ 459332 w 582073"/>
                    <a:gd name="connsiteY1" fmla="*/ 200373 h 758631"/>
                    <a:gd name="connsiteX2" fmla="*/ 154068 w 582073"/>
                    <a:gd name="connsiteY2" fmla="*/ 414338 h 758631"/>
                    <a:gd name="connsiteX3" fmla="*/ 38374 w 582073"/>
                    <a:gd name="connsiteY3" fmla="*/ 723784 h 758631"/>
                    <a:gd name="connsiteX4" fmla="*/ 41162 w 582073"/>
                    <a:gd name="connsiteY4" fmla="*/ 758632 h 758631"/>
                    <a:gd name="connsiteX5" fmla="*/ 5966 w 582073"/>
                    <a:gd name="connsiteY5" fmla="*/ 536304 h 758631"/>
                    <a:gd name="connsiteX6" fmla="*/ 5966 w 582073"/>
                    <a:gd name="connsiteY6" fmla="*/ 535956 h 758631"/>
                    <a:gd name="connsiteX7" fmla="*/ 8405 w 582073"/>
                    <a:gd name="connsiteY7" fmla="*/ 523759 h 758631"/>
                    <a:gd name="connsiteX8" fmla="*/ 118175 w 582073"/>
                    <a:gd name="connsiteY8" fmla="*/ 266235 h 758631"/>
                    <a:gd name="connsiteX9" fmla="*/ 427970 w 582073"/>
                    <a:gd name="connsiteY9" fmla="*/ 18121 h 758631"/>
                    <a:gd name="connsiteX10" fmla="*/ 460726 w 582073"/>
                    <a:gd name="connsiteY10" fmla="*/ 6273 h 758631"/>
                    <a:gd name="connsiteX11" fmla="*/ 501149 w 582073"/>
                    <a:gd name="connsiteY11" fmla="*/ 0 h 758631"/>
                    <a:gd name="connsiteX12" fmla="*/ 558648 w 582073"/>
                    <a:gd name="connsiteY12" fmla="*/ 18818 h 758631"/>
                    <a:gd name="connsiteX13" fmla="*/ 568405 w 582073"/>
                    <a:gd name="connsiteY13" fmla="*/ 29272 h 758631"/>
                    <a:gd name="connsiteX14" fmla="*/ 556906 w 582073"/>
                    <a:gd name="connsiteY14" fmla="*/ 136951 h 758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82073" h="758631">
                      <a:moveTo>
                        <a:pt x="556906" y="136951"/>
                      </a:moveTo>
                      <a:cubicBezTo>
                        <a:pt x="531467" y="166572"/>
                        <a:pt x="494529" y="183298"/>
                        <a:pt x="459332" y="200373"/>
                      </a:cubicBezTo>
                      <a:cubicBezTo>
                        <a:pt x="346426" y="254387"/>
                        <a:pt x="235960" y="319901"/>
                        <a:pt x="154068" y="414338"/>
                      </a:cubicBezTo>
                      <a:cubicBezTo>
                        <a:pt x="78797" y="501457"/>
                        <a:pt x="34541" y="609484"/>
                        <a:pt x="38374" y="723784"/>
                      </a:cubicBezTo>
                      <a:cubicBezTo>
                        <a:pt x="38722" y="735284"/>
                        <a:pt x="39768" y="747132"/>
                        <a:pt x="41162" y="758632"/>
                      </a:cubicBezTo>
                      <a:cubicBezTo>
                        <a:pt x="-1352" y="694860"/>
                        <a:pt x="-6579" y="609484"/>
                        <a:pt x="5966" y="536304"/>
                      </a:cubicBezTo>
                      <a:cubicBezTo>
                        <a:pt x="5966" y="536304"/>
                        <a:pt x="5966" y="536304"/>
                        <a:pt x="5966" y="535956"/>
                      </a:cubicBezTo>
                      <a:cubicBezTo>
                        <a:pt x="6663" y="531774"/>
                        <a:pt x="7360" y="527592"/>
                        <a:pt x="8405" y="523759"/>
                      </a:cubicBezTo>
                      <a:cubicBezTo>
                        <a:pt x="27223" y="431761"/>
                        <a:pt x="64858" y="343248"/>
                        <a:pt x="118175" y="266235"/>
                      </a:cubicBezTo>
                      <a:cubicBezTo>
                        <a:pt x="194491" y="156117"/>
                        <a:pt x="303564" y="68650"/>
                        <a:pt x="427970" y="18121"/>
                      </a:cubicBezTo>
                      <a:cubicBezTo>
                        <a:pt x="438772" y="13591"/>
                        <a:pt x="449575" y="9757"/>
                        <a:pt x="460726" y="6273"/>
                      </a:cubicBezTo>
                      <a:cubicBezTo>
                        <a:pt x="473968" y="2440"/>
                        <a:pt x="487559" y="0"/>
                        <a:pt x="501149" y="0"/>
                      </a:cubicBezTo>
                      <a:cubicBezTo>
                        <a:pt x="521710" y="0"/>
                        <a:pt x="542967" y="5924"/>
                        <a:pt x="558648" y="18818"/>
                      </a:cubicBezTo>
                      <a:cubicBezTo>
                        <a:pt x="562133" y="21954"/>
                        <a:pt x="565617" y="25439"/>
                        <a:pt x="568405" y="29272"/>
                      </a:cubicBezTo>
                      <a:cubicBezTo>
                        <a:pt x="592450" y="60286"/>
                        <a:pt x="582344" y="107331"/>
                        <a:pt x="556906" y="136951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1" name="Freeform: Shape 340">
                  <a:extLst>
                    <a:ext uri="{FF2B5EF4-FFF2-40B4-BE49-F238E27FC236}">
                      <a16:creationId xmlns:a16="http://schemas.microsoft.com/office/drawing/2014/main" id="{1484E036-3074-4A2A-9009-AF28D7D86A02}"/>
                    </a:ext>
                  </a:extLst>
                </p:cNvPr>
                <p:cNvSpPr/>
                <p:nvPr/>
              </p:nvSpPr>
              <p:spPr>
                <a:xfrm>
                  <a:off x="2489054" y="3687220"/>
                  <a:ext cx="575207" cy="704617"/>
                </a:xfrm>
                <a:custGeom>
                  <a:avLst/>
                  <a:gdLst>
                    <a:gd name="connsiteX0" fmla="*/ 550117 w 575207"/>
                    <a:gd name="connsiteY0" fmla="*/ 117785 h 704617"/>
                    <a:gd name="connsiteX1" fmla="*/ 452543 w 575207"/>
                    <a:gd name="connsiteY1" fmla="*/ 181207 h 704617"/>
                    <a:gd name="connsiteX2" fmla="*/ 147279 w 575207"/>
                    <a:gd name="connsiteY2" fmla="*/ 395171 h 704617"/>
                    <a:gd name="connsiteX3" fmla="*/ 31585 w 575207"/>
                    <a:gd name="connsiteY3" fmla="*/ 704618 h 704617"/>
                    <a:gd name="connsiteX4" fmla="*/ 14161 w 575207"/>
                    <a:gd name="connsiteY4" fmla="*/ 531077 h 704617"/>
                    <a:gd name="connsiteX5" fmla="*/ 312805 w 575207"/>
                    <a:gd name="connsiteY5" fmla="*/ 188874 h 704617"/>
                    <a:gd name="connsiteX6" fmla="*/ 45175 w 575207"/>
                    <a:gd name="connsiteY6" fmla="*/ 512956 h 704617"/>
                    <a:gd name="connsiteX7" fmla="*/ 479028 w 575207"/>
                    <a:gd name="connsiteY7" fmla="*/ 148799 h 704617"/>
                    <a:gd name="connsiteX8" fmla="*/ 551511 w 575207"/>
                    <a:gd name="connsiteY8" fmla="*/ 0 h 704617"/>
                    <a:gd name="connsiteX9" fmla="*/ 561268 w 575207"/>
                    <a:gd name="connsiteY9" fmla="*/ 10454 h 704617"/>
                    <a:gd name="connsiteX10" fmla="*/ 550117 w 575207"/>
                    <a:gd name="connsiteY10" fmla="*/ 117785 h 7046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75207" h="704617">
                      <a:moveTo>
                        <a:pt x="550117" y="117785"/>
                      </a:moveTo>
                      <a:cubicBezTo>
                        <a:pt x="524678" y="147405"/>
                        <a:pt x="487740" y="164132"/>
                        <a:pt x="452543" y="181207"/>
                      </a:cubicBezTo>
                      <a:cubicBezTo>
                        <a:pt x="339637" y="235221"/>
                        <a:pt x="229171" y="300735"/>
                        <a:pt x="147279" y="395171"/>
                      </a:cubicBezTo>
                      <a:cubicBezTo>
                        <a:pt x="72008" y="482290"/>
                        <a:pt x="27752" y="590318"/>
                        <a:pt x="31585" y="704618"/>
                      </a:cubicBezTo>
                      <a:cubicBezTo>
                        <a:pt x="2313" y="679876"/>
                        <a:pt x="-13020" y="629696"/>
                        <a:pt x="14161" y="531077"/>
                      </a:cubicBezTo>
                      <a:cubicBezTo>
                        <a:pt x="85250" y="274947"/>
                        <a:pt x="305835" y="191313"/>
                        <a:pt x="312805" y="188874"/>
                      </a:cubicBezTo>
                      <a:cubicBezTo>
                        <a:pt x="92220" y="292371"/>
                        <a:pt x="46569" y="506335"/>
                        <a:pt x="45175" y="512956"/>
                      </a:cubicBezTo>
                      <a:cubicBezTo>
                        <a:pt x="114870" y="323037"/>
                        <a:pt x="355319" y="201419"/>
                        <a:pt x="479028" y="148799"/>
                      </a:cubicBezTo>
                      <a:cubicBezTo>
                        <a:pt x="602736" y="96179"/>
                        <a:pt x="551511" y="0"/>
                        <a:pt x="551511" y="0"/>
                      </a:cubicBezTo>
                      <a:cubicBezTo>
                        <a:pt x="554995" y="3136"/>
                        <a:pt x="558480" y="6621"/>
                        <a:pt x="561268" y="10454"/>
                      </a:cubicBezTo>
                      <a:cubicBezTo>
                        <a:pt x="585661" y="41120"/>
                        <a:pt x="575555" y="88165"/>
                        <a:pt x="550117" y="117785"/>
                      </a:cubicBezTo>
                      <a:close/>
                    </a:path>
                  </a:pathLst>
                </a:custGeom>
                <a:solidFill>
                  <a:srgbClr val="1D1105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2" name="Freeform: Shape 341">
                  <a:extLst>
                    <a:ext uri="{FF2B5EF4-FFF2-40B4-BE49-F238E27FC236}">
                      <a16:creationId xmlns:a16="http://schemas.microsoft.com/office/drawing/2014/main" id="{573184C8-DE3E-4FB5-B858-B0D0478398C4}"/>
                    </a:ext>
                  </a:extLst>
                </p:cNvPr>
                <p:cNvSpPr/>
                <p:nvPr/>
              </p:nvSpPr>
              <p:spPr>
                <a:xfrm>
                  <a:off x="2488579" y="3674675"/>
                  <a:ext cx="454412" cy="529682"/>
                </a:xfrm>
                <a:custGeom>
                  <a:avLst/>
                  <a:gdLst>
                    <a:gd name="connsiteX0" fmla="*/ 454412 w 454412"/>
                    <a:gd name="connsiteY0" fmla="*/ 0 h 529682"/>
                    <a:gd name="connsiteX1" fmla="*/ 202116 w 454412"/>
                    <a:gd name="connsiteY1" fmla="*/ 175980 h 529682"/>
                    <a:gd name="connsiteX2" fmla="*/ 0 w 454412"/>
                    <a:gd name="connsiteY2" fmla="*/ 529683 h 529682"/>
                    <a:gd name="connsiteX3" fmla="*/ 2439 w 454412"/>
                    <a:gd name="connsiteY3" fmla="*/ 517486 h 529682"/>
                    <a:gd name="connsiteX4" fmla="*/ 112209 w 454412"/>
                    <a:gd name="connsiteY4" fmla="*/ 259963 h 529682"/>
                    <a:gd name="connsiteX5" fmla="*/ 422004 w 454412"/>
                    <a:gd name="connsiteY5" fmla="*/ 11848 h 529682"/>
                    <a:gd name="connsiteX6" fmla="*/ 454412 w 454412"/>
                    <a:gd name="connsiteY6" fmla="*/ 0 h 529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54412" h="529682">
                      <a:moveTo>
                        <a:pt x="454412" y="0"/>
                      </a:moveTo>
                      <a:cubicBezTo>
                        <a:pt x="454412" y="0"/>
                        <a:pt x="312931" y="68998"/>
                        <a:pt x="202116" y="175980"/>
                      </a:cubicBezTo>
                      <a:cubicBezTo>
                        <a:pt x="92695" y="281220"/>
                        <a:pt x="2788" y="522017"/>
                        <a:pt x="0" y="529683"/>
                      </a:cubicBezTo>
                      <a:cubicBezTo>
                        <a:pt x="697" y="525501"/>
                        <a:pt x="1394" y="521319"/>
                        <a:pt x="2439" y="517486"/>
                      </a:cubicBezTo>
                      <a:cubicBezTo>
                        <a:pt x="21257" y="425489"/>
                        <a:pt x="58892" y="336976"/>
                        <a:pt x="112209" y="259963"/>
                      </a:cubicBezTo>
                      <a:cubicBezTo>
                        <a:pt x="188525" y="149845"/>
                        <a:pt x="297598" y="62377"/>
                        <a:pt x="422004" y="11848"/>
                      </a:cubicBezTo>
                      <a:cubicBezTo>
                        <a:pt x="432458" y="7318"/>
                        <a:pt x="443261" y="3136"/>
                        <a:pt x="454412" y="0"/>
                      </a:cubicBezTo>
                      <a:close/>
                    </a:path>
                  </a:pathLst>
                </a:custGeom>
                <a:solidFill>
                  <a:srgbClr val="755E1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3" name="Freeform: Shape 342">
                  <a:extLst>
                    <a:ext uri="{FF2B5EF4-FFF2-40B4-BE49-F238E27FC236}">
                      <a16:creationId xmlns:a16="http://schemas.microsoft.com/office/drawing/2014/main" id="{D9038C03-9B9B-480E-955D-18F2DE88EA4A}"/>
                    </a:ext>
                  </a:extLst>
                </p:cNvPr>
                <p:cNvSpPr/>
                <p:nvPr/>
              </p:nvSpPr>
              <p:spPr>
                <a:xfrm>
                  <a:off x="2675711" y="3687219"/>
                  <a:ext cx="301431" cy="202117"/>
                </a:xfrm>
                <a:custGeom>
                  <a:avLst/>
                  <a:gdLst>
                    <a:gd name="connsiteX0" fmla="*/ 0 w 301431"/>
                    <a:gd name="connsiteY0" fmla="*/ 202117 h 202117"/>
                    <a:gd name="connsiteX1" fmla="*/ 301431 w 301431"/>
                    <a:gd name="connsiteY1" fmla="*/ 1 h 202117"/>
                    <a:gd name="connsiteX2" fmla="*/ 0 w 301431"/>
                    <a:gd name="connsiteY2" fmla="*/ 202117 h 202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01431" h="202117">
                      <a:moveTo>
                        <a:pt x="0" y="202117"/>
                      </a:moveTo>
                      <a:cubicBezTo>
                        <a:pt x="0" y="202117"/>
                        <a:pt x="177374" y="24743"/>
                        <a:pt x="301431" y="1"/>
                      </a:cubicBezTo>
                      <a:cubicBezTo>
                        <a:pt x="301431" y="-347"/>
                        <a:pt x="158556" y="69696"/>
                        <a:pt x="0" y="202117"/>
                      </a:cubicBezTo>
                      <a:close/>
                    </a:path>
                  </a:pathLst>
                </a:custGeom>
                <a:solidFill>
                  <a:srgbClr val="755E1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44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2476855" y="3881230"/>
                <a:ext cx="732478" cy="594241"/>
                <a:chOff x="2476855" y="3881230"/>
                <a:chExt cx="732478" cy="594241"/>
              </a:xfrm>
            </p:grpSpPr>
            <p:sp>
              <p:nvSpPr>
                <p:cNvPr id="345" name="Freeform: Shape 344">
                  <a:extLst>
                    <a:ext uri="{FF2B5EF4-FFF2-40B4-BE49-F238E27FC236}">
                      <a16:creationId xmlns:a16="http://schemas.microsoft.com/office/drawing/2014/main" id="{FF00FB2F-2CAB-4E2C-8D36-D67B9B8E917F}"/>
                    </a:ext>
                  </a:extLst>
                </p:cNvPr>
                <p:cNvSpPr/>
                <p:nvPr/>
              </p:nvSpPr>
              <p:spPr>
                <a:xfrm>
                  <a:off x="2476855" y="3881230"/>
                  <a:ext cx="732478" cy="594241"/>
                </a:xfrm>
                <a:custGeom>
                  <a:avLst/>
                  <a:gdLst>
                    <a:gd name="connsiteX0" fmla="*/ 685676 w 732478"/>
                    <a:gd name="connsiteY0" fmla="*/ 153420 h 594241"/>
                    <a:gd name="connsiteX1" fmla="*/ 573815 w 732478"/>
                    <a:gd name="connsiteY1" fmla="*/ 184783 h 594241"/>
                    <a:gd name="connsiteX2" fmla="*/ 218719 w 732478"/>
                    <a:gd name="connsiteY2" fmla="*/ 298734 h 594241"/>
                    <a:gd name="connsiteX3" fmla="*/ 16603 w 732478"/>
                    <a:gd name="connsiteY3" fmla="*/ 560091 h 594241"/>
                    <a:gd name="connsiteX4" fmla="*/ 8936 w 732478"/>
                    <a:gd name="connsiteY4" fmla="*/ 594242 h 594241"/>
                    <a:gd name="connsiteX5" fmla="*/ 41345 w 732478"/>
                    <a:gd name="connsiteY5" fmla="*/ 371217 h 594241"/>
                    <a:gd name="connsiteX6" fmla="*/ 41345 w 732478"/>
                    <a:gd name="connsiteY6" fmla="*/ 371217 h 594241"/>
                    <a:gd name="connsiteX7" fmla="*/ 47269 w 732478"/>
                    <a:gd name="connsiteY7" fmla="*/ 360066 h 594241"/>
                    <a:gd name="connsiteX8" fmla="*/ 228476 w 732478"/>
                    <a:gd name="connsiteY8" fmla="*/ 146451 h 594241"/>
                    <a:gd name="connsiteX9" fmla="*/ 597512 w 732478"/>
                    <a:gd name="connsiteY9" fmla="*/ 1484 h 594241"/>
                    <a:gd name="connsiteX10" fmla="*/ 632359 w 732478"/>
                    <a:gd name="connsiteY10" fmla="*/ 91 h 594241"/>
                    <a:gd name="connsiteX11" fmla="*/ 673131 w 732478"/>
                    <a:gd name="connsiteY11" fmla="*/ 6015 h 594241"/>
                    <a:gd name="connsiteX12" fmla="*/ 722266 w 732478"/>
                    <a:gd name="connsiteY12" fmla="*/ 41211 h 594241"/>
                    <a:gd name="connsiteX13" fmla="*/ 728539 w 732478"/>
                    <a:gd name="connsiteY13" fmla="*/ 54105 h 594241"/>
                    <a:gd name="connsiteX14" fmla="*/ 685676 w 732478"/>
                    <a:gd name="connsiteY14" fmla="*/ 153420 h 594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32478" h="594241">
                      <a:moveTo>
                        <a:pt x="685676" y="153420"/>
                      </a:moveTo>
                      <a:cubicBezTo>
                        <a:pt x="652571" y="174329"/>
                        <a:pt x="612496" y="179207"/>
                        <a:pt x="573815" y="184783"/>
                      </a:cubicBezTo>
                      <a:cubicBezTo>
                        <a:pt x="449758" y="202903"/>
                        <a:pt x="325004" y="232872"/>
                        <a:pt x="218719" y="298734"/>
                      </a:cubicBezTo>
                      <a:cubicBezTo>
                        <a:pt x="120797" y="359369"/>
                        <a:pt x="46572" y="449973"/>
                        <a:pt x="16603" y="560091"/>
                      </a:cubicBezTo>
                      <a:cubicBezTo>
                        <a:pt x="13467" y="571242"/>
                        <a:pt x="11027" y="582742"/>
                        <a:pt x="8936" y="594242"/>
                      </a:cubicBezTo>
                      <a:cubicBezTo>
                        <a:pt x="-12669" y="520713"/>
                        <a:pt x="7543" y="437776"/>
                        <a:pt x="41345" y="371217"/>
                      </a:cubicBezTo>
                      <a:cubicBezTo>
                        <a:pt x="41345" y="371217"/>
                        <a:pt x="41345" y="371217"/>
                        <a:pt x="41345" y="371217"/>
                      </a:cubicBezTo>
                      <a:cubicBezTo>
                        <a:pt x="43087" y="367384"/>
                        <a:pt x="45178" y="363899"/>
                        <a:pt x="47269" y="360066"/>
                      </a:cubicBezTo>
                      <a:cubicBezTo>
                        <a:pt x="92571" y="277826"/>
                        <a:pt x="154599" y="204646"/>
                        <a:pt x="228476" y="146451"/>
                      </a:cubicBezTo>
                      <a:cubicBezTo>
                        <a:pt x="334064" y="63862"/>
                        <a:pt x="464046" y="12636"/>
                        <a:pt x="597512" y="1484"/>
                      </a:cubicBezTo>
                      <a:cubicBezTo>
                        <a:pt x="609012" y="439"/>
                        <a:pt x="620860" y="-258"/>
                        <a:pt x="632359" y="91"/>
                      </a:cubicBezTo>
                      <a:cubicBezTo>
                        <a:pt x="645950" y="439"/>
                        <a:pt x="659889" y="1833"/>
                        <a:pt x="673131" y="6015"/>
                      </a:cubicBezTo>
                      <a:cubicBezTo>
                        <a:pt x="692646" y="11939"/>
                        <a:pt x="711463" y="24135"/>
                        <a:pt x="722266" y="41211"/>
                      </a:cubicBezTo>
                      <a:cubicBezTo>
                        <a:pt x="724705" y="45393"/>
                        <a:pt x="727145" y="49574"/>
                        <a:pt x="728539" y="54105"/>
                      </a:cubicBezTo>
                      <a:cubicBezTo>
                        <a:pt x="742129" y="90694"/>
                        <a:pt x="718781" y="132512"/>
                        <a:pt x="685676" y="153420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6" name="Freeform: Shape 345">
                  <a:extLst>
                    <a:ext uri="{FF2B5EF4-FFF2-40B4-BE49-F238E27FC236}">
                      <a16:creationId xmlns:a16="http://schemas.microsoft.com/office/drawing/2014/main" id="{F1D4FB6C-794A-4ED0-95BF-73676AEA69F2}"/>
                    </a:ext>
                  </a:extLst>
                </p:cNvPr>
                <p:cNvSpPr/>
                <p:nvPr/>
              </p:nvSpPr>
              <p:spPr>
                <a:xfrm>
                  <a:off x="2480778" y="3922441"/>
                  <a:ext cx="728376" cy="518880"/>
                </a:xfrm>
                <a:custGeom>
                  <a:avLst/>
                  <a:gdLst>
                    <a:gd name="connsiteX0" fmla="*/ 681753 w 728376"/>
                    <a:gd name="connsiteY0" fmla="*/ 112209 h 518880"/>
                    <a:gd name="connsiteX1" fmla="*/ 569893 w 728376"/>
                    <a:gd name="connsiteY1" fmla="*/ 143572 h 518880"/>
                    <a:gd name="connsiteX2" fmla="*/ 214796 w 728376"/>
                    <a:gd name="connsiteY2" fmla="*/ 257524 h 518880"/>
                    <a:gd name="connsiteX3" fmla="*/ 12680 w 728376"/>
                    <a:gd name="connsiteY3" fmla="*/ 518880 h 518880"/>
                    <a:gd name="connsiteX4" fmla="*/ 47528 w 728376"/>
                    <a:gd name="connsiteY4" fmla="*/ 348127 h 518880"/>
                    <a:gd name="connsiteX5" fmla="*/ 433987 w 728376"/>
                    <a:gd name="connsiteY5" fmla="*/ 109770 h 518880"/>
                    <a:gd name="connsiteX6" fmla="*/ 82375 w 728376"/>
                    <a:gd name="connsiteY6" fmla="*/ 340112 h 518880"/>
                    <a:gd name="connsiteX7" fmla="*/ 604740 w 728376"/>
                    <a:gd name="connsiteY7" fmla="*/ 120572 h 518880"/>
                    <a:gd name="connsiteX8" fmla="*/ 717995 w 728376"/>
                    <a:gd name="connsiteY8" fmla="*/ 0 h 518880"/>
                    <a:gd name="connsiteX9" fmla="*/ 724267 w 728376"/>
                    <a:gd name="connsiteY9" fmla="*/ 12894 h 518880"/>
                    <a:gd name="connsiteX10" fmla="*/ 681753 w 728376"/>
                    <a:gd name="connsiteY10" fmla="*/ 112209 h 518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28376" h="518880">
                      <a:moveTo>
                        <a:pt x="681753" y="112209"/>
                      </a:moveTo>
                      <a:cubicBezTo>
                        <a:pt x="648648" y="133118"/>
                        <a:pt x="608573" y="137996"/>
                        <a:pt x="569893" y="143572"/>
                      </a:cubicBezTo>
                      <a:cubicBezTo>
                        <a:pt x="445835" y="161693"/>
                        <a:pt x="321081" y="191662"/>
                        <a:pt x="214796" y="257524"/>
                      </a:cubicBezTo>
                      <a:cubicBezTo>
                        <a:pt x="116874" y="318158"/>
                        <a:pt x="42649" y="408762"/>
                        <a:pt x="12680" y="518880"/>
                      </a:cubicBezTo>
                      <a:cubicBezTo>
                        <a:pt x="-8228" y="486821"/>
                        <a:pt x="-7532" y="434201"/>
                        <a:pt x="47528" y="348127"/>
                      </a:cubicBezTo>
                      <a:cubicBezTo>
                        <a:pt x="191100" y="124754"/>
                        <a:pt x="426669" y="110118"/>
                        <a:pt x="433987" y="109770"/>
                      </a:cubicBezTo>
                      <a:cubicBezTo>
                        <a:pt x="192493" y="143223"/>
                        <a:pt x="85860" y="334188"/>
                        <a:pt x="82375" y="340112"/>
                      </a:cubicBezTo>
                      <a:cubicBezTo>
                        <a:pt x="205387" y="179465"/>
                        <a:pt x="470926" y="134512"/>
                        <a:pt x="604740" y="120572"/>
                      </a:cubicBezTo>
                      <a:cubicBezTo>
                        <a:pt x="738555" y="106982"/>
                        <a:pt x="717995" y="0"/>
                        <a:pt x="717995" y="0"/>
                      </a:cubicBezTo>
                      <a:cubicBezTo>
                        <a:pt x="720434" y="4182"/>
                        <a:pt x="722873" y="8364"/>
                        <a:pt x="724267" y="12894"/>
                      </a:cubicBezTo>
                      <a:cubicBezTo>
                        <a:pt x="738206" y="49484"/>
                        <a:pt x="714858" y="91301"/>
                        <a:pt x="681753" y="112209"/>
                      </a:cubicBezTo>
                      <a:close/>
                    </a:path>
                  </a:pathLst>
                </a:custGeom>
                <a:solidFill>
                  <a:srgbClr val="1D1105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7" name="Freeform: Shape 346">
                  <a:extLst>
                    <a:ext uri="{FF2B5EF4-FFF2-40B4-BE49-F238E27FC236}">
                      <a16:creationId xmlns:a16="http://schemas.microsoft.com/office/drawing/2014/main" id="{20BB0B0F-57D6-40EC-B675-2B121AEB99B4}"/>
                    </a:ext>
                  </a:extLst>
                </p:cNvPr>
                <p:cNvSpPr/>
                <p:nvPr/>
              </p:nvSpPr>
              <p:spPr>
                <a:xfrm>
                  <a:off x="2518200" y="3881579"/>
                  <a:ext cx="591014" cy="371217"/>
                </a:xfrm>
                <a:custGeom>
                  <a:avLst/>
                  <a:gdLst>
                    <a:gd name="connsiteX0" fmla="*/ 591015 w 591014"/>
                    <a:gd name="connsiteY0" fmla="*/ 91 h 371217"/>
                    <a:gd name="connsiteX1" fmla="*/ 297947 w 591014"/>
                    <a:gd name="connsiteY1" fmla="*/ 93482 h 371217"/>
                    <a:gd name="connsiteX2" fmla="*/ 0 w 591014"/>
                    <a:gd name="connsiteY2" fmla="*/ 371217 h 371217"/>
                    <a:gd name="connsiteX3" fmla="*/ 5924 w 591014"/>
                    <a:gd name="connsiteY3" fmla="*/ 360066 h 371217"/>
                    <a:gd name="connsiteX4" fmla="*/ 187131 w 591014"/>
                    <a:gd name="connsiteY4" fmla="*/ 146450 h 371217"/>
                    <a:gd name="connsiteX5" fmla="*/ 556167 w 591014"/>
                    <a:gd name="connsiteY5" fmla="*/ 1485 h 371217"/>
                    <a:gd name="connsiteX6" fmla="*/ 591015 w 591014"/>
                    <a:gd name="connsiteY6" fmla="*/ 91 h 371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1014" h="371217">
                      <a:moveTo>
                        <a:pt x="591015" y="91"/>
                      </a:moveTo>
                      <a:cubicBezTo>
                        <a:pt x="591015" y="91"/>
                        <a:pt x="435595" y="24136"/>
                        <a:pt x="297947" y="93482"/>
                      </a:cubicBezTo>
                      <a:cubicBezTo>
                        <a:pt x="162390" y="161783"/>
                        <a:pt x="4879" y="364944"/>
                        <a:pt x="0" y="371217"/>
                      </a:cubicBezTo>
                      <a:cubicBezTo>
                        <a:pt x="1742" y="367384"/>
                        <a:pt x="3833" y="363899"/>
                        <a:pt x="5924" y="360066"/>
                      </a:cubicBezTo>
                      <a:cubicBezTo>
                        <a:pt x="51226" y="277826"/>
                        <a:pt x="113255" y="204646"/>
                        <a:pt x="187131" y="146450"/>
                      </a:cubicBezTo>
                      <a:cubicBezTo>
                        <a:pt x="292720" y="63861"/>
                        <a:pt x="422701" y="12636"/>
                        <a:pt x="556167" y="1485"/>
                      </a:cubicBezTo>
                      <a:cubicBezTo>
                        <a:pt x="567667" y="439"/>
                        <a:pt x="579167" y="-258"/>
                        <a:pt x="591015" y="91"/>
                      </a:cubicBezTo>
                      <a:close/>
                    </a:path>
                  </a:pathLst>
                </a:custGeom>
                <a:solidFill>
                  <a:srgbClr val="755E1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8" name="Freeform: Shape 347">
                  <a:extLst>
                    <a:ext uri="{FF2B5EF4-FFF2-40B4-BE49-F238E27FC236}">
                      <a16:creationId xmlns:a16="http://schemas.microsoft.com/office/drawing/2014/main" id="{88FA3BF7-6453-46A4-A2D3-EBC481D0BBC0}"/>
                    </a:ext>
                  </a:extLst>
                </p:cNvPr>
                <p:cNvSpPr/>
                <p:nvPr/>
              </p:nvSpPr>
              <p:spPr>
                <a:xfrm>
                  <a:off x="2790359" y="3902629"/>
                  <a:ext cx="347778" cy="104840"/>
                </a:xfrm>
                <a:custGeom>
                  <a:avLst/>
                  <a:gdLst>
                    <a:gd name="connsiteX0" fmla="*/ 0 w 347778"/>
                    <a:gd name="connsiteY0" fmla="*/ 104840 h 104840"/>
                    <a:gd name="connsiteX1" fmla="*/ 347779 w 347778"/>
                    <a:gd name="connsiteY1" fmla="*/ 994 h 104840"/>
                    <a:gd name="connsiteX2" fmla="*/ 0 w 347778"/>
                    <a:gd name="connsiteY2" fmla="*/ 104840 h 10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47778" h="104840">
                      <a:moveTo>
                        <a:pt x="0" y="104840"/>
                      </a:moveTo>
                      <a:cubicBezTo>
                        <a:pt x="0" y="104840"/>
                        <a:pt x="221979" y="-11899"/>
                        <a:pt x="347779" y="994"/>
                      </a:cubicBezTo>
                      <a:cubicBezTo>
                        <a:pt x="347779" y="994"/>
                        <a:pt x="190616" y="25388"/>
                        <a:pt x="0" y="104840"/>
                      </a:cubicBezTo>
                      <a:close/>
                    </a:path>
                  </a:pathLst>
                </a:custGeom>
                <a:solidFill>
                  <a:srgbClr val="755E1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49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2427951" y="4103768"/>
                <a:ext cx="665731" cy="494019"/>
                <a:chOff x="2427951" y="4103768"/>
                <a:chExt cx="665731" cy="494019"/>
              </a:xfrm>
            </p:grpSpPr>
            <p:sp>
              <p:nvSpPr>
                <p:cNvPr id="350" name="Freeform: Shape 349">
                  <a:extLst>
                    <a:ext uri="{FF2B5EF4-FFF2-40B4-BE49-F238E27FC236}">
                      <a16:creationId xmlns:a16="http://schemas.microsoft.com/office/drawing/2014/main" id="{A2C5F569-7F66-4F58-AEBE-E539C4A90892}"/>
                    </a:ext>
                  </a:extLst>
                </p:cNvPr>
                <p:cNvSpPr/>
                <p:nvPr/>
              </p:nvSpPr>
              <p:spPr>
                <a:xfrm>
                  <a:off x="2427951" y="4103768"/>
                  <a:ext cx="665731" cy="494019"/>
                </a:xfrm>
                <a:custGeom>
                  <a:avLst/>
                  <a:gdLst>
                    <a:gd name="connsiteX0" fmla="*/ 620977 w 665731"/>
                    <a:gd name="connsiteY0" fmla="*/ 137877 h 494019"/>
                    <a:gd name="connsiteX1" fmla="*/ 520965 w 665731"/>
                    <a:gd name="connsiteY1" fmla="*/ 160528 h 494019"/>
                    <a:gd name="connsiteX2" fmla="*/ 203504 w 665731"/>
                    <a:gd name="connsiteY2" fmla="*/ 244162 h 494019"/>
                    <a:gd name="connsiteX3" fmla="*/ 13584 w 665731"/>
                    <a:gd name="connsiteY3" fmla="*/ 464399 h 494019"/>
                    <a:gd name="connsiteX4" fmla="*/ 5221 w 665731"/>
                    <a:gd name="connsiteY4" fmla="*/ 494019 h 494019"/>
                    <a:gd name="connsiteX5" fmla="*/ 43902 w 665731"/>
                    <a:gd name="connsiteY5" fmla="*/ 299569 h 494019"/>
                    <a:gd name="connsiteX6" fmla="*/ 43902 w 665731"/>
                    <a:gd name="connsiteY6" fmla="*/ 299569 h 494019"/>
                    <a:gd name="connsiteX7" fmla="*/ 49477 w 665731"/>
                    <a:gd name="connsiteY7" fmla="*/ 290161 h 494019"/>
                    <a:gd name="connsiteX8" fmla="*/ 218837 w 665731"/>
                    <a:gd name="connsiteY8" fmla="*/ 110696 h 494019"/>
                    <a:gd name="connsiteX9" fmla="*/ 550237 w 665731"/>
                    <a:gd name="connsiteY9" fmla="*/ 229 h 494019"/>
                    <a:gd name="connsiteX10" fmla="*/ 580903 w 665731"/>
                    <a:gd name="connsiteY10" fmla="*/ 578 h 494019"/>
                    <a:gd name="connsiteX11" fmla="*/ 616447 w 665731"/>
                    <a:gd name="connsiteY11" fmla="*/ 7547 h 494019"/>
                    <a:gd name="connsiteX12" fmla="*/ 658264 w 665731"/>
                    <a:gd name="connsiteY12" fmla="*/ 40652 h 494019"/>
                    <a:gd name="connsiteX13" fmla="*/ 663143 w 665731"/>
                    <a:gd name="connsiteY13" fmla="*/ 52152 h 494019"/>
                    <a:gd name="connsiteX14" fmla="*/ 620977 w 665731"/>
                    <a:gd name="connsiteY14" fmla="*/ 137877 h 494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65731" h="494019">
                      <a:moveTo>
                        <a:pt x="620977" y="137877"/>
                      </a:moveTo>
                      <a:cubicBezTo>
                        <a:pt x="591008" y="154604"/>
                        <a:pt x="555464" y="157392"/>
                        <a:pt x="520965" y="160528"/>
                      </a:cubicBezTo>
                      <a:cubicBezTo>
                        <a:pt x="411195" y="170633"/>
                        <a:pt x="300031" y="191194"/>
                        <a:pt x="203504" y="244162"/>
                      </a:cubicBezTo>
                      <a:cubicBezTo>
                        <a:pt x="114642" y="292948"/>
                        <a:pt x="45296" y="368916"/>
                        <a:pt x="13584" y="464399"/>
                      </a:cubicBezTo>
                      <a:cubicBezTo>
                        <a:pt x="10448" y="474156"/>
                        <a:pt x="7660" y="483913"/>
                        <a:pt x="5221" y="494019"/>
                      </a:cubicBezTo>
                      <a:cubicBezTo>
                        <a:pt x="-10460" y="428505"/>
                        <a:pt x="11145" y="356371"/>
                        <a:pt x="43902" y="299569"/>
                      </a:cubicBezTo>
                      <a:cubicBezTo>
                        <a:pt x="43902" y="299569"/>
                        <a:pt x="43902" y="299569"/>
                        <a:pt x="43902" y="299569"/>
                      </a:cubicBezTo>
                      <a:cubicBezTo>
                        <a:pt x="45644" y="296433"/>
                        <a:pt x="47735" y="293297"/>
                        <a:pt x="49477" y="290161"/>
                      </a:cubicBezTo>
                      <a:cubicBezTo>
                        <a:pt x="93037" y="219768"/>
                        <a:pt x="150884" y="158437"/>
                        <a:pt x="218837" y="110696"/>
                      </a:cubicBezTo>
                      <a:cubicBezTo>
                        <a:pt x="315713" y="43091"/>
                        <a:pt x="432104" y="4062"/>
                        <a:pt x="550237" y="229"/>
                      </a:cubicBezTo>
                      <a:cubicBezTo>
                        <a:pt x="560343" y="-120"/>
                        <a:pt x="570797" y="-120"/>
                        <a:pt x="580903" y="578"/>
                      </a:cubicBezTo>
                      <a:cubicBezTo>
                        <a:pt x="593099" y="1623"/>
                        <a:pt x="604947" y="3365"/>
                        <a:pt x="616447" y="7547"/>
                      </a:cubicBezTo>
                      <a:cubicBezTo>
                        <a:pt x="633523" y="13819"/>
                        <a:pt x="649204" y="25319"/>
                        <a:pt x="658264" y="40652"/>
                      </a:cubicBezTo>
                      <a:cubicBezTo>
                        <a:pt x="660355" y="44137"/>
                        <a:pt x="662098" y="47970"/>
                        <a:pt x="663143" y="52152"/>
                      </a:cubicBezTo>
                      <a:cubicBezTo>
                        <a:pt x="673597" y="85257"/>
                        <a:pt x="650946" y="121150"/>
                        <a:pt x="620977" y="137877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1" name="Freeform: Shape 350">
                  <a:extLst>
                    <a:ext uri="{FF2B5EF4-FFF2-40B4-BE49-F238E27FC236}">
                      <a16:creationId xmlns:a16="http://schemas.microsoft.com/office/drawing/2014/main" id="{830D1E04-767C-4ADC-8D63-19F92D9CB3AD}"/>
                    </a:ext>
                  </a:extLst>
                </p:cNvPr>
                <p:cNvSpPr/>
                <p:nvPr/>
              </p:nvSpPr>
              <p:spPr>
                <a:xfrm>
                  <a:off x="2432433" y="4144768"/>
                  <a:ext cx="661248" cy="423397"/>
                </a:xfrm>
                <a:custGeom>
                  <a:avLst/>
                  <a:gdLst>
                    <a:gd name="connsiteX0" fmla="*/ 616495 w 661248"/>
                    <a:gd name="connsiteY0" fmla="*/ 96876 h 423397"/>
                    <a:gd name="connsiteX1" fmla="*/ 516483 w 661248"/>
                    <a:gd name="connsiteY1" fmla="*/ 119527 h 423397"/>
                    <a:gd name="connsiteX2" fmla="*/ 199021 w 661248"/>
                    <a:gd name="connsiteY2" fmla="*/ 203161 h 423397"/>
                    <a:gd name="connsiteX3" fmla="*/ 9102 w 661248"/>
                    <a:gd name="connsiteY3" fmla="*/ 423398 h 423397"/>
                    <a:gd name="connsiteX4" fmla="*/ 47783 w 661248"/>
                    <a:gd name="connsiteY4" fmla="*/ 274947 h 423397"/>
                    <a:gd name="connsiteX5" fmla="*/ 398698 w 661248"/>
                    <a:gd name="connsiteY5" fmla="*/ 83286 h 423397"/>
                    <a:gd name="connsiteX6" fmla="*/ 78797 w 661248"/>
                    <a:gd name="connsiteY6" fmla="*/ 269371 h 423397"/>
                    <a:gd name="connsiteX7" fmla="*/ 548542 w 661248"/>
                    <a:gd name="connsiteY7" fmla="*/ 100710 h 423397"/>
                    <a:gd name="connsiteX8" fmla="*/ 653782 w 661248"/>
                    <a:gd name="connsiteY8" fmla="*/ 0 h 423397"/>
                    <a:gd name="connsiteX9" fmla="*/ 658661 w 661248"/>
                    <a:gd name="connsiteY9" fmla="*/ 11499 h 423397"/>
                    <a:gd name="connsiteX10" fmla="*/ 616495 w 661248"/>
                    <a:gd name="connsiteY10" fmla="*/ 96876 h 423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61248" h="423397">
                      <a:moveTo>
                        <a:pt x="616495" y="96876"/>
                      </a:moveTo>
                      <a:cubicBezTo>
                        <a:pt x="586526" y="113603"/>
                        <a:pt x="550982" y="116391"/>
                        <a:pt x="516483" y="119527"/>
                      </a:cubicBezTo>
                      <a:cubicBezTo>
                        <a:pt x="406713" y="129633"/>
                        <a:pt x="295549" y="150193"/>
                        <a:pt x="199021" y="203161"/>
                      </a:cubicBezTo>
                      <a:cubicBezTo>
                        <a:pt x="110160" y="251948"/>
                        <a:pt x="40813" y="327915"/>
                        <a:pt x="9102" y="423398"/>
                      </a:cubicBezTo>
                      <a:cubicBezTo>
                        <a:pt x="-7625" y="394126"/>
                        <a:pt x="-4837" y="347778"/>
                        <a:pt x="47783" y="274947"/>
                      </a:cubicBezTo>
                      <a:cubicBezTo>
                        <a:pt x="184385" y="85028"/>
                        <a:pt x="392425" y="83286"/>
                        <a:pt x="398698" y="83286"/>
                      </a:cubicBezTo>
                      <a:cubicBezTo>
                        <a:pt x="184734" y="101755"/>
                        <a:pt x="81934" y="264493"/>
                        <a:pt x="78797" y="269371"/>
                      </a:cubicBezTo>
                      <a:cubicBezTo>
                        <a:pt x="194491" y="133815"/>
                        <a:pt x="430061" y="106633"/>
                        <a:pt x="548542" y="100710"/>
                      </a:cubicBezTo>
                      <a:cubicBezTo>
                        <a:pt x="667024" y="94785"/>
                        <a:pt x="653782" y="0"/>
                        <a:pt x="653782" y="0"/>
                      </a:cubicBezTo>
                      <a:cubicBezTo>
                        <a:pt x="655873" y="3485"/>
                        <a:pt x="657615" y="7318"/>
                        <a:pt x="658661" y="11499"/>
                      </a:cubicBezTo>
                      <a:cubicBezTo>
                        <a:pt x="669115" y="44256"/>
                        <a:pt x="646464" y="80149"/>
                        <a:pt x="616495" y="96876"/>
                      </a:cubicBezTo>
                      <a:close/>
                    </a:path>
                  </a:pathLst>
                </a:custGeom>
                <a:solidFill>
                  <a:srgbClr val="1D1105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2" name="Freeform: Shape 351">
                  <a:extLst>
                    <a:ext uri="{FF2B5EF4-FFF2-40B4-BE49-F238E27FC236}">
                      <a16:creationId xmlns:a16="http://schemas.microsoft.com/office/drawing/2014/main" id="{A41D7849-64C8-47D7-920F-21E03634CA3C}"/>
                    </a:ext>
                  </a:extLst>
                </p:cNvPr>
                <p:cNvSpPr/>
                <p:nvPr/>
              </p:nvSpPr>
              <p:spPr>
                <a:xfrm>
                  <a:off x="2472201" y="4103788"/>
                  <a:ext cx="537000" cy="299548"/>
                </a:xfrm>
                <a:custGeom>
                  <a:avLst/>
                  <a:gdLst>
                    <a:gd name="connsiteX0" fmla="*/ 537001 w 537000"/>
                    <a:gd name="connsiteY0" fmla="*/ 906 h 299548"/>
                    <a:gd name="connsiteX1" fmla="*/ 274947 w 537000"/>
                    <a:gd name="connsiteY1" fmla="*/ 69207 h 299548"/>
                    <a:gd name="connsiteX2" fmla="*/ 0 w 537000"/>
                    <a:gd name="connsiteY2" fmla="*/ 299549 h 299548"/>
                    <a:gd name="connsiteX3" fmla="*/ 5576 w 537000"/>
                    <a:gd name="connsiteY3" fmla="*/ 290140 h 299548"/>
                    <a:gd name="connsiteX4" fmla="*/ 174935 w 537000"/>
                    <a:gd name="connsiteY4" fmla="*/ 110675 h 299548"/>
                    <a:gd name="connsiteX5" fmla="*/ 506335 w 537000"/>
                    <a:gd name="connsiteY5" fmla="*/ 208 h 299548"/>
                    <a:gd name="connsiteX6" fmla="*/ 537001 w 537000"/>
                    <a:gd name="connsiteY6" fmla="*/ 906 h 2995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37000" h="299548">
                      <a:moveTo>
                        <a:pt x="537001" y="906"/>
                      </a:moveTo>
                      <a:cubicBezTo>
                        <a:pt x="537001" y="906"/>
                        <a:pt x="399005" y="14496"/>
                        <a:pt x="274947" y="69207"/>
                      </a:cubicBezTo>
                      <a:cubicBezTo>
                        <a:pt x="152632" y="122872"/>
                        <a:pt x="4530" y="294322"/>
                        <a:pt x="0" y="299549"/>
                      </a:cubicBezTo>
                      <a:cubicBezTo>
                        <a:pt x="1742" y="296413"/>
                        <a:pt x="3833" y="293277"/>
                        <a:pt x="5576" y="290140"/>
                      </a:cubicBezTo>
                      <a:cubicBezTo>
                        <a:pt x="49135" y="219748"/>
                        <a:pt x="106982" y="158416"/>
                        <a:pt x="174935" y="110675"/>
                      </a:cubicBezTo>
                      <a:cubicBezTo>
                        <a:pt x="271811" y="43071"/>
                        <a:pt x="388202" y="4042"/>
                        <a:pt x="506335" y="208"/>
                      </a:cubicBezTo>
                      <a:cubicBezTo>
                        <a:pt x="516441" y="-140"/>
                        <a:pt x="526895" y="-140"/>
                        <a:pt x="537001" y="906"/>
                      </a:cubicBezTo>
                      <a:close/>
                    </a:path>
                  </a:pathLst>
                </a:custGeom>
                <a:solidFill>
                  <a:srgbClr val="755E1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3" name="Freeform: Shape 352">
                  <a:extLst>
                    <a:ext uri="{FF2B5EF4-FFF2-40B4-BE49-F238E27FC236}">
                      <a16:creationId xmlns:a16="http://schemas.microsoft.com/office/drawing/2014/main" id="{B684A37A-6046-4B36-ADAE-EF8A4E3DCC7A}"/>
                    </a:ext>
                  </a:extLst>
                </p:cNvPr>
                <p:cNvSpPr/>
                <p:nvPr/>
              </p:nvSpPr>
              <p:spPr>
                <a:xfrm>
                  <a:off x="2723104" y="4122799"/>
                  <a:ext cx="310840" cy="77377"/>
                </a:xfrm>
                <a:custGeom>
                  <a:avLst/>
                  <a:gdLst>
                    <a:gd name="connsiteX0" fmla="*/ 0 w 310840"/>
                    <a:gd name="connsiteY0" fmla="*/ 77377 h 77377"/>
                    <a:gd name="connsiteX1" fmla="*/ 310840 w 310840"/>
                    <a:gd name="connsiteY1" fmla="*/ 2106 h 77377"/>
                    <a:gd name="connsiteX2" fmla="*/ 0 w 310840"/>
                    <a:gd name="connsiteY2" fmla="*/ 77377 h 77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10840" h="77377">
                      <a:moveTo>
                        <a:pt x="0" y="77377"/>
                      </a:moveTo>
                      <a:cubicBezTo>
                        <a:pt x="0" y="77377"/>
                        <a:pt x="200722" y="-14969"/>
                        <a:pt x="310840" y="2106"/>
                      </a:cubicBezTo>
                      <a:cubicBezTo>
                        <a:pt x="310492" y="2455"/>
                        <a:pt x="171102" y="16743"/>
                        <a:pt x="0" y="77377"/>
                      </a:cubicBezTo>
                      <a:close/>
                    </a:path>
                  </a:pathLst>
                </a:custGeom>
                <a:solidFill>
                  <a:srgbClr val="755E1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54" name="Graphic 3">
              <a:extLst>
                <a:ext uri="{FF2B5EF4-FFF2-40B4-BE49-F238E27FC236}">
                  <a16:creationId xmlns:a16="http://schemas.microsoft.com/office/drawing/2014/main" id="{AA7B6CB5-7981-4BD6-9A90-1E15756F7846}"/>
                </a:ext>
              </a:extLst>
            </p:cNvPr>
            <p:cNvGrpSpPr/>
            <p:nvPr/>
          </p:nvGrpSpPr>
          <p:grpSpPr>
            <a:xfrm>
              <a:off x="1139979" y="1423522"/>
              <a:ext cx="2249758" cy="2879802"/>
              <a:chOff x="1139979" y="1423522"/>
              <a:chExt cx="2249758" cy="2879802"/>
            </a:xfrm>
          </p:grpSpPr>
          <p:grpSp>
            <p:nvGrpSpPr>
              <p:cNvPr id="355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1944609" y="1566397"/>
                <a:ext cx="1351040" cy="1231861"/>
                <a:chOff x="1944609" y="1566397"/>
                <a:chExt cx="1351040" cy="1231861"/>
              </a:xfrm>
              <a:solidFill>
                <a:srgbClr val="1D1105"/>
              </a:solidFill>
            </p:grpSpPr>
            <p:sp>
              <p:nvSpPr>
                <p:cNvPr id="356" name="Freeform: Shape 355">
                  <a:extLst>
                    <a:ext uri="{FF2B5EF4-FFF2-40B4-BE49-F238E27FC236}">
                      <a16:creationId xmlns:a16="http://schemas.microsoft.com/office/drawing/2014/main" id="{53506ADD-BB82-47ED-8D77-184BC4FE0D74}"/>
                    </a:ext>
                  </a:extLst>
                </p:cNvPr>
                <p:cNvSpPr/>
                <p:nvPr/>
              </p:nvSpPr>
              <p:spPr>
                <a:xfrm>
                  <a:off x="1946348" y="1579988"/>
                  <a:ext cx="1135685" cy="631505"/>
                </a:xfrm>
                <a:custGeom>
                  <a:avLst/>
                  <a:gdLst>
                    <a:gd name="connsiteX0" fmla="*/ 697304 w 1135685"/>
                    <a:gd name="connsiteY0" fmla="*/ 598681 h 631505"/>
                    <a:gd name="connsiteX1" fmla="*/ 577428 w 1135685"/>
                    <a:gd name="connsiteY1" fmla="*/ 494835 h 631505"/>
                    <a:gd name="connsiteX2" fmla="*/ 846451 w 1135685"/>
                    <a:gd name="connsiteY2" fmla="*/ 622029 h 631505"/>
                    <a:gd name="connsiteX3" fmla="*/ 1135686 w 1135685"/>
                    <a:gd name="connsiteY3" fmla="*/ 628650 h 631505"/>
                    <a:gd name="connsiteX4" fmla="*/ 4 w 1135685"/>
                    <a:gd name="connsiteY4" fmla="*/ 0 h 631505"/>
                    <a:gd name="connsiteX5" fmla="*/ 697304 w 1135685"/>
                    <a:gd name="connsiteY5" fmla="*/ 598681 h 631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5685" h="631505">
                      <a:moveTo>
                        <a:pt x="697304" y="598681"/>
                      </a:moveTo>
                      <a:lnTo>
                        <a:pt x="577428" y="494835"/>
                      </a:lnTo>
                      <a:cubicBezTo>
                        <a:pt x="641896" y="546758"/>
                        <a:pt x="753408" y="591363"/>
                        <a:pt x="846451" y="622029"/>
                      </a:cubicBezTo>
                      <a:cubicBezTo>
                        <a:pt x="933570" y="631438"/>
                        <a:pt x="1029749" y="634226"/>
                        <a:pt x="1135686" y="628650"/>
                      </a:cubicBezTo>
                      <a:cubicBezTo>
                        <a:pt x="1122793" y="624468"/>
                        <a:pt x="295511" y="345339"/>
                        <a:pt x="4" y="0"/>
                      </a:cubicBezTo>
                      <a:cubicBezTo>
                        <a:pt x="-693" y="348"/>
                        <a:pt x="90608" y="468700"/>
                        <a:pt x="697304" y="598681"/>
                      </a:cubicBezTo>
                      <a:close/>
                    </a:path>
                  </a:pathLst>
                </a:custGeom>
                <a:solidFill>
                  <a:srgbClr val="1D1105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7" name="Freeform: Shape 356">
                  <a:extLst>
                    <a:ext uri="{FF2B5EF4-FFF2-40B4-BE49-F238E27FC236}">
                      <a16:creationId xmlns:a16="http://schemas.microsoft.com/office/drawing/2014/main" id="{0B8347CF-2388-4158-838F-E633F1E496C1}"/>
                    </a:ext>
                  </a:extLst>
                </p:cNvPr>
                <p:cNvSpPr/>
                <p:nvPr/>
              </p:nvSpPr>
              <p:spPr>
                <a:xfrm>
                  <a:off x="2100028" y="1882116"/>
                  <a:ext cx="1135683" cy="631505"/>
                </a:xfrm>
                <a:custGeom>
                  <a:avLst/>
                  <a:gdLst>
                    <a:gd name="connsiteX0" fmla="*/ 697649 w 1135683"/>
                    <a:gd name="connsiteY0" fmla="*/ 599030 h 631505"/>
                    <a:gd name="connsiteX1" fmla="*/ 577425 w 1135683"/>
                    <a:gd name="connsiteY1" fmla="*/ 494835 h 631505"/>
                    <a:gd name="connsiteX2" fmla="*/ 846448 w 1135683"/>
                    <a:gd name="connsiteY2" fmla="*/ 622029 h 631505"/>
                    <a:gd name="connsiteX3" fmla="*/ 1135683 w 1135683"/>
                    <a:gd name="connsiteY3" fmla="*/ 628650 h 631505"/>
                    <a:gd name="connsiteX4" fmla="*/ 1 w 1135683"/>
                    <a:gd name="connsiteY4" fmla="*/ 0 h 631505"/>
                    <a:gd name="connsiteX5" fmla="*/ 697649 w 1135683"/>
                    <a:gd name="connsiteY5" fmla="*/ 599030 h 631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35683" h="631505">
                      <a:moveTo>
                        <a:pt x="697649" y="599030"/>
                      </a:moveTo>
                      <a:lnTo>
                        <a:pt x="577425" y="494835"/>
                      </a:lnTo>
                      <a:cubicBezTo>
                        <a:pt x="641893" y="546758"/>
                        <a:pt x="753405" y="591363"/>
                        <a:pt x="846448" y="622029"/>
                      </a:cubicBezTo>
                      <a:cubicBezTo>
                        <a:pt x="933567" y="631438"/>
                        <a:pt x="1029746" y="634226"/>
                        <a:pt x="1135683" y="628650"/>
                      </a:cubicBezTo>
                      <a:cubicBezTo>
                        <a:pt x="1122790" y="624468"/>
                        <a:pt x="295508" y="345339"/>
                        <a:pt x="1" y="0"/>
                      </a:cubicBezTo>
                      <a:cubicBezTo>
                        <a:pt x="-347" y="697"/>
                        <a:pt x="90953" y="469048"/>
                        <a:pt x="697649" y="599030"/>
                      </a:cubicBezTo>
                      <a:close/>
                    </a:path>
                  </a:pathLst>
                </a:custGeom>
                <a:solidFill>
                  <a:srgbClr val="1D1105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8" name="Freeform: Shape 357">
                  <a:extLst>
                    <a:ext uri="{FF2B5EF4-FFF2-40B4-BE49-F238E27FC236}">
                      <a16:creationId xmlns:a16="http://schemas.microsoft.com/office/drawing/2014/main" id="{E1B0A416-4A06-4974-83EA-408F19FE513E}"/>
                    </a:ext>
                  </a:extLst>
                </p:cNvPr>
                <p:cNvSpPr/>
                <p:nvPr/>
              </p:nvSpPr>
              <p:spPr>
                <a:xfrm>
                  <a:off x="1965866" y="1627729"/>
                  <a:ext cx="1329782" cy="785812"/>
                </a:xfrm>
                <a:custGeom>
                  <a:avLst/>
                  <a:gdLst>
                    <a:gd name="connsiteX0" fmla="*/ 0 w 1329782"/>
                    <a:gd name="connsiteY0" fmla="*/ 0 h 785812"/>
                    <a:gd name="connsiteX1" fmla="*/ 1329783 w 1329782"/>
                    <a:gd name="connsiteY1" fmla="*/ 785812 h 785812"/>
                    <a:gd name="connsiteX2" fmla="*/ 0 w 1329782"/>
                    <a:gd name="connsiteY2" fmla="*/ 0 h 785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29782" h="785812">
                      <a:moveTo>
                        <a:pt x="0" y="0"/>
                      </a:moveTo>
                      <a:cubicBezTo>
                        <a:pt x="0" y="0"/>
                        <a:pt x="68998" y="774661"/>
                        <a:pt x="1329783" y="785812"/>
                      </a:cubicBezTo>
                      <a:cubicBezTo>
                        <a:pt x="1329783" y="785464"/>
                        <a:pt x="322688" y="412595"/>
                        <a:pt x="0" y="0"/>
                      </a:cubicBezTo>
                      <a:close/>
                    </a:path>
                  </a:pathLst>
                </a:custGeom>
                <a:solidFill>
                  <a:srgbClr val="1D1105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9" name="Freeform: Shape 358">
                  <a:extLst>
                    <a:ext uri="{FF2B5EF4-FFF2-40B4-BE49-F238E27FC236}">
                      <a16:creationId xmlns:a16="http://schemas.microsoft.com/office/drawing/2014/main" id="{DBFCBB10-6F7A-4464-85C7-F3DA847598C5}"/>
                    </a:ext>
                  </a:extLst>
                </p:cNvPr>
                <p:cNvSpPr/>
                <p:nvPr/>
              </p:nvSpPr>
              <p:spPr>
                <a:xfrm>
                  <a:off x="1944609" y="1566397"/>
                  <a:ext cx="1076441" cy="366891"/>
                </a:xfrm>
                <a:custGeom>
                  <a:avLst/>
                  <a:gdLst>
                    <a:gd name="connsiteX0" fmla="*/ 0 w 1076441"/>
                    <a:gd name="connsiteY0" fmla="*/ 0 h 366891"/>
                    <a:gd name="connsiteX1" fmla="*/ 1076441 w 1076441"/>
                    <a:gd name="connsiteY1" fmla="*/ 309446 h 366891"/>
                    <a:gd name="connsiteX2" fmla="*/ 0 w 1076441"/>
                    <a:gd name="connsiteY2" fmla="*/ 0 h 3668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76441" h="366891">
                      <a:moveTo>
                        <a:pt x="0" y="0"/>
                      </a:moveTo>
                      <a:cubicBezTo>
                        <a:pt x="0" y="0"/>
                        <a:pt x="247766" y="540486"/>
                        <a:pt x="1076441" y="309446"/>
                      </a:cubicBezTo>
                      <a:cubicBezTo>
                        <a:pt x="1076441" y="309446"/>
                        <a:pt x="319204" y="233827"/>
                        <a:pt x="0" y="0"/>
                      </a:cubicBezTo>
                      <a:close/>
                    </a:path>
                  </a:pathLst>
                </a:custGeom>
                <a:solidFill>
                  <a:srgbClr val="1D1105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0" name="Freeform: Shape 359">
                  <a:extLst>
                    <a:ext uri="{FF2B5EF4-FFF2-40B4-BE49-F238E27FC236}">
                      <a16:creationId xmlns:a16="http://schemas.microsoft.com/office/drawing/2014/main" id="{AD9B01A6-2FAD-4021-AE87-97105B5B7CB0}"/>
                    </a:ext>
                  </a:extLst>
                </p:cNvPr>
                <p:cNvSpPr/>
                <p:nvPr/>
              </p:nvSpPr>
              <p:spPr>
                <a:xfrm>
                  <a:off x="2040695" y="1782452"/>
                  <a:ext cx="966764" cy="1015806"/>
                </a:xfrm>
                <a:custGeom>
                  <a:avLst/>
                  <a:gdLst>
                    <a:gd name="connsiteX0" fmla="*/ 2184 w 966764"/>
                    <a:gd name="connsiteY0" fmla="*/ 0 h 1015806"/>
                    <a:gd name="connsiteX1" fmla="*/ 966764 w 966764"/>
                    <a:gd name="connsiteY1" fmla="*/ 1015806 h 1015806"/>
                    <a:gd name="connsiteX2" fmla="*/ 2184 w 966764"/>
                    <a:gd name="connsiteY2" fmla="*/ 0 h 1015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6764" h="1015806">
                      <a:moveTo>
                        <a:pt x="2184" y="0"/>
                      </a:moveTo>
                      <a:cubicBezTo>
                        <a:pt x="2184" y="0"/>
                        <a:pt x="-92602" y="749223"/>
                        <a:pt x="966764" y="1015806"/>
                      </a:cubicBezTo>
                      <a:cubicBezTo>
                        <a:pt x="966764" y="1015806"/>
                        <a:pt x="192451" y="457200"/>
                        <a:pt x="2184" y="0"/>
                      </a:cubicBezTo>
                      <a:close/>
                    </a:path>
                  </a:pathLst>
                </a:custGeom>
                <a:solidFill>
                  <a:srgbClr val="1D1105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61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1340004" y="2002340"/>
                <a:ext cx="921021" cy="918233"/>
                <a:chOff x="1340004" y="2002340"/>
                <a:chExt cx="921021" cy="918233"/>
              </a:xfrm>
              <a:solidFill>
                <a:srgbClr val="1D1105"/>
              </a:solidFill>
            </p:grpSpPr>
            <p:sp>
              <p:nvSpPr>
                <p:cNvPr id="362" name="Freeform: Shape 361">
                  <a:extLst>
                    <a:ext uri="{FF2B5EF4-FFF2-40B4-BE49-F238E27FC236}">
                      <a16:creationId xmlns:a16="http://schemas.microsoft.com/office/drawing/2014/main" id="{87DB7874-23D4-415D-A49C-14D60C251067}"/>
                    </a:ext>
                  </a:extLst>
                </p:cNvPr>
                <p:cNvSpPr/>
                <p:nvPr/>
              </p:nvSpPr>
              <p:spPr>
                <a:xfrm>
                  <a:off x="1478000" y="2011401"/>
                  <a:ext cx="783024" cy="534213"/>
                </a:xfrm>
                <a:custGeom>
                  <a:avLst/>
                  <a:gdLst>
                    <a:gd name="connsiteX0" fmla="*/ 325476 w 783024"/>
                    <a:gd name="connsiteY0" fmla="*/ 466260 h 534213"/>
                    <a:gd name="connsiteX1" fmla="*/ 404232 w 783024"/>
                    <a:gd name="connsiteY1" fmla="*/ 385414 h 534213"/>
                    <a:gd name="connsiteX2" fmla="*/ 216403 w 783024"/>
                    <a:gd name="connsiteY2" fmla="*/ 497972 h 534213"/>
                    <a:gd name="connsiteX3" fmla="*/ 0 w 783024"/>
                    <a:gd name="connsiteY3" fmla="*/ 534213 h 534213"/>
                    <a:gd name="connsiteX4" fmla="*/ 783025 w 783024"/>
                    <a:gd name="connsiteY4" fmla="*/ 0 h 534213"/>
                    <a:gd name="connsiteX5" fmla="*/ 325476 w 783024"/>
                    <a:gd name="connsiteY5" fmla="*/ 466260 h 53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83024" h="534213">
                      <a:moveTo>
                        <a:pt x="325476" y="466260"/>
                      </a:moveTo>
                      <a:lnTo>
                        <a:pt x="404232" y="385414"/>
                      </a:lnTo>
                      <a:cubicBezTo>
                        <a:pt x="361369" y="426186"/>
                        <a:pt x="282614" y="467654"/>
                        <a:pt x="216403" y="497972"/>
                      </a:cubicBezTo>
                      <a:cubicBezTo>
                        <a:pt x="151935" y="513653"/>
                        <a:pt x="80149" y="526198"/>
                        <a:pt x="0" y="534213"/>
                      </a:cubicBezTo>
                      <a:cubicBezTo>
                        <a:pt x="9060" y="530031"/>
                        <a:pt x="599378" y="257175"/>
                        <a:pt x="783025" y="0"/>
                      </a:cubicBezTo>
                      <a:cubicBezTo>
                        <a:pt x="783025" y="0"/>
                        <a:pt x="766298" y="314673"/>
                        <a:pt x="325476" y="466260"/>
                      </a:cubicBezTo>
                      <a:close/>
                    </a:path>
                  </a:pathLst>
                </a:custGeom>
                <a:solidFill>
                  <a:srgbClr val="1D1105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3" name="Freeform: Shape 362">
                  <a:extLst>
                    <a:ext uri="{FF2B5EF4-FFF2-40B4-BE49-F238E27FC236}">
                      <a16:creationId xmlns:a16="http://schemas.microsoft.com/office/drawing/2014/main" id="{8E7F4FB6-8CD8-48F8-8D82-2151477E14BF}"/>
                    </a:ext>
                  </a:extLst>
                </p:cNvPr>
                <p:cNvSpPr/>
                <p:nvPr/>
              </p:nvSpPr>
              <p:spPr>
                <a:xfrm>
                  <a:off x="1395760" y="2225016"/>
                  <a:ext cx="783024" cy="534213"/>
                </a:xfrm>
                <a:custGeom>
                  <a:avLst/>
                  <a:gdLst>
                    <a:gd name="connsiteX0" fmla="*/ 325476 w 783024"/>
                    <a:gd name="connsiteY0" fmla="*/ 466260 h 534213"/>
                    <a:gd name="connsiteX1" fmla="*/ 404232 w 783024"/>
                    <a:gd name="connsiteY1" fmla="*/ 385414 h 534213"/>
                    <a:gd name="connsiteX2" fmla="*/ 216403 w 783024"/>
                    <a:gd name="connsiteY2" fmla="*/ 497972 h 534213"/>
                    <a:gd name="connsiteX3" fmla="*/ 0 w 783024"/>
                    <a:gd name="connsiteY3" fmla="*/ 534213 h 534213"/>
                    <a:gd name="connsiteX4" fmla="*/ 783025 w 783024"/>
                    <a:gd name="connsiteY4" fmla="*/ 0 h 534213"/>
                    <a:gd name="connsiteX5" fmla="*/ 325476 w 783024"/>
                    <a:gd name="connsiteY5" fmla="*/ 466260 h 53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83024" h="534213">
                      <a:moveTo>
                        <a:pt x="325476" y="466260"/>
                      </a:moveTo>
                      <a:lnTo>
                        <a:pt x="404232" y="385414"/>
                      </a:lnTo>
                      <a:cubicBezTo>
                        <a:pt x="361369" y="426186"/>
                        <a:pt x="282614" y="467654"/>
                        <a:pt x="216403" y="497972"/>
                      </a:cubicBezTo>
                      <a:cubicBezTo>
                        <a:pt x="151935" y="513653"/>
                        <a:pt x="80149" y="526198"/>
                        <a:pt x="0" y="534213"/>
                      </a:cubicBezTo>
                      <a:cubicBezTo>
                        <a:pt x="9060" y="530031"/>
                        <a:pt x="599378" y="257175"/>
                        <a:pt x="783025" y="0"/>
                      </a:cubicBezTo>
                      <a:cubicBezTo>
                        <a:pt x="783025" y="0"/>
                        <a:pt x="766298" y="315022"/>
                        <a:pt x="325476" y="466260"/>
                      </a:cubicBezTo>
                      <a:close/>
                    </a:path>
                  </a:pathLst>
                </a:custGeom>
                <a:solidFill>
                  <a:srgbClr val="1D1105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4" name="Freeform: Shape 363">
                  <a:extLst>
                    <a:ext uri="{FF2B5EF4-FFF2-40B4-BE49-F238E27FC236}">
                      <a16:creationId xmlns:a16="http://schemas.microsoft.com/office/drawing/2014/main" id="{486FBD4D-47B7-4E5D-9823-BC2390BDBE44}"/>
                    </a:ext>
                  </a:extLst>
                </p:cNvPr>
                <p:cNvSpPr/>
                <p:nvPr/>
              </p:nvSpPr>
              <p:spPr>
                <a:xfrm>
                  <a:off x="1340004" y="2044506"/>
                  <a:ext cx="911414" cy="657921"/>
                </a:xfrm>
                <a:custGeom>
                  <a:avLst/>
                  <a:gdLst>
                    <a:gd name="connsiteX0" fmla="*/ 911264 w 911414"/>
                    <a:gd name="connsiteY0" fmla="*/ 0 h 657921"/>
                    <a:gd name="connsiteX1" fmla="*/ 0 w 911414"/>
                    <a:gd name="connsiteY1" fmla="*/ 657922 h 657921"/>
                    <a:gd name="connsiteX2" fmla="*/ 911264 w 911414"/>
                    <a:gd name="connsiteY2" fmla="*/ 0 h 657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11414" h="657921">
                      <a:moveTo>
                        <a:pt x="911264" y="0"/>
                      </a:moveTo>
                      <a:cubicBezTo>
                        <a:pt x="911264" y="0"/>
                        <a:pt x="945066" y="511562"/>
                        <a:pt x="0" y="657922"/>
                      </a:cubicBezTo>
                      <a:cubicBezTo>
                        <a:pt x="0" y="657922"/>
                        <a:pt x="714723" y="303871"/>
                        <a:pt x="911264" y="0"/>
                      </a:cubicBezTo>
                      <a:close/>
                    </a:path>
                  </a:pathLst>
                </a:custGeom>
                <a:solidFill>
                  <a:srgbClr val="1D1105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5" name="Freeform: Shape 364">
                  <a:extLst>
                    <a:ext uri="{FF2B5EF4-FFF2-40B4-BE49-F238E27FC236}">
                      <a16:creationId xmlns:a16="http://schemas.microsoft.com/office/drawing/2014/main" id="{F98BD606-D697-4838-9B06-CCD62A902598}"/>
                    </a:ext>
                  </a:extLst>
                </p:cNvPr>
                <p:cNvSpPr/>
                <p:nvPr/>
              </p:nvSpPr>
              <p:spPr>
                <a:xfrm>
                  <a:off x="1486712" y="2002340"/>
                  <a:ext cx="773615" cy="326462"/>
                </a:xfrm>
                <a:custGeom>
                  <a:avLst/>
                  <a:gdLst>
                    <a:gd name="connsiteX0" fmla="*/ 773616 w 773615"/>
                    <a:gd name="connsiteY0" fmla="*/ 0 h 326462"/>
                    <a:gd name="connsiteX1" fmla="*/ 0 w 773615"/>
                    <a:gd name="connsiteY1" fmla="*/ 320249 h 326462"/>
                    <a:gd name="connsiteX2" fmla="*/ 773616 w 773615"/>
                    <a:gd name="connsiteY2" fmla="*/ 0 h 326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73615" h="326462">
                      <a:moveTo>
                        <a:pt x="773616" y="0"/>
                      </a:moveTo>
                      <a:cubicBezTo>
                        <a:pt x="773616" y="0"/>
                        <a:pt x="647468" y="379142"/>
                        <a:pt x="0" y="320249"/>
                      </a:cubicBezTo>
                      <a:cubicBezTo>
                        <a:pt x="0" y="320249"/>
                        <a:pt x="559652" y="187480"/>
                        <a:pt x="773616" y="0"/>
                      </a:cubicBezTo>
                      <a:close/>
                    </a:path>
                  </a:pathLst>
                </a:custGeom>
                <a:solidFill>
                  <a:srgbClr val="1D1105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6" name="Freeform: Shape 365">
                  <a:extLst>
                    <a:ext uri="{FF2B5EF4-FFF2-40B4-BE49-F238E27FC236}">
                      <a16:creationId xmlns:a16="http://schemas.microsoft.com/office/drawing/2014/main" id="{DF94D5BE-E79C-4044-951A-2C0BBAF6FEDA}"/>
                    </a:ext>
                  </a:extLst>
                </p:cNvPr>
                <p:cNvSpPr/>
                <p:nvPr/>
              </p:nvSpPr>
              <p:spPr>
                <a:xfrm>
                  <a:off x="1598921" y="2153579"/>
                  <a:ext cx="624193" cy="766994"/>
                </a:xfrm>
                <a:custGeom>
                  <a:avLst/>
                  <a:gdLst>
                    <a:gd name="connsiteX0" fmla="*/ 611575 w 624193"/>
                    <a:gd name="connsiteY0" fmla="*/ 0 h 766994"/>
                    <a:gd name="connsiteX1" fmla="*/ 0 w 624193"/>
                    <a:gd name="connsiteY1" fmla="*/ 766995 h 766994"/>
                    <a:gd name="connsiteX2" fmla="*/ 611575 w 624193"/>
                    <a:gd name="connsiteY2" fmla="*/ 0 h 7669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24193" h="766994">
                      <a:moveTo>
                        <a:pt x="611575" y="0"/>
                      </a:moveTo>
                      <a:cubicBezTo>
                        <a:pt x="611575" y="0"/>
                        <a:pt x="765253" y="476715"/>
                        <a:pt x="0" y="766995"/>
                      </a:cubicBezTo>
                      <a:cubicBezTo>
                        <a:pt x="-348" y="767343"/>
                        <a:pt x="519229" y="318507"/>
                        <a:pt x="611575" y="0"/>
                      </a:cubicBezTo>
                      <a:close/>
                    </a:path>
                  </a:pathLst>
                </a:custGeom>
                <a:solidFill>
                  <a:srgbClr val="1D1105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67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1363003" y="1423522"/>
                <a:ext cx="837955" cy="1397387"/>
                <a:chOff x="1363003" y="1423522"/>
                <a:chExt cx="837955" cy="1397387"/>
              </a:xfrm>
              <a:solidFill>
                <a:srgbClr val="472F00"/>
              </a:solidFill>
            </p:grpSpPr>
            <p:sp>
              <p:nvSpPr>
                <p:cNvPr id="368" name="Freeform: Shape 367">
                  <a:extLst>
                    <a:ext uri="{FF2B5EF4-FFF2-40B4-BE49-F238E27FC236}">
                      <a16:creationId xmlns:a16="http://schemas.microsoft.com/office/drawing/2014/main" id="{9338A658-F313-4FAA-B3AC-ECD7E92913C8}"/>
                    </a:ext>
                  </a:extLst>
                </p:cNvPr>
                <p:cNvSpPr/>
                <p:nvPr/>
              </p:nvSpPr>
              <p:spPr>
                <a:xfrm>
                  <a:off x="1481833" y="1437113"/>
                  <a:ext cx="719125" cy="819266"/>
                </a:xfrm>
                <a:custGeom>
                  <a:avLst/>
                  <a:gdLst>
                    <a:gd name="connsiteX0" fmla="*/ 318158 w 719125"/>
                    <a:gd name="connsiteY0" fmla="*/ 711239 h 819266"/>
                    <a:gd name="connsiteX1" fmla="*/ 386808 w 719125"/>
                    <a:gd name="connsiteY1" fmla="*/ 587878 h 819266"/>
                    <a:gd name="connsiteX2" fmla="*/ 212570 w 719125"/>
                    <a:gd name="connsiteY2" fmla="*/ 760722 h 819266"/>
                    <a:gd name="connsiteX3" fmla="*/ 0 w 719125"/>
                    <a:gd name="connsiteY3" fmla="*/ 819266 h 819266"/>
                    <a:gd name="connsiteX4" fmla="*/ 718905 w 719125"/>
                    <a:gd name="connsiteY4" fmla="*/ 0 h 819266"/>
                    <a:gd name="connsiteX5" fmla="*/ 318158 w 719125"/>
                    <a:gd name="connsiteY5" fmla="*/ 711239 h 8192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9125" h="819266">
                      <a:moveTo>
                        <a:pt x="318158" y="711239"/>
                      </a:moveTo>
                      <a:lnTo>
                        <a:pt x="386808" y="587878"/>
                      </a:lnTo>
                      <a:cubicBezTo>
                        <a:pt x="349173" y="650256"/>
                        <a:pt x="275296" y="714027"/>
                        <a:pt x="212570" y="760722"/>
                      </a:cubicBezTo>
                      <a:cubicBezTo>
                        <a:pt x="149844" y="785464"/>
                        <a:pt x="79452" y="805327"/>
                        <a:pt x="0" y="819266"/>
                      </a:cubicBezTo>
                      <a:cubicBezTo>
                        <a:pt x="8712" y="812645"/>
                        <a:pt x="566970" y="391338"/>
                        <a:pt x="718905" y="0"/>
                      </a:cubicBezTo>
                      <a:cubicBezTo>
                        <a:pt x="718905" y="0"/>
                        <a:pt x="741905" y="475321"/>
                        <a:pt x="318158" y="711239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9" name="Freeform: Shape 368">
                  <a:extLst>
                    <a:ext uri="{FF2B5EF4-FFF2-40B4-BE49-F238E27FC236}">
                      <a16:creationId xmlns:a16="http://schemas.microsoft.com/office/drawing/2014/main" id="{C6344D8C-1B88-41FA-96DE-35B5AE093987}"/>
                    </a:ext>
                  </a:extLst>
                </p:cNvPr>
                <p:cNvSpPr/>
                <p:nvPr/>
              </p:nvSpPr>
              <p:spPr>
                <a:xfrm>
                  <a:off x="1426426" y="1761195"/>
                  <a:ext cx="719116" cy="819266"/>
                </a:xfrm>
                <a:custGeom>
                  <a:avLst/>
                  <a:gdLst>
                    <a:gd name="connsiteX0" fmla="*/ 318158 w 719116"/>
                    <a:gd name="connsiteY0" fmla="*/ 711239 h 819266"/>
                    <a:gd name="connsiteX1" fmla="*/ 386808 w 719116"/>
                    <a:gd name="connsiteY1" fmla="*/ 587878 h 819266"/>
                    <a:gd name="connsiteX2" fmla="*/ 212570 w 719116"/>
                    <a:gd name="connsiteY2" fmla="*/ 760722 h 819266"/>
                    <a:gd name="connsiteX3" fmla="*/ 0 w 719116"/>
                    <a:gd name="connsiteY3" fmla="*/ 819266 h 819266"/>
                    <a:gd name="connsiteX4" fmla="*/ 718905 w 719116"/>
                    <a:gd name="connsiteY4" fmla="*/ 0 h 819266"/>
                    <a:gd name="connsiteX5" fmla="*/ 318158 w 719116"/>
                    <a:gd name="connsiteY5" fmla="*/ 711239 h 8192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9116" h="819266">
                      <a:moveTo>
                        <a:pt x="318158" y="711239"/>
                      </a:moveTo>
                      <a:lnTo>
                        <a:pt x="386808" y="587878"/>
                      </a:lnTo>
                      <a:cubicBezTo>
                        <a:pt x="349173" y="650256"/>
                        <a:pt x="275296" y="714027"/>
                        <a:pt x="212570" y="760722"/>
                      </a:cubicBezTo>
                      <a:cubicBezTo>
                        <a:pt x="149845" y="785464"/>
                        <a:pt x="79452" y="805327"/>
                        <a:pt x="0" y="819266"/>
                      </a:cubicBezTo>
                      <a:cubicBezTo>
                        <a:pt x="8712" y="812645"/>
                        <a:pt x="566970" y="391338"/>
                        <a:pt x="718905" y="0"/>
                      </a:cubicBezTo>
                      <a:cubicBezTo>
                        <a:pt x="718905" y="0"/>
                        <a:pt x="741556" y="475321"/>
                        <a:pt x="318158" y="711239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0" name="Freeform: Shape 369">
                  <a:extLst>
                    <a:ext uri="{FF2B5EF4-FFF2-40B4-BE49-F238E27FC236}">
                      <a16:creationId xmlns:a16="http://schemas.microsoft.com/office/drawing/2014/main" id="{FEE935C8-1474-4185-AA0C-E5970325B071}"/>
                    </a:ext>
                  </a:extLst>
                </p:cNvPr>
                <p:cNvSpPr/>
                <p:nvPr/>
              </p:nvSpPr>
              <p:spPr>
                <a:xfrm>
                  <a:off x="1363003" y="1487293"/>
                  <a:ext cx="835122" cy="1007791"/>
                </a:xfrm>
                <a:custGeom>
                  <a:avLst/>
                  <a:gdLst>
                    <a:gd name="connsiteX0" fmla="*/ 832160 w 835122"/>
                    <a:gd name="connsiteY0" fmla="*/ 0 h 1007791"/>
                    <a:gd name="connsiteX1" fmla="*/ 0 w 835122"/>
                    <a:gd name="connsiteY1" fmla="*/ 1007792 h 1007791"/>
                    <a:gd name="connsiteX2" fmla="*/ 832160 w 835122"/>
                    <a:gd name="connsiteY2" fmla="*/ 0 h 1007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835122" h="1007791">
                      <a:moveTo>
                        <a:pt x="832160" y="0"/>
                      </a:moveTo>
                      <a:cubicBezTo>
                        <a:pt x="832160" y="0"/>
                        <a:pt x="930081" y="771525"/>
                        <a:pt x="0" y="1007792"/>
                      </a:cubicBezTo>
                      <a:cubicBezTo>
                        <a:pt x="0" y="1007792"/>
                        <a:pt x="672906" y="462079"/>
                        <a:pt x="832160" y="0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1" name="Freeform: Shape 370">
                  <a:extLst>
                    <a:ext uri="{FF2B5EF4-FFF2-40B4-BE49-F238E27FC236}">
                      <a16:creationId xmlns:a16="http://schemas.microsoft.com/office/drawing/2014/main" id="{BE7DC6E6-F32A-4CEC-B07B-C210847EB6A2}"/>
                    </a:ext>
                  </a:extLst>
                </p:cNvPr>
                <p:cNvSpPr/>
                <p:nvPr/>
              </p:nvSpPr>
              <p:spPr>
                <a:xfrm>
                  <a:off x="1462667" y="1423522"/>
                  <a:ext cx="736328" cy="503236"/>
                </a:xfrm>
                <a:custGeom>
                  <a:avLst/>
                  <a:gdLst>
                    <a:gd name="connsiteX0" fmla="*/ 736329 w 736328"/>
                    <a:gd name="connsiteY0" fmla="*/ 0 h 503236"/>
                    <a:gd name="connsiteX1" fmla="*/ 0 w 736328"/>
                    <a:gd name="connsiteY1" fmla="*/ 495881 h 503236"/>
                    <a:gd name="connsiteX2" fmla="*/ 736329 w 736328"/>
                    <a:gd name="connsiteY2" fmla="*/ 0 h 5032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36328" h="503236">
                      <a:moveTo>
                        <a:pt x="736329" y="0"/>
                      </a:moveTo>
                      <a:cubicBezTo>
                        <a:pt x="736329" y="0"/>
                        <a:pt x="657225" y="574288"/>
                        <a:pt x="0" y="495881"/>
                      </a:cubicBezTo>
                      <a:cubicBezTo>
                        <a:pt x="0" y="495881"/>
                        <a:pt x="545364" y="286099"/>
                        <a:pt x="736329" y="0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2" name="Freeform: Shape 371">
                  <a:extLst>
                    <a:ext uri="{FF2B5EF4-FFF2-40B4-BE49-F238E27FC236}">
                      <a16:creationId xmlns:a16="http://schemas.microsoft.com/office/drawing/2014/main" id="{DEEA4DD1-DD87-4138-A5AD-C73E6B13A98E}"/>
                    </a:ext>
                  </a:extLst>
                </p:cNvPr>
                <p:cNvSpPr/>
                <p:nvPr/>
              </p:nvSpPr>
              <p:spPr>
                <a:xfrm>
                  <a:off x="1650147" y="1652819"/>
                  <a:ext cx="547056" cy="1168090"/>
                </a:xfrm>
                <a:custGeom>
                  <a:avLst/>
                  <a:gdLst>
                    <a:gd name="connsiteX0" fmla="*/ 517835 w 547056"/>
                    <a:gd name="connsiteY0" fmla="*/ 0 h 1168090"/>
                    <a:gd name="connsiteX1" fmla="*/ 0 w 547056"/>
                    <a:gd name="connsiteY1" fmla="*/ 1168090 h 1168090"/>
                    <a:gd name="connsiteX2" fmla="*/ 517835 w 547056"/>
                    <a:gd name="connsiteY2" fmla="*/ 0 h 1168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47056" h="1168090">
                      <a:moveTo>
                        <a:pt x="517835" y="0"/>
                      </a:moveTo>
                      <a:cubicBezTo>
                        <a:pt x="517835" y="0"/>
                        <a:pt x="732147" y="717163"/>
                        <a:pt x="0" y="1168090"/>
                      </a:cubicBezTo>
                      <a:cubicBezTo>
                        <a:pt x="0" y="1168090"/>
                        <a:pt x="465215" y="481942"/>
                        <a:pt x="517835" y="0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73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2172512" y="1905813"/>
                <a:ext cx="635270" cy="828674"/>
                <a:chOff x="2172512" y="1905813"/>
                <a:chExt cx="635270" cy="828674"/>
              </a:xfrm>
              <a:solidFill>
                <a:srgbClr val="472F00"/>
              </a:solidFill>
            </p:grpSpPr>
            <p:sp>
              <p:nvSpPr>
                <p:cNvPr id="374" name="Freeform: Shape 373">
                  <a:extLst>
                    <a:ext uri="{FF2B5EF4-FFF2-40B4-BE49-F238E27FC236}">
                      <a16:creationId xmlns:a16="http://schemas.microsoft.com/office/drawing/2014/main" id="{A4AFAF94-1CDF-44F3-B446-B02C7692A06F}"/>
                    </a:ext>
                  </a:extLst>
                </p:cNvPr>
                <p:cNvSpPr/>
                <p:nvPr/>
              </p:nvSpPr>
              <p:spPr>
                <a:xfrm>
                  <a:off x="2172861" y="1914525"/>
                  <a:ext cx="535955" cy="446397"/>
                </a:xfrm>
                <a:custGeom>
                  <a:avLst/>
                  <a:gdLst>
                    <a:gd name="connsiteX0" fmla="*/ 324082 w 535955"/>
                    <a:gd name="connsiteY0" fmla="*/ 409807 h 446397"/>
                    <a:gd name="connsiteX1" fmla="*/ 268326 w 535955"/>
                    <a:gd name="connsiteY1" fmla="*/ 338718 h 446397"/>
                    <a:gd name="connsiteX2" fmla="*/ 395868 w 535955"/>
                    <a:gd name="connsiteY2" fmla="*/ 430716 h 446397"/>
                    <a:gd name="connsiteX3" fmla="*/ 535955 w 535955"/>
                    <a:gd name="connsiteY3" fmla="*/ 446397 h 446397"/>
                    <a:gd name="connsiteX4" fmla="*/ 0 w 535955"/>
                    <a:gd name="connsiteY4" fmla="*/ 0 h 446397"/>
                    <a:gd name="connsiteX5" fmla="*/ 324082 w 535955"/>
                    <a:gd name="connsiteY5" fmla="*/ 409807 h 446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5955" h="446397">
                      <a:moveTo>
                        <a:pt x="324082" y="409807"/>
                      </a:moveTo>
                      <a:lnTo>
                        <a:pt x="268326" y="338718"/>
                      </a:lnTo>
                      <a:cubicBezTo>
                        <a:pt x="298295" y="374263"/>
                        <a:pt x="351612" y="407368"/>
                        <a:pt x="395868" y="430716"/>
                      </a:cubicBezTo>
                      <a:cubicBezTo>
                        <a:pt x="438034" y="440125"/>
                        <a:pt x="484730" y="445700"/>
                        <a:pt x="535955" y="446397"/>
                      </a:cubicBezTo>
                      <a:cubicBezTo>
                        <a:pt x="529683" y="443261"/>
                        <a:pt x="134860" y="232433"/>
                        <a:pt x="0" y="0"/>
                      </a:cubicBezTo>
                      <a:cubicBezTo>
                        <a:pt x="0" y="0"/>
                        <a:pt x="32757" y="303174"/>
                        <a:pt x="324082" y="409807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5" name="Freeform: Shape 374">
                  <a:extLst>
                    <a:ext uri="{FF2B5EF4-FFF2-40B4-BE49-F238E27FC236}">
                      <a16:creationId xmlns:a16="http://schemas.microsoft.com/office/drawing/2014/main" id="{844A7255-352E-4BAC-B357-92524F1FA326}"/>
                    </a:ext>
                  </a:extLst>
                </p:cNvPr>
                <p:cNvSpPr/>
                <p:nvPr/>
              </p:nvSpPr>
              <p:spPr>
                <a:xfrm>
                  <a:off x="2240462" y="2113852"/>
                  <a:ext cx="535958" cy="446397"/>
                </a:xfrm>
                <a:custGeom>
                  <a:avLst/>
                  <a:gdLst>
                    <a:gd name="connsiteX0" fmla="*/ 324085 w 535958"/>
                    <a:gd name="connsiteY0" fmla="*/ 409807 h 446397"/>
                    <a:gd name="connsiteX1" fmla="*/ 268329 w 535958"/>
                    <a:gd name="connsiteY1" fmla="*/ 338718 h 446397"/>
                    <a:gd name="connsiteX2" fmla="*/ 395871 w 535958"/>
                    <a:gd name="connsiteY2" fmla="*/ 430716 h 446397"/>
                    <a:gd name="connsiteX3" fmla="*/ 535958 w 535958"/>
                    <a:gd name="connsiteY3" fmla="*/ 446397 h 446397"/>
                    <a:gd name="connsiteX4" fmla="*/ 3 w 535958"/>
                    <a:gd name="connsiteY4" fmla="*/ 0 h 446397"/>
                    <a:gd name="connsiteX5" fmla="*/ 324085 w 535958"/>
                    <a:gd name="connsiteY5" fmla="*/ 409807 h 446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5958" h="446397">
                      <a:moveTo>
                        <a:pt x="324085" y="409807"/>
                      </a:moveTo>
                      <a:lnTo>
                        <a:pt x="268329" y="338718"/>
                      </a:lnTo>
                      <a:cubicBezTo>
                        <a:pt x="298298" y="374263"/>
                        <a:pt x="351615" y="407368"/>
                        <a:pt x="395871" y="430716"/>
                      </a:cubicBezTo>
                      <a:cubicBezTo>
                        <a:pt x="438036" y="440125"/>
                        <a:pt x="484732" y="445700"/>
                        <a:pt x="535958" y="446397"/>
                      </a:cubicBezTo>
                      <a:cubicBezTo>
                        <a:pt x="529686" y="443261"/>
                        <a:pt x="134863" y="232433"/>
                        <a:pt x="3" y="0"/>
                      </a:cubicBezTo>
                      <a:cubicBezTo>
                        <a:pt x="-346" y="0"/>
                        <a:pt x="32759" y="302825"/>
                        <a:pt x="324085" y="409807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6" name="Freeform: Shape 375">
                  <a:extLst>
                    <a:ext uri="{FF2B5EF4-FFF2-40B4-BE49-F238E27FC236}">
                      <a16:creationId xmlns:a16="http://schemas.microsoft.com/office/drawing/2014/main" id="{0998AC30-8085-45A3-AB56-711EAAE30417}"/>
                    </a:ext>
                  </a:extLst>
                </p:cNvPr>
                <p:cNvSpPr/>
                <p:nvPr/>
              </p:nvSpPr>
              <p:spPr>
                <a:xfrm>
                  <a:off x="2181224" y="1945887"/>
                  <a:ext cx="626559" cy="554424"/>
                </a:xfrm>
                <a:custGeom>
                  <a:avLst/>
                  <a:gdLst>
                    <a:gd name="connsiteX0" fmla="*/ 0 w 626559"/>
                    <a:gd name="connsiteY0" fmla="*/ 0 h 554424"/>
                    <a:gd name="connsiteX1" fmla="*/ 626559 w 626559"/>
                    <a:gd name="connsiteY1" fmla="*/ 554425 h 554424"/>
                    <a:gd name="connsiteX2" fmla="*/ 0 w 626559"/>
                    <a:gd name="connsiteY2" fmla="*/ 0 h 554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26559" h="554424">
                      <a:moveTo>
                        <a:pt x="0" y="0"/>
                      </a:moveTo>
                      <a:cubicBezTo>
                        <a:pt x="0" y="0"/>
                        <a:pt x="14984" y="497623"/>
                        <a:pt x="626559" y="554425"/>
                      </a:cubicBezTo>
                      <a:cubicBezTo>
                        <a:pt x="626559" y="554076"/>
                        <a:pt x="146708" y="275993"/>
                        <a:pt x="0" y="0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7" name="Freeform: Shape 376">
                  <a:extLst>
                    <a:ext uri="{FF2B5EF4-FFF2-40B4-BE49-F238E27FC236}">
                      <a16:creationId xmlns:a16="http://schemas.microsoft.com/office/drawing/2014/main" id="{071F1CB8-3BAE-46FF-9681-C2D9B66942D7}"/>
                    </a:ext>
                  </a:extLst>
                </p:cNvPr>
                <p:cNvSpPr/>
                <p:nvPr/>
              </p:nvSpPr>
              <p:spPr>
                <a:xfrm>
                  <a:off x="2172512" y="1905813"/>
                  <a:ext cx="515046" cy="263021"/>
                </a:xfrm>
                <a:custGeom>
                  <a:avLst/>
                  <a:gdLst>
                    <a:gd name="connsiteX0" fmla="*/ 0 w 515046"/>
                    <a:gd name="connsiteY0" fmla="*/ 0 h 263021"/>
                    <a:gd name="connsiteX1" fmla="*/ 515047 w 515046"/>
                    <a:gd name="connsiteY1" fmla="*/ 240100 h 263021"/>
                    <a:gd name="connsiteX2" fmla="*/ 0 w 515046"/>
                    <a:gd name="connsiteY2" fmla="*/ 0 h 2630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15046" h="263021">
                      <a:moveTo>
                        <a:pt x="0" y="0"/>
                      </a:moveTo>
                      <a:cubicBezTo>
                        <a:pt x="0" y="0"/>
                        <a:pt x="107330" y="355097"/>
                        <a:pt x="515047" y="240100"/>
                      </a:cubicBezTo>
                      <a:cubicBezTo>
                        <a:pt x="515047" y="240100"/>
                        <a:pt x="149496" y="162041"/>
                        <a:pt x="0" y="0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8" name="Freeform: Shape 377">
                  <a:extLst>
                    <a:ext uri="{FF2B5EF4-FFF2-40B4-BE49-F238E27FC236}">
                      <a16:creationId xmlns:a16="http://schemas.microsoft.com/office/drawing/2014/main" id="{58D5A089-7650-48A5-9C5C-CB2832D994DE}"/>
                    </a:ext>
                  </a:extLst>
                </p:cNvPr>
                <p:cNvSpPr/>
                <p:nvPr/>
              </p:nvSpPr>
              <p:spPr>
                <a:xfrm>
                  <a:off x="2212419" y="2047642"/>
                  <a:ext cx="446216" cy="686845"/>
                </a:xfrm>
                <a:custGeom>
                  <a:avLst/>
                  <a:gdLst>
                    <a:gd name="connsiteX0" fmla="*/ 2607 w 446216"/>
                    <a:gd name="connsiteY0" fmla="*/ 0 h 686845"/>
                    <a:gd name="connsiteX1" fmla="*/ 446217 w 446216"/>
                    <a:gd name="connsiteY1" fmla="*/ 686846 h 686845"/>
                    <a:gd name="connsiteX2" fmla="*/ 2607 w 446216"/>
                    <a:gd name="connsiteY2" fmla="*/ 0 h 686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46216" h="686845">
                      <a:moveTo>
                        <a:pt x="2607" y="0"/>
                      </a:moveTo>
                      <a:cubicBezTo>
                        <a:pt x="2607" y="0"/>
                        <a:pt x="-61512" y="474624"/>
                        <a:pt x="446217" y="686846"/>
                      </a:cubicBezTo>
                      <a:cubicBezTo>
                        <a:pt x="446217" y="686846"/>
                        <a:pt x="84150" y="299689"/>
                        <a:pt x="2607" y="0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379" name="Freeform: Shape 378">
                <a:extLst>
                  <a:ext uri="{FF2B5EF4-FFF2-40B4-BE49-F238E27FC236}">
                    <a16:creationId xmlns:a16="http://schemas.microsoft.com/office/drawing/2014/main" id="{C4478CB0-1F42-4139-AB3D-F8052E6DEFFB}"/>
                  </a:ext>
                </a:extLst>
              </p:cNvPr>
              <p:cNvSpPr/>
              <p:nvPr/>
            </p:nvSpPr>
            <p:spPr>
              <a:xfrm>
                <a:off x="2270967" y="2181457"/>
                <a:ext cx="1015970" cy="444978"/>
              </a:xfrm>
              <a:custGeom>
                <a:avLst/>
                <a:gdLst>
                  <a:gd name="connsiteX0" fmla="*/ 1015971 w 1015970"/>
                  <a:gd name="connsiteY0" fmla="*/ 380535 h 444978"/>
                  <a:gd name="connsiteX1" fmla="*/ 670283 w 1015970"/>
                  <a:gd name="connsiteY1" fmla="*/ 442564 h 444978"/>
                  <a:gd name="connsiteX2" fmla="*/ 670283 w 1015970"/>
                  <a:gd name="connsiteY2" fmla="*/ 442564 h 444978"/>
                  <a:gd name="connsiteX3" fmla="*/ 560861 w 1015970"/>
                  <a:gd name="connsiteY3" fmla="*/ 388899 h 444978"/>
                  <a:gd name="connsiteX4" fmla="*/ 604421 w 1015970"/>
                  <a:gd name="connsiteY4" fmla="*/ 436989 h 444978"/>
                  <a:gd name="connsiteX5" fmla="*/ 524968 w 1015970"/>
                  <a:gd name="connsiteY5" fmla="*/ 426883 h 444978"/>
                  <a:gd name="connsiteX6" fmla="*/ 472348 w 1015970"/>
                  <a:gd name="connsiteY6" fmla="*/ 369384 h 444978"/>
                  <a:gd name="connsiteX7" fmla="*/ 461894 w 1015970"/>
                  <a:gd name="connsiteY7" fmla="*/ 416777 h 444978"/>
                  <a:gd name="connsiteX8" fmla="*/ 409274 w 1015970"/>
                  <a:gd name="connsiteY8" fmla="*/ 406671 h 444978"/>
                  <a:gd name="connsiteX9" fmla="*/ 7830 w 1015970"/>
                  <a:gd name="connsiteY9" fmla="*/ 0 h 444978"/>
                  <a:gd name="connsiteX10" fmla="*/ 1015971 w 1015970"/>
                  <a:gd name="connsiteY10" fmla="*/ 380535 h 444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15970" h="444978">
                    <a:moveTo>
                      <a:pt x="1015971" y="380535"/>
                    </a:moveTo>
                    <a:cubicBezTo>
                      <a:pt x="1015971" y="380535"/>
                      <a:pt x="948366" y="459639"/>
                      <a:pt x="670283" y="442564"/>
                    </a:cubicBezTo>
                    <a:lnTo>
                      <a:pt x="670283" y="442564"/>
                    </a:lnTo>
                    <a:lnTo>
                      <a:pt x="560861" y="388899"/>
                    </a:lnTo>
                    <a:lnTo>
                      <a:pt x="604421" y="436989"/>
                    </a:lnTo>
                    <a:cubicBezTo>
                      <a:pt x="579331" y="434201"/>
                      <a:pt x="553195" y="431064"/>
                      <a:pt x="524968" y="426883"/>
                    </a:cubicBezTo>
                    <a:lnTo>
                      <a:pt x="472348" y="369384"/>
                    </a:lnTo>
                    <a:lnTo>
                      <a:pt x="461894" y="416777"/>
                    </a:lnTo>
                    <a:cubicBezTo>
                      <a:pt x="444819" y="413641"/>
                      <a:pt x="427395" y="410504"/>
                      <a:pt x="409274" y="406671"/>
                    </a:cubicBezTo>
                    <a:cubicBezTo>
                      <a:pt x="-90440" y="307007"/>
                      <a:pt x="7830" y="0"/>
                      <a:pt x="7830" y="0"/>
                    </a:cubicBezTo>
                    <a:cubicBezTo>
                      <a:pt x="285217" y="304219"/>
                      <a:pt x="1015971" y="380535"/>
                      <a:pt x="1015971" y="380535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380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2113620" y="1459067"/>
                <a:ext cx="470442" cy="2844257"/>
                <a:chOff x="2113620" y="1459067"/>
                <a:chExt cx="470442" cy="2844257"/>
              </a:xfrm>
            </p:grpSpPr>
            <p:sp>
              <p:nvSpPr>
                <p:cNvPr id="381" name="Freeform: Shape 380">
                  <a:extLst>
                    <a:ext uri="{FF2B5EF4-FFF2-40B4-BE49-F238E27FC236}">
                      <a16:creationId xmlns:a16="http://schemas.microsoft.com/office/drawing/2014/main" id="{2C66F4B4-BED9-4F70-8AFA-069B9130B941}"/>
                    </a:ext>
                  </a:extLst>
                </p:cNvPr>
                <p:cNvSpPr/>
                <p:nvPr/>
              </p:nvSpPr>
              <p:spPr>
                <a:xfrm>
                  <a:off x="2113620" y="1459067"/>
                  <a:ext cx="470442" cy="2844257"/>
                </a:xfrm>
                <a:custGeom>
                  <a:avLst/>
                  <a:gdLst>
                    <a:gd name="connsiteX0" fmla="*/ 470442 w 470442"/>
                    <a:gd name="connsiteY0" fmla="*/ 2844258 h 2844257"/>
                    <a:gd name="connsiteX1" fmla="*/ 117785 w 470442"/>
                    <a:gd name="connsiteY1" fmla="*/ 2797911 h 2844257"/>
                    <a:gd name="connsiteX2" fmla="*/ 116739 w 470442"/>
                    <a:gd name="connsiteY2" fmla="*/ 2768290 h 2844257"/>
                    <a:gd name="connsiteX3" fmla="*/ 0 w 470442"/>
                    <a:gd name="connsiteY3" fmla="*/ 5924 h 2844257"/>
                    <a:gd name="connsiteX4" fmla="*/ 75619 w 470442"/>
                    <a:gd name="connsiteY4" fmla="*/ 0 h 2844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0442" h="2844257">
                      <a:moveTo>
                        <a:pt x="470442" y="2844258"/>
                      </a:moveTo>
                      <a:lnTo>
                        <a:pt x="117785" y="2797911"/>
                      </a:lnTo>
                      <a:lnTo>
                        <a:pt x="116739" y="2768290"/>
                      </a:lnTo>
                      <a:lnTo>
                        <a:pt x="0" y="5924"/>
                      </a:lnTo>
                      <a:lnTo>
                        <a:pt x="75619" y="0"/>
                      </a:lnTo>
                      <a:close/>
                    </a:path>
                  </a:pathLst>
                </a:custGeom>
                <a:solidFill>
                  <a:srgbClr val="4D240A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2" name="Freeform: Shape 381">
                  <a:extLst>
                    <a:ext uri="{FF2B5EF4-FFF2-40B4-BE49-F238E27FC236}">
                      <a16:creationId xmlns:a16="http://schemas.microsoft.com/office/drawing/2014/main" id="{90ADCEBA-A855-4E74-852A-9AC60CDC052B}"/>
                    </a:ext>
                  </a:extLst>
                </p:cNvPr>
                <p:cNvSpPr/>
                <p:nvPr/>
              </p:nvSpPr>
              <p:spPr>
                <a:xfrm>
                  <a:off x="2113620" y="1462552"/>
                  <a:ext cx="421306" cy="2776653"/>
                </a:xfrm>
                <a:custGeom>
                  <a:avLst/>
                  <a:gdLst>
                    <a:gd name="connsiteX0" fmla="*/ 421307 w 421306"/>
                    <a:gd name="connsiteY0" fmla="*/ 2776654 h 2776653"/>
                    <a:gd name="connsiteX1" fmla="*/ 116739 w 421306"/>
                    <a:gd name="connsiteY1" fmla="*/ 2764805 h 2776653"/>
                    <a:gd name="connsiteX2" fmla="*/ 0 w 421306"/>
                    <a:gd name="connsiteY2" fmla="*/ 2439 h 2776653"/>
                    <a:gd name="connsiteX3" fmla="*/ 32757 w 421306"/>
                    <a:gd name="connsiteY3" fmla="*/ 0 h 2776653"/>
                    <a:gd name="connsiteX4" fmla="*/ 93391 w 421306"/>
                    <a:gd name="connsiteY4" fmla="*/ 965626 h 2776653"/>
                    <a:gd name="connsiteX5" fmla="*/ 42862 w 421306"/>
                    <a:gd name="connsiteY5" fmla="*/ 466609 h 2776653"/>
                    <a:gd name="connsiteX6" fmla="*/ 96179 w 421306"/>
                    <a:gd name="connsiteY6" fmla="*/ 1589397 h 2776653"/>
                    <a:gd name="connsiteX7" fmla="*/ 85028 w 421306"/>
                    <a:gd name="connsiteY7" fmla="*/ 1071911 h 2776653"/>
                    <a:gd name="connsiteX8" fmla="*/ 188525 w 421306"/>
                    <a:gd name="connsiteY8" fmla="*/ 2325029 h 2776653"/>
                    <a:gd name="connsiteX9" fmla="*/ 108376 w 421306"/>
                    <a:gd name="connsiteY9" fmla="*/ 1743423 h 2776653"/>
                    <a:gd name="connsiteX10" fmla="*/ 161344 w 421306"/>
                    <a:gd name="connsiteY10" fmla="*/ 2422951 h 2776653"/>
                    <a:gd name="connsiteX11" fmla="*/ 315022 w 421306"/>
                    <a:gd name="connsiteY11" fmla="*/ 2316666 h 2776653"/>
                    <a:gd name="connsiteX12" fmla="*/ 214313 w 421306"/>
                    <a:gd name="connsiteY12" fmla="*/ 1315495 h 2776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21306" h="2776653">
                      <a:moveTo>
                        <a:pt x="421307" y="2776654"/>
                      </a:moveTo>
                      <a:lnTo>
                        <a:pt x="116739" y="2764805"/>
                      </a:lnTo>
                      <a:lnTo>
                        <a:pt x="0" y="2439"/>
                      </a:lnTo>
                      <a:lnTo>
                        <a:pt x="32757" y="0"/>
                      </a:lnTo>
                      <a:lnTo>
                        <a:pt x="93391" y="965626"/>
                      </a:lnTo>
                      <a:lnTo>
                        <a:pt x="42862" y="466609"/>
                      </a:lnTo>
                      <a:lnTo>
                        <a:pt x="96179" y="1589397"/>
                      </a:lnTo>
                      <a:lnTo>
                        <a:pt x="85028" y="1071911"/>
                      </a:lnTo>
                      <a:lnTo>
                        <a:pt x="188525" y="2325029"/>
                      </a:lnTo>
                      <a:lnTo>
                        <a:pt x="108376" y="1743423"/>
                      </a:lnTo>
                      <a:lnTo>
                        <a:pt x="161344" y="2422951"/>
                      </a:lnTo>
                      <a:lnTo>
                        <a:pt x="315022" y="2316666"/>
                      </a:lnTo>
                      <a:lnTo>
                        <a:pt x="214313" y="1315495"/>
                      </a:lnTo>
                      <a:close/>
                    </a:path>
                  </a:pathLst>
                </a:custGeom>
                <a:solidFill>
                  <a:srgbClr val="1D1105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3" name="Freeform: Shape 382">
                  <a:extLst>
                    <a:ext uri="{FF2B5EF4-FFF2-40B4-BE49-F238E27FC236}">
                      <a16:creationId xmlns:a16="http://schemas.microsoft.com/office/drawing/2014/main" id="{5D0838BB-6D34-46DA-B363-4EF7A86B5B98}"/>
                    </a:ext>
                  </a:extLst>
                </p:cNvPr>
                <p:cNvSpPr/>
                <p:nvPr/>
              </p:nvSpPr>
              <p:spPr>
                <a:xfrm>
                  <a:off x="2223738" y="2205850"/>
                  <a:ext cx="198282" cy="1507157"/>
                </a:xfrm>
                <a:custGeom>
                  <a:avLst/>
                  <a:gdLst>
                    <a:gd name="connsiteX0" fmla="*/ 152632 w 198282"/>
                    <a:gd name="connsiteY0" fmla="*/ 1120001 h 1507157"/>
                    <a:gd name="connsiteX1" fmla="*/ 70044 w 198282"/>
                    <a:gd name="connsiteY1" fmla="*/ 454412 h 1507157"/>
                    <a:gd name="connsiteX2" fmla="*/ 65165 w 198282"/>
                    <a:gd name="connsiteY2" fmla="*/ 649210 h 1507157"/>
                    <a:gd name="connsiteX3" fmla="*/ 0 w 198282"/>
                    <a:gd name="connsiteY3" fmla="*/ 0 h 1507157"/>
                    <a:gd name="connsiteX4" fmla="*/ 50181 w 198282"/>
                    <a:gd name="connsiteY4" fmla="*/ 871537 h 1507157"/>
                    <a:gd name="connsiteX5" fmla="*/ 76316 w 198282"/>
                    <a:gd name="connsiteY5" fmla="*/ 702178 h 1507157"/>
                    <a:gd name="connsiteX6" fmla="*/ 198283 w 198282"/>
                    <a:gd name="connsiteY6" fmla="*/ 1507157 h 1507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8282" h="1507157">
                      <a:moveTo>
                        <a:pt x="152632" y="1120001"/>
                      </a:moveTo>
                      <a:lnTo>
                        <a:pt x="70044" y="454412"/>
                      </a:lnTo>
                      <a:lnTo>
                        <a:pt x="65165" y="649210"/>
                      </a:lnTo>
                      <a:lnTo>
                        <a:pt x="0" y="0"/>
                      </a:lnTo>
                      <a:lnTo>
                        <a:pt x="50181" y="871537"/>
                      </a:lnTo>
                      <a:lnTo>
                        <a:pt x="76316" y="702178"/>
                      </a:lnTo>
                      <a:lnTo>
                        <a:pt x="198283" y="1507157"/>
                      </a:lnTo>
                      <a:close/>
                    </a:path>
                  </a:pathLst>
                </a:custGeom>
                <a:solidFill>
                  <a:srgbClr val="1D1105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4" name="Freeform: Shape 383">
                  <a:extLst>
                    <a:ext uri="{FF2B5EF4-FFF2-40B4-BE49-F238E27FC236}">
                      <a16:creationId xmlns:a16="http://schemas.microsoft.com/office/drawing/2014/main" id="{F54FFE12-D11B-408C-9809-6FE289F202B4}"/>
                    </a:ext>
                  </a:extLst>
                </p:cNvPr>
                <p:cNvSpPr/>
                <p:nvPr/>
              </p:nvSpPr>
              <p:spPr>
                <a:xfrm>
                  <a:off x="2199345" y="1734711"/>
                  <a:ext cx="102800" cy="723086"/>
                </a:xfrm>
                <a:custGeom>
                  <a:avLst/>
                  <a:gdLst>
                    <a:gd name="connsiteX0" fmla="*/ 9060 w 102800"/>
                    <a:gd name="connsiteY0" fmla="*/ 0 h 723086"/>
                    <a:gd name="connsiteX1" fmla="*/ 102800 w 102800"/>
                    <a:gd name="connsiteY1" fmla="*/ 723087 h 723086"/>
                    <a:gd name="connsiteX2" fmla="*/ 0 w 102800"/>
                    <a:gd name="connsiteY2" fmla="*/ 158208 h 723086"/>
                    <a:gd name="connsiteX3" fmla="*/ 28227 w 102800"/>
                    <a:gd name="connsiteY3" fmla="*/ 246024 h 72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2800" h="723086">
                      <a:moveTo>
                        <a:pt x="9060" y="0"/>
                      </a:moveTo>
                      <a:lnTo>
                        <a:pt x="102800" y="723087"/>
                      </a:lnTo>
                      <a:lnTo>
                        <a:pt x="0" y="158208"/>
                      </a:lnTo>
                      <a:lnTo>
                        <a:pt x="28227" y="246024"/>
                      </a:lnTo>
                      <a:close/>
                    </a:path>
                  </a:pathLst>
                </a:custGeom>
                <a:solidFill>
                  <a:srgbClr val="1D1105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385" name="Freeform: Shape 384">
                <a:extLst>
                  <a:ext uri="{FF2B5EF4-FFF2-40B4-BE49-F238E27FC236}">
                    <a16:creationId xmlns:a16="http://schemas.microsoft.com/office/drawing/2014/main" id="{4856CBF0-5F65-4EE3-B290-FE8C0A44BC74}"/>
                  </a:ext>
                </a:extLst>
              </p:cNvPr>
              <p:cNvSpPr/>
              <p:nvPr/>
            </p:nvSpPr>
            <p:spPr>
              <a:xfrm>
                <a:off x="2275661" y="2179714"/>
                <a:ext cx="1114076" cy="255819"/>
              </a:xfrm>
              <a:custGeom>
                <a:avLst/>
                <a:gdLst>
                  <a:gd name="connsiteX0" fmla="*/ 0 w 1114076"/>
                  <a:gd name="connsiteY0" fmla="*/ 0 h 255819"/>
                  <a:gd name="connsiteX1" fmla="*/ 1114077 w 1114076"/>
                  <a:gd name="connsiteY1" fmla="*/ 115345 h 255819"/>
                  <a:gd name="connsiteX2" fmla="*/ 0 w 1114076"/>
                  <a:gd name="connsiteY2" fmla="*/ 0 h 255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14076" h="255819">
                    <a:moveTo>
                      <a:pt x="0" y="0"/>
                    </a:moveTo>
                    <a:cubicBezTo>
                      <a:pt x="0" y="0"/>
                      <a:pt x="339067" y="488563"/>
                      <a:pt x="1114077" y="115345"/>
                    </a:cubicBezTo>
                    <a:cubicBezTo>
                      <a:pt x="1114077" y="114997"/>
                      <a:pt x="355445" y="173889"/>
                      <a:pt x="0" y="0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6" name="Freeform: Shape 385">
                <a:extLst>
                  <a:ext uri="{FF2B5EF4-FFF2-40B4-BE49-F238E27FC236}">
                    <a16:creationId xmlns:a16="http://schemas.microsoft.com/office/drawing/2014/main" id="{8367B56C-5AA3-4A67-ABA3-81B4C179E322}"/>
                  </a:ext>
                </a:extLst>
              </p:cNvPr>
              <p:cNvSpPr/>
              <p:nvPr/>
            </p:nvSpPr>
            <p:spPr>
              <a:xfrm>
                <a:off x="1407260" y="1605427"/>
                <a:ext cx="737827" cy="602018"/>
              </a:xfrm>
              <a:custGeom>
                <a:avLst/>
                <a:gdLst>
                  <a:gd name="connsiteX0" fmla="*/ 0 w 737827"/>
                  <a:gd name="connsiteY0" fmla="*/ 525501 h 602018"/>
                  <a:gd name="connsiteX1" fmla="*/ 307007 w 737827"/>
                  <a:gd name="connsiteY1" fmla="*/ 596242 h 602018"/>
                  <a:gd name="connsiteX2" fmla="*/ 307007 w 737827"/>
                  <a:gd name="connsiteY2" fmla="*/ 596242 h 602018"/>
                  <a:gd name="connsiteX3" fmla="*/ 377051 w 737827"/>
                  <a:gd name="connsiteY3" fmla="*/ 523062 h 602018"/>
                  <a:gd name="connsiteX4" fmla="*/ 359278 w 737827"/>
                  <a:gd name="connsiteY4" fmla="*/ 587181 h 602018"/>
                  <a:gd name="connsiteX5" fmla="*/ 420610 w 737827"/>
                  <a:gd name="connsiteY5" fmla="*/ 571848 h 602018"/>
                  <a:gd name="connsiteX6" fmla="*/ 442564 w 737827"/>
                  <a:gd name="connsiteY6" fmla="*/ 495184 h 602018"/>
                  <a:gd name="connsiteX7" fmla="*/ 468700 w 737827"/>
                  <a:gd name="connsiteY7" fmla="*/ 556516 h 602018"/>
                  <a:gd name="connsiteX8" fmla="*/ 508426 w 737827"/>
                  <a:gd name="connsiteY8" fmla="*/ 541880 h 602018"/>
                  <a:gd name="connsiteX9" fmla="*/ 687194 w 737827"/>
                  <a:gd name="connsiteY9" fmla="*/ 0 h 602018"/>
                  <a:gd name="connsiteX10" fmla="*/ 0 w 737827"/>
                  <a:gd name="connsiteY10" fmla="*/ 525501 h 60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37827" h="602018">
                    <a:moveTo>
                      <a:pt x="0" y="525501"/>
                    </a:moveTo>
                    <a:cubicBezTo>
                      <a:pt x="0" y="525501"/>
                      <a:pt x="85028" y="626908"/>
                      <a:pt x="307007" y="596242"/>
                    </a:cubicBezTo>
                    <a:lnTo>
                      <a:pt x="307007" y="596242"/>
                    </a:lnTo>
                    <a:lnTo>
                      <a:pt x="377051" y="523062"/>
                    </a:lnTo>
                    <a:lnTo>
                      <a:pt x="359278" y="587181"/>
                    </a:lnTo>
                    <a:cubicBezTo>
                      <a:pt x="378793" y="583000"/>
                      <a:pt x="399353" y="578121"/>
                      <a:pt x="420610" y="571848"/>
                    </a:cubicBezTo>
                    <a:lnTo>
                      <a:pt x="442564" y="495184"/>
                    </a:lnTo>
                    <a:lnTo>
                      <a:pt x="468700" y="556516"/>
                    </a:lnTo>
                    <a:cubicBezTo>
                      <a:pt x="481593" y="551985"/>
                      <a:pt x="494835" y="547107"/>
                      <a:pt x="508426" y="541880"/>
                    </a:cubicBezTo>
                    <a:cubicBezTo>
                      <a:pt x="881643" y="397611"/>
                      <a:pt x="687194" y="0"/>
                      <a:pt x="687194" y="0"/>
                    </a:cubicBezTo>
                    <a:cubicBezTo>
                      <a:pt x="571849" y="404929"/>
                      <a:pt x="0" y="525501"/>
                      <a:pt x="0" y="525501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7" name="Freeform: Shape 386">
                <a:extLst>
                  <a:ext uri="{FF2B5EF4-FFF2-40B4-BE49-F238E27FC236}">
                    <a16:creationId xmlns:a16="http://schemas.microsoft.com/office/drawing/2014/main" id="{B99B3D9A-75DC-4C47-9F44-59392E5CEDA8}"/>
                  </a:ext>
                </a:extLst>
              </p:cNvPr>
              <p:cNvSpPr/>
              <p:nvPr/>
            </p:nvSpPr>
            <p:spPr>
              <a:xfrm>
                <a:off x="1564771" y="1975856"/>
                <a:ext cx="582553" cy="567361"/>
              </a:xfrm>
              <a:custGeom>
                <a:avLst/>
                <a:gdLst>
                  <a:gd name="connsiteX0" fmla="*/ 0 w 582553"/>
                  <a:gd name="connsiteY0" fmla="*/ 550243 h 567361"/>
                  <a:gd name="connsiteX1" fmla="*/ 258569 w 582553"/>
                  <a:gd name="connsiteY1" fmla="*/ 525153 h 567361"/>
                  <a:gd name="connsiteX2" fmla="*/ 258569 w 582553"/>
                  <a:gd name="connsiteY2" fmla="*/ 525153 h 567361"/>
                  <a:gd name="connsiteX3" fmla="*/ 309795 w 582553"/>
                  <a:gd name="connsiteY3" fmla="*/ 454761 h 567361"/>
                  <a:gd name="connsiteX4" fmla="*/ 300734 w 582553"/>
                  <a:gd name="connsiteY4" fmla="*/ 505638 h 567361"/>
                  <a:gd name="connsiteX5" fmla="*/ 349870 w 582553"/>
                  <a:gd name="connsiteY5" fmla="*/ 479154 h 567361"/>
                  <a:gd name="connsiteX6" fmla="*/ 361369 w 582553"/>
                  <a:gd name="connsiteY6" fmla="*/ 418171 h 567361"/>
                  <a:gd name="connsiteX7" fmla="*/ 388202 w 582553"/>
                  <a:gd name="connsiteY7" fmla="*/ 456155 h 567361"/>
                  <a:gd name="connsiteX8" fmla="*/ 419565 w 582553"/>
                  <a:gd name="connsiteY8" fmla="*/ 435943 h 567361"/>
                  <a:gd name="connsiteX9" fmla="*/ 519577 w 582553"/>
                  <a:gd name="connsiteY9" fmla="*/ 0 h 567361"/>
                  <a:gd name="connsiteX10" fmla="*/ 0 w 582553"/>
                  <a:gd name="connsiteY10" fmla="*/ 550243 h 567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82553" h="567361">
                    <a:moveTo>
                      <a:pt x="0" y="550243"/>
                    </a:moveTo>
                    <a:cubicBezTo>
                      <a:pt x="0" y="550243"/>
                      <a:pt x="78756" y="602166"/>
                      <a:pt x="258569" y="525153"/>
                    </a:cubicBezTo>
                    <a:lnTo>
                      <a:pt x="258569" y="525153"/>
                    </a:lnTo>
                    <a:lnTo>
                      <a:pt x="309795" y="454761"/>
                    </a:lnTo>
                    <a:lnTo>
                      <a:pt x="300734" y="505638"/>
                    </a:lnTo>
                    <a:cubicBezTo>
                      <a:pt x="316416" y="497623"/>
                      <a:pt x="332794" y="488911"/>
                      <a:pt x="349870" y="479154"/>
                    </a:cubicBezTo>
                    <a:lnTo>
                      <a:pt x="361369" y="418171"/>
                    </a:lnTo>
                    <a:lnTo>
                      <a:pt x="388202" y="456155"/>
                    </a:lnTo>
                    <a:cubicBezTo>
                      <a:pt x="398308" y="449882"/>
                      <a:pt x="408762" y="442912"/>
                      <a:pt x="419565" y="435943"/>
                    </a:cubicBezTo>
                    <a:cubicBezTo>
                      <a:pt x="714027" y="238706"/>
                      <a:pt x="519577" y="0"/>
                      <a:pt x="519577" y="0"/>
                    </a:cubicBezTo>
                    <a:cubicBezTo>
                      <a:pt x="459988" y="320946"/>
                      <a:pt x="0" y="550243"/>
                      <a:pt x="0" y="550243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8" name="Freeform: Shape 387">
                <a:extLst>
                  <a:ext uri="{FF2B5EF4-FFF2-40B4-BE49-F238E27FC236}">
                    <a16:creationId xmlns:a16="http://schemas.microsoft.com/office/drawing/2014/main" id="{86F041AD-4846-4725-A53D-B1324CD11CA0}"/>
                  </a:ext>
                </a:extLst>
              </p:cNvPr>
              <p:cNvSpPr/>
              <p:nvPr/>
            </p:nvSpPr>
            <p:spPr>
              <a:xfrm>
                <a:off x="2292736" y="1896404"/>
                <a:ext cx="294461" cy="255780"/>
              </a:xfrm>
              <a:custGeom>
                <a:avLst/>
                <a:gdLst>
                  <a:gd name="connsiteX0" fmla="*/ 0 w 294461"/>
                  <a:gd name="connsiteY0" fmla="*/ 0 h 255780"/>
                  <a:gd name="connsiteX1" fmla="*/ 294462 w 294461"/>
                  <a:gd name="connsiteY1" fmla="*/ 255781 h 255780"/>
                  <a:gd name="connsiteX2" fmla="*/ 0 w 294461"/>
                  <a:gd name="connsiteY2" fmla="*/ 0 h 255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4461" h="255780">
                    <a:moveTo>
                      <a:pt x="0" y="0"/>
                    </a:moveTo>
                    <a:cubicBezTo>
                      <a:pt x="0" y="0"/>
                      <a:pt x="-1045" y="207343"/>
                      <a:pt x="294462" y="255781"/>
                    </a:cubicBezTo>
                    <a:cubicBezTo>
                      <a:pt x="294462" y="255781"/>
                      <a:pt x="66559" y="120921"/>
                      <a:pt x="0" y="0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9" name="Freeform: Shape 388">
                <a:extLst>
                  <a:ext uri="{FF2B5EF4-FFF2-40B4-BE49-F238E27FC236}">
                    <a16:creationId xmlns:a16="http://schemas.microsoft.com/office/drawing/2014/main" id="{22AB88F9-0051-4CB9-B49F-14CB8496889D}"/>
                  </a:ext>
                </a:extLst>
              </p:cNvPr>
              <p:cNvSpPr/>
              <p:nvPr/>
            </p:nvSpPr>
            <p:spPr>
              <a:xfrm>
                <a:off x="2221299" y="1727742"/>
                <a:ext cx="622028" cy="152550"/>
              </a:xfrm>
              <a:custGeom>
                <a:avLst/>
                <a:gdLst>
                  <a:gd name="connsiteX0" fmla="*/ 0 w 622028"/>
                  <a:gd name="connsiteY0" fmla="*/ 0 h 152550"/>
                  <a:gd name="connsiteX1" fmla="*/ 622029 w 622028"/>
                  <a:gd name="connsiteY1" fmla="*/ 82240 h 152550"/>
                  <a:gd name="connsiteX2" fmla="*/ 0 w 622028"/>
                  <a:gd name="connsiteY2" fmla="*/ 0 h 15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22028" h="152550">
                    <a:moveTo>
                      <a:pt x="0" y="0"/>
                    </a:moveTo>
                    <a:cubicBezTo>
                      <a:pt x="0" y="0"/>
                      <a:pt x="182253" y="279129"/>
                      <a:pt x="622029" y="82240"/>
                    </a:cubicBezTo>
                    <a:cubicBezTo>
                      <a:pt x="622029" y="82240"/>
                      <a:pt x="196192" y="102800"/>
                      <a:pt x="0" y="0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0" name="Freeform: Shape 389">
                <a:extLst>
                  <a:ext uri="{FF2B5EF4-FFF2-40B4-BE49-F238E27FC236}">
                    <a16:creationId xmlns:a16="http://schemas.microsoft.com/office/drawing/2014/main" id="{370CD341-FD8F-4F87-B584-51EEB2A9C4D3}"/>
                  </a:ext>
                </a:extLst>
              </p:cNvPr>
              <p:cNvSpPr/>
              <p:nvPr/>
            </p:nvSpPr>
            <p:spPr>
              <a:xfrm>
                <a:off x="1723676" y="2044157"/>
                <a:ext cx="359587" cy="425488"/>
              </a:xfrm>
              <a:custGeom>
                <a:avLst/>
                <a:gdLst>
                  <a:gd name="connsiteX0" fmla="*/ 357884 w 359587"/>
                  <a:gd name="connsiteY0" fmla="*/ 0 h 425488"/>
                  <a:gd name="connsiteX1" fmla="*/ 0 w 359587"/>
                  <a:gd name="connsiteY1" fmla="*/ 425489 h 425488"/>
                  <a:gd name="connsiteX2" fmla="*/ 357884 w 359587"/>
                  <a:gd name="connsiteY2" fmla="*/ 0 h 42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59587" h="425488">
                    <a:moveTo>
                      <a:pt x="357884" y="0"/>
                    </a:moveTo>
                    <a:cubicBezTo>
                      <a:pt x="357884" y="0"/>
                      <a:pt x="405277" y="291326"/>
                      <a:pt x="0" y="425489"/>
                    </a:cubicBezTo>
                    <a:cubicBezTo>
                      <a:pt x="348" y="425489"/>
                      <a:pt x="290977" y="184692"/>
                      <a:pt x="357884" y="0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1" name="Freeform: Shape 390">
                <a:extLst>
                  <a:ext uri="{FF2B5EF4-FFF2-40B4-BE49-F238E27FC236}">
                    <a16:creationId xmlns:a16="http://schemas.microsoft.com/office/drawing/2014/main" id="{81C14264-DA4D-4C1C-94DD-0ABB2587764C}"/>
                  </a:ext>
                </a:extLst>
              </p:cNvPr>
              <p:cNvSpPr/>
              <p:nvPr/>
            </p:nvSpPr>
            <p:spPr>
              <a:xfrm>
                <a:off x="1892338" y="1858420"/>
                <a:ext cx="222332" cy="263099"/>
              </a:xfrm>
              <a:custGeom>
                <a:avLst/>
                <a:gdLst>
                  <a:gd name="connsiteX0" fmla="*/ 221282 w 222332"/>
                  <a:gd name="connsiteY0" fmla="*/ 0 h 263099"/>
                  <a:gd name="connsiteX1" fmla="*/ 0 w 222332"/>
                  <a:gd name="connsiteY1" fmla="*/ 263099 h 263099"/>
                  <a:gd name="connsiteX2" fmla="*/ 221282 w 222332"/>
                  <a:gd name="connsiteY2" fmla="*/ 0 h 263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2332" h="263099">
                    <a:moveTo>
                      <a:pt x="221282" y="0"/>
                    </a:moveTo>
                    <a:cubicBezTo>
                      <a:pt x="221282" y="0"/>
                      <a:pt x="250554" y="180162"/>
                      <a:pt x="0" y="263099"/>
                    </a:cubicBezTo>
                    <a:cubicBezTo>
                      <a:pt x="0" y="263099"/>
                      <a:pt x="179813" y="113952"/>
                      <a:pt x="221282" y="0"/>
                    </a:cubicBezTo>
                    <a:close/>
                  </a:path>
                </a:pathLst>
              </a:custGeom>
              <a:solidFill>
                <a:srgbClr val="1D1105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2" name="Freeform: Shape 391">
                <a:extLst>
                  <a:ext uri="{FF2B5EF4-FFF2-40B4-BE49-F238E27FC236}">
                    <a16:creationId xmlns:a16="http://schemas.microsoft.com/office/drawing/2014/main" id="{0AEDD8AB-94B4-4DD3-8909-CD8D6B50D4DF}"/>
                  </a:ext>
                </a:extLst>
              </p:cNvPr>
              <p:cNvSpPr/>
              <p:nvPr/>
            </p:nvSpPr>
            <p:spPr>
              <a:xfrm>
                <a:off x="2230708" y="1753877"/>
                <a:ext cx="1023124" cy="433503"/>
              </a:xfrm>
              <a:custGeom>
                <a:avLst/>
                <a:gdLst>
                  <a:gd name="connsiteX0" fmla="*/ 692073 w 1023124"/>
                  <a:gd name="connsiteY0" fmla="*/ 433504 h 433503"/>
                  <a:gd name="connsiteX1" fmla="*/ 572894 w 1023124"/>
                  <a:gd name="connsiteY1" fmla="*/ 357885 h 433503"/>
                  <a:gd name="connsiteX2" fmla="*/ 688588 w 1023124"/>
                  <a:gd name="connsiteY2" fmla="*/ 402489 h 433503"/>
                  <a:gd name="connsiteX3" fmla="*/ 931824 w 1023124"/>
                  <a:gd name="connsiteY3" fmla="*/ 403186 h 433503"/>
                  <a:gd name="connsiteX4" fmla="*/ 1023125 w 1023124"/>
                  <a:gd name="connsiteY4" fmla="*/ 376005 h 433503"/>
                  <a:gd name="connsiteX5" fmla="*/ 0 w 1023124"/>
                  <a:gd name="connsiteY5" fmla="*/ 0 h 433503"/>
                  <a:gd name="connsiteX6" fmla="*/ 692073 w 1023124"/>
                  <a:gd name="connsiteY6" fmla="*/ 433504 h 433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23124" h="433503">
                    <a:moveTo>
                      <a:pt x="692073" y="433504"/>
                    </a:moveTo>
                    <a:lnTo>
                      <a:pt x="572894" y="357885"/>
                    </a:lnTo>
                    <a:cubicBezTo>
                      <a:pt x="605302" y="376702"/>
                      <a:pt x="646074" y="391338"/>
                      <a:pt x="688588" y="402489"/>
                    </a:cubicBezTo>
                    <a:cubicBezTo>
                      <a:pt x="768040" y="423398"/>
                      <a:pt x="851675" y="423049"/>
                      <a:pt x="931824" y="403186"/>
                    </a:cubicBezTo>
                    <a:cubicBezTo>
                      <a:pt x="961444" y="395868"/>
                      <a:pt x="992110" y="386808"/>
                      <a:pt x="1023125" y="376005"/>
                    </a:cubicBezTo>
                    <a:cubicBezTo>
                      <a:pt x="1012322" y="374263"/>
                      <a:pt x="320598" y="271114"/>
                      <a:pt x="0" y="0"/>
                    </a:cubicBezTo>
                    <a:cubicBezTo>
                      <a:pt x="0" y="348"/>
                      <a:pt x="207343" y="428974"/>
                      <a:pt x="692073" y="433504"/>
                    </a:cubicBezTo>
                    <a:close/>
                  </a:path>
                </a:pathLst>
              </a:custGeom>
              <a:solidFill>
                <a:srgbClr val="755E1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3" name="Freeform: Shape 392">
                <a:extLst>
                  <a:ext uri="{FF2B5EF4-FFF2-40B4-BE49-F238E27FC236}">
                    <a16:creationId xmlns:a16="http://schemas.microsoft.com/office/drawing/2014/main" id="{E1970905-8820-4D15-BA0A-F771117C822E}"/>
                  </a:ext>
                </a:extLst>
              </p:cNvPr>
              <p:cNvSpPr/>
              <p:nvPr/>
            </p:nvSpPr>
            <p:spPr>
              <a:xfrm>
                <a:off x="2267297" y="2118383"/>
                <a:ext cx="750616" cy="205754"/>
              </a:xfrm>
              <a:custGeom>
                <a:avLst/>
                <a:gdLst>
                  <a:gd name="connsiteX0" fmla="*/ 533516 w 750616"/>
                  <a:gd name="connsiteY0" fmla="*/ 194798 h 205754"/>
                  <a:gd name="connsiteX1" fmla="*/ 441519 w 750616"/>
                  <a:gd name="connsiteY1" fmla="*/ 160647 h 205754"/>
                  <a:gd name="connsiteX2" fmla="*/ 526895 w 750616"/>
                  <a:gd name="connsiteY2" fmla="*/ 174238 h 205754"/>
                  <a:gd name="connsiteX3" fmla="*/ 692421 w 750616"/>
                  <a:gd name="connsiteY3" fmla="*/ 139390 h 205754"/>
                  <a:gd name="connsiteX4" fmla="*/ 750617 w 750616"/>
                  <a:gd name="connsiteY4" fmla="*/ 107679 h 205754"/>
                  <a:gd name="connsiteX5" fmla="*/ 0 w 750616"/>
                  <a:gd name="connsiteY5" fmla="*/ 0 h 205754"/>
                  <a:gd name="connsiteX6" fmla="*/ 533516 w 750616"/>
                  <a:gd name="connsiteY6" fmla="*/ 194798 h 20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50616" h="205754">
                    <a:moveTo>
                      <a:pt x="533516" y="194798"/>
                    </a:moveTo>
                    <a:lnTo>
                      <a:pt x="441519" y="160647"/>
                    </a:lnTo>
                    <a:cubicBezTo>
                      <a:pt x="466260" y="168662"/>
                      <a:pt x="496229" y="172844"/>
                      <a:pt x="526895" y="174238"/>
                    </a:cubicBezTo>
                    <a:cubicBezTo>
                      <a:pt x="584045" y="177026"/>
                      <a:pt x="640847" y="164829"/>
                      <a:pt x="692421" y="139390"/>
                    </a:cubicBezTo>
                    <a:cubicBezTo>
                      <a:pt x="711587" y="129981"/>
                      <a:pt x="731102" y="119527"/>
                      <a:pt x="750617" y="107679"/>
                    </a:cubicBezTo>
                    <a:cubicBezTo>
                      <a:pt x="742950" y="108027"/>
                      <a:pt x="257524" y="137996"/>
                      <a:pt x="0" y="0"/>
                    </a:cubicBezTo>
                    <a:cubicBezTo>
                      <a:pt x="0" y="348"/>
                      <a:pt x="203161" y="261705"/>
                      <a:pt x="533516" y="194798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4" name="Freeform: Shape 393">
                <a:extLst>
                  <a:ext uri="{FF2B5EF4-FFF2-40B4-BE49-F238E27FC236}">
                    <a16:creationId xmlns:a16="http://schemas.microsoft.com/office/drawing/2014/main" id="{C56CC8B1-AFBE-4836-BE94-D72A4FD626AD}"/>
                  </a:ext>
                </a:extLst>
              </p:cNvPr>
              <p:cNvSpPr/>
              <p:nvPr/>
            </p:nvSpPr>
            <p:spPr>
              <a:xfrm>
                <a:off x="2192723" y="1837860"/>
                <a:ext cx="1057275" cy="290071"/>
              </a:xfrm>
              <a:custGeom>
                <a:avLst/>
                <a:gdLst>
                  <a:gd name="connsiteX0" fmla="*/ 751314 w 1057275"/>
                  <a:gd name="connsiteY0" fmla="*/ 274599 h 290071"/>
                  <a:gd name="connsiteX1" fmla="*/ 621681 w 1057275"/>
                  <a:gd name="connsiteY1" fmla="*/ 226509 h 290071"/>
                  <a:gd name="connsiteX2" fmla="*/ 741905 w 1057275"/>
                  <a:gd name="connsiteY2" fmla="*/ 245675 h 290071"/>
                  <a:gd name="connsiteX3" fmla="*/ 975035 w 1057275"/>
                  <a:gd name="connsiteY3" fmla="*/ 196540 h 290071"/>
                  <a:gd name="connsiteX4" fmla="*/ 1057275 w 1057275"/>
                  <a:gd name="connsiteY4" fmla="*/ 151935 h 290071"/>
                  <a:gd name="connsiteX5" fmla="*/ 0 w 1057275"/>
                  <a:gd name="connsiteY5" fmla="*/ 0 h 290071"/>
                  <a:gd name="connsiteX6" fmla="*/ 751314 w 1057275"/>
                  <a:gd name="connsiteY6" fmla="*/ 274599 h 290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57275" h="290071">
                    <a:moveTo>
                      <a:pt x="751314" y="274599"/>
                    </a:moveTo>
                    <a:lnTo>
                      <a:pt x="621681" y="226509"/>
                    </a:lnTo>
                    <a:cubicBezTo>
                      <a:pt x="656528" y="238009"/>
                      <a:pt x="698694" y="243584"/>
                      <a:pt x="741905" y="245675"/>
                    </a:cubicBezTo>
                    <a:cubicBezTo>
                      <a:pt x="822403" y="249508"/>
                      <a:pt x="902552" y="232085"/>
                      <a:pt x="975035" y="196540"/>
                    </a:cubicBezTo>
                    <a:cubicBezTo>
                      <a:pt x="1001868" y="183298"/>
                      <a:pt x="1029397" y="168662"/>
                      <a:pt x="1057275" y="151935"/>
                    </a:cubicBezTo>
                    <a:cubicBezTo>
                      <a:pt x="1046473" y="152632"/>
                      <a:pt x="362415" y="194449"/>
                      <a:pt x="0" y="0"/>
                    </a:cubicBezTo>
                    <a:cubicBezTo>
                      <a:pt x="-348" y="348"/>
                      <a:pt x="285750" y="369036"/>
                      <a:pt x="751314" y="274599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5" name="Freeform: Shape 394">
                <a:extLst>
                  <a:ext uri="{FF2B5EF4-FFF2-40B4-BE49-F238E27FC236}">
                    <a16:creationId xmlns:a16="http://schemas.microsoft.com/office/drawing/2014/main" id="{31B207B4-4155-4747-B375-FAF95BF9F6D3}"/>
                  </a:ext>
                </a:extLst>
              </p:cNvPr>
              <p:cNvSpPr/>
              <p:nvPr/>
            </p:nvSpPr>
            <p:spPr>
              <a:xfrm>
                <a:off x="2411218" y="1886298"/>
                <a:ext cx="515743" cy="197558"/>
              </a:xfrm>
              <a:custGeom>
                <a:avLst/>
                <a:gdLst>
                  <a:gd name="connsiteX0" fmla="*/ 0 w 515743"/>
                  <a:gd name="connsiteY0" fmla="*/ 0 h 197558"/>
                  <a:gd name="connsiteX1" fmla="*/ 515744 w 515743"/>
                  <a:gd name="connsiteY1" fmla="*/ 189919 h 197558"/>
                  <a:gd name="connsiteX2" fmla="*/ 0 w 515743"/>
                  <a:gd name="connsiteY2" fmla="*/ 0 h 19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15743" h="197558">
                    <a:moveTo>
                      <a:pt x="0" y="0"/>
                    </a:moveTo>
                    <a:cubicBezTo>
                      <a:pt x="0" y="0"/>
                      <a:pt x="42166" y="243236"/>
                      <a:pt x="515744" y="189919"/>
                    </a:cubicBezTo>
                    <a:cubicBezTo>
                      <a:pt x="515744" y="189919"/>
                      <a:pt x="129981" y="116739"/>
                      <a:pt x="0" y="0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6" name="Freeform: Shape 395">
                <a:extLst>
                  <a:ext uri="{FF2B5EF4-FFF2-40B4-BE49-F238E27FC236}">
                    <a16:creationId xmlns:a16="http://schemas.microsoft.com/office/drawing/2014/main" id="{9142A3C7-9024-44BA-9D19-C71E709124BA}"/>
                  </a:ext>
                </a:extLst>
              </p:cNvPr>
              <p:cNvSpPr/>
              <p:nvPr/>
            </p:nvSpPr>
            <p:spPr>
              <a:xfrm>
                <a:off x="2321311" y="2345240"/>
                <a:ext cx="397959" cy="206481"/>
              </a:xfrm>
              <a:custGeom>
                <a:avLst/>
                <a:gdLst>
                  <a:gd name="connsiteX0" fmla="*/ 0 w 397959"/>
                  <a:gd name="connsiteY0" fmla="*/ 0 h 206481"/>
                  <a:gd name="connsiteX1" fmla="*/ 397959 w 397959"/>
                  <a:gd name="connsiteY1" fmla="*/ 206298 h 206481"/>
                  <a:gd name="connsiteX2" fmla="*/ 0 w 397959"/>
                  <a:gd name="connsiteY2" fmla="*/ 0 h 206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97959" h="206481">
                    <a:moveTo>
                      <a:pt x="0" y="0"/>
                    </a:moveTo>
                    <a:cubicBezTo>
                      <a:pt x="0" y="0"/>
                      <a:pt x="24393" y="213616"/>
                      <a:pt x="397959" y="206298"/>
                    </a:cubicBezTo>
                    <a:cubicBezTo>
                      <a:pt x="397959" y="206298"/>
                      <a:pt x="97573" y="111512"/>
                      <a:pt x="0" y="0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7" name="Freeform: Shape 396">
                <a:extLst>
                  <a:ext uri="{FF2B5EF4-FFF2-40B4-BE49-F238E27FC236}">
                    <a16:creationId xmlns:a16="http://schemas.microsoft.com/office/drawing/2014/main" id="{4C3C1969-0CBE-4714-B317-695D36559A86}"/>
                  </a:ext>
                </a:extLst>
              </p:cNvPr>
              <p:cNvSpPr/>
              <p:nvPr/>
            </p:nvSpPr>
            <p:spPr>
              <a:xfrm>
                <a:off x="1139979" y="1918358"/>
                <a:ext cx="1082713" cy="353095"/>
              </a:xfrm>
              <a:custGeom>
                <a:avLst/>
                <a:gdLst>
                  <a:gd name="connsiteX0" fmla="*/ 1082714 w 1082713"/>
                  <a:gd name="connsiteY0" fmla="*/ 0 h 353095"/>
                  <a:gd name="connsiteX1" fmla="*/ 0 w 1082713"/>
                  <a:gd name="connsiteY1" fmla="*/ 287492 h 353095"/>
                  <a:gd name="connsiteX2" fmla="*/ 1082714 w 1082713"/>
                  <a:gd name="connsiteY2" fmla="*/ 0 h 353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82713" h="353095">
                    <a:moveTo>
                      <a:pt x="1082714" y="0"/>
                    </a:moveTo>
                    <a:cubicBezTo>
                      <a:pt x="1082714" y="0"/>
                      <a:pt x="823796" y="535607"/>
                      <a:pt x="0" y="287492"/>
                    </a:cubicBezTo>
                    <a:cubicBezTo>
                      <a:pt x="0" y="287492"/>
                      <a:pt x="758631" y="227206"/>
                      <a:pt x="1082714" y="0"/>
                    </a:cubicBezTo>
                    <a:close/>
                  </a:path>
                </a:pathLst>
              </a:custGeom>
              <a:solidFill>
                <a:srgbClr val="87741D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98" name="Graphic 3">
              <a:extLst>
                <a:ext uri="{FF2B5EF4-FFF2-40B4-BE49-F238E27FC236}">
                  <a16:creationId xmlns:a16="http://schemas.microsoft.com/office/drawing/2014/main" id="{AA7B6CB5-7981-4BD6-9A90-1E15756F7846}"/>
                </a:ext>
              </a:extLst>
            </p:cNvPr>
            <p:cNvGrpSpPr/>
            <p:nvPr/>
          </p:nvGrpSpPr>
          <p:grpSpPr>
            <a:xfrm>
              <a:off x="1839369" y="3385756"/>
              <a:ext cx="1084244" cy="1237121"/>
              <a:chOff x="1839369" y="3385756"/>
              <a:chExt cx="1084244" cy="1237121"/>
            </a:xfrm>
          </p:grpSpPr>
          <p:grpSp>
            <p:nvGrpSpPr>
              <p:cNvPr id="399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1976578" y="3385756"/>
                <a:ext cx="314038" cy="879933"/>
                <a:chOff x="1976578" y="3385756"/>
                <a:chExt cx="314038" cy="879933"/>
              </a:xfrm>
            </p:grpSpPr>
            <p:sp>
              <p:nvSpPr>
                <p:cNvPr id="400" name="Freeform: Shape 399">
                  <a:extLst>
                    <a:ext uri="{FF2B5EF4-FFF2-40B4-BE49-F238E27FC236}">
                      <a16:creationId xmlns:a16="http://schemas.microsoft.com/office/drawing/2014/main" id="{1BF6D617-89B8-430A-8794-99D49DCC6073}"/>
                    </a:ext>
                  </a:extLst>
                </p:cNvPr>
                <p:cNvSpPr/>
                <p:nvPr/>
              </p:nvSpPr>
              <p:spPr>
                <a:xfrm>
                  <a:off x="1976578" y="3385756"/>
                  <a:ext cx="314038" cy="879933"/>
                </a:xfrm>
                <a:custGeom>
                  <a:avLst/>
                  <a:gdLst>
                    <a:gd name="connsiteX0" fmla="*/ 312325 w 314038"/>
                    <a:gd name="connsiteY0" fmla="*/ 102136 h 879933"/>
                    <a:gd name="connsiteX1" fmla="*/ 260053 w 314038"/>
                    <a:gd name="connsiteY1" fmla="*/ 203194 h 879933"/>
                    <a:gd name="connsiteX2" fmla="*/ 104982 w 314038"/>
                    <a:gd name="connsiteY2" fmla="*/ 533200 h 879933"/>
                    <a:gd name="connsiteX3" fmla="*/ 157253 w 314038"/>
                    <a:gd name="connsiteY3" fmla="*/ 851707 h 879933"/>
                    <a:gd name="connsiteX4" fmla="*/ 176419 w 314038"/>
                    <a:gd name="connsiteY4" fmla="*/ 879934 h 879933"/>
                    <a:gd name="connsiteX5" fmla="*/ 38423 w 314038"/>
                    <a:gd name="connsiteY5" fmla="*/ 708135 h 879933"/>
                    <a:gd name="connsiteX6" fmla="*/ 38423 w 314038"/>
                    <a:gd name="connsiteY6" fmla="*/ 707787 h 879933"/>
                    <a:gd name="connsiteX7" fmla="*/ 34241 w 314038"/>
                    <a:gd name="connsiteY7" fmla="*/ 696287 h 879933"/>
                    <a:gd name="connsiteX8" fmla="*/ 2530 w 314038"/>
                    <a:gd name="connsiteY8" fmla="*/ 424476 h 879933"/>
                    <a:gd name="connsiteX9" fmla="*/ 144708 w 314038"/>
                    <a:gd name="connsiteY9" fmla="*/ 63804 h 879933"/>
                    <a:gd name="connsiteX10" fmla="*/ 167010 w 314038"/>
                    <a:gd name="connsiteY10" fmla="*/ 38017 h 879933"/>
                    <a:gd name="connsiteX11" fmla="*/ 198373 w 314038"/>
                    <a:gd name="connsiteY11" fmla="*/ 12926 h 879933"/>
                    <a:gd name="connsiteX12" fmla="*/ 256220 w 314038"/>
                    <a:gd name="connsiteY12" fmla="*/ 1078 h 879933"/>
                    <a:gd name="connsiteX13" fmla="*/ 269462 w 314038"/>
                    <a:gd name="connsiteY13" fmla="*/ 4911 h 879933"/>
                    <a:gd name="connsiteX14" fmla="*/ 312325 w 314038"/>
                    <a:gd name="connsiteY14" fmla="*/ 102136 h 879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14038" h="879933">
                      <a:moveTo>
                        <a:pt x="312325" y="102136"/>
                      </a:moveTo>
                      <a:cubicBezTo>
                        <a:pt x="305355" y="139772"/>
                        <a:pt x="282007" y="171831"/>
                        <a:pt x="260053" y="203194"/>
                      </a:cubicBezTo>
                      <a:cubicBezTo>
                        <a:pt x="190358" y="303904"/>
                        <a:pt x="128678" y="412976"/>
                        <a:pt x="104982" y="533200"/>
                      </a:cubicBezTo>
                      <a:cubicBezTo>
                        <a:pt x="83028" y="643667"/>
                        <a:pt x="98361" y="756922"/>
                        <a:pt x="157253" y="851707"/>
                      </a:cubicBezTo>
                      <a:cubicBezTo>
                        <a:pt x="163177" y="861465"/>
                        <a:pt x="169798" y="870873"/>
                        <a:pt x="176419" y="879934"/>
                      </a:cubicBezTo>
                      <a:cubicBezTo>
                        <a:pt x="109512" y="846480"/>
                        <a:pt x="63513" y="776785"/>
                        <a:pt x="38423" y="708135"/>
                      </a:cubicBezTo>
                      <a:cubicBezTo>
                        <a:pt x="38423" y="708135"/>
                        <a:pt x="38423" y="708135"/>
                        <a:pt x="38423" y="707787"/>
                      </a:cubicBezTo>
                      <a:cubicBezTo>
                        <a:pt x="37029" y="703953"/>
                        <a:pt x="35635" y="700120"/>
                        <a:pt x="34241" y="696287"/>
                      </a:cubicBezTo>
                      <a:cubicBezTo>
                        <a:pt x="5666" y="609168"/>
                        <a:pt x="-5485" y="515777"/>
                        <a:pt x="2530" y="424476"/>
                      </a:cubicBezTo>
                      <a:cubicBezTo>
                        <a:pt x="14030" y="293798"/>
                        <a:pt x="63862" y="166953"/>
                        <a:pt x="144708" y="63804"/>
                      </a:cubicBezTo>
                      <a:cubicBezTo>
                        <a:pt x="151677" y="54743"/>
                        <a:pt x="158995" y="46032"/>
                        <a:pt x="167010" y="38017"/>
                      </a:cubicBezTo>
                      <a:cubicBezTo>
                        <a:pt x="176419" y="28259"/>
                        <a:pt x="186525" y="19547"/>
                        <a:pt x="198373" y="12926"/>
                      </a:cubicBezTo>
                      <a:cubicBezTo>
                        <a:pt x="215797" y="2821"/>
                        <a:pt x="236705" y="-2406"/>
                        <a:pt x="256220" y="1078"/>
                      </a:cubicBezTo>
                      <a:cubicBezTo>
                        <a:pt x="260750" y="1775"/>
                        <a:pt x="265281" y="3169"/>
                        <a:pt x="269462" y="4911"/>
                      </a:cubicBezTo>
                      <a:cubicBezTo>
                        <a:pt x="305007" y="19896"/>
                        <a:pt x="319294" y="64501"/>
                        <a:pt x="312325" y="102136"/>
                      </a:cubicBezTo>
                      <a:close/>
                    </a:path>
                  </a:pathLst>
                </a:custGeom>
                <a:solidFill>
                  <a:srgbClr val="A38B1F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1" name="Freeform: Shape 400">
                  <a:extLst>
                    <a:ext uri="{FF2B5EF4-FFF2-40B4-BE49-F238E27FC236}">
                      <a16:creationId xmlns:a16="http://schemas.microsoft.com/office/drawing/2014/main" id="{9127A0D7-9761-4200-874B-351F2163588E}"/>
                    </a:ext>
                  </a:extLst>
                </p:cNvPr>
                <p:cNvSpPr/>
                <p:nvPr/>
              </p:nvSpPr>
              <p:spPr>
                <a:xfrm>
                  <a:off x="2018673" y="3387182"/>
                  <a:ext cx="271943" cy="850280"/>
                </a:xfrm>
                <a:custGeom>
                  <a:avLst/>
                  <a:gdLst>
                    <a:gd name="connsiteX0" fmla="*/ 270230 w 271943"/>
                    <a:gd name="connsiteY0" fmla="*/ 100710 h 850280"/>
                    <a:gd name="connsiteX1" fmla="*/ 217959 w 271943"/>
                    <a:gd name="connsiteY1" fmla="*/ 201767 h 850280"/>
                    <a:gd name="connsiteX2" fmla="*/ 62887 w 271943"/>
                    <a:gd name="connsiteY2" fmla="*/ 531774 h 850280"/>
                    <a:gd name="connsiteX3" fmla="*/ 115158 w 271943"/>
                    <a:gd name="connsiteY3" fmla="*/ 850281 h 850280"/>
                    <a:gd name="connsiteX4" fmla="*/ 16191 w 271943"/>
                    <a:gd name="connsiteY4" fmla="*/ 711587 h 850280"/>
                    <a:gd name="connsiteX5" fmla="*/ 103310 w 271943"/>
                    <a:gd name="connsiteY5" fmla="*/ 276341 h 850280"/>
                    <a:gd name="connsiteX6" fmla="*/ 33615 w 271943"/>
                    <a:gd name="connsiteY6" fmla="*/ 681270 h 850280"/>
                    <a:gd name="connsiteX7" fmla="*/ 224928 w 271943"/>
                    <a:gd name="connsiteY7" fmla="*/ 161344 h 850280"/>
                    <a:gd name="connsiteX8" fmla="*/ 214126 w 271943"/>
                    <a:gd name="connsiteY8" fmla="*/ 0 h 850280"/>
                    <a:gd name="connsiteX9" fmla="*/ 227368 w 271943"/>
                    <a:gd name="connsiteY9" fmla="*/ 3833 h 850280"/>
                    <a:gd name="connsiteX10" fmla="*/ 270230 w 271943"/>
                    <a:gd name="connsiteY10" fmla="*/ 100710 h 850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71943" h="850280">
                      <a:moveTo>
                        <a:pt x="270230" y="100710"/>
                      </a:moveTo>
                      <a:cubicBezTo>
                        <a:pt x="263261" y="138345"/>
                        <a:pt x="239913" y="170405"/>
                        <a:pt x="217959" y="201767"/>
                      </a:cubicBezTo>
                      <a:cubicBezTo>
                        <a:pt x="148264" y="302477"/>
                        <a:pt x="86583" y="411550"/>
                        <a:pt x="62887" y="531774"/>
                      </a:cubicBezTo>
                      <a:cubicBezTo>
                        <a:pt x="40933" y="642241"/>
                        <a:pt x="56266" y="755495"/>
                        <a:pt x="115158" y="850281"/>
                      </a:cubicBezTo>
                      <a:cubicBezTo>
                        <a:pt x="78220" y="843659"/>
                        <a:pt x="40933" y="808463"/>
                        <a:pt x="16191" y="711587"/>
                      </a:cubicBezTo>
                      <a:cubicBezTo>
                        <a:pt x="-47928" y="459988"/>
                        <a:pt x="98780" y="281917"/>
                        <a:pt x="103310" y="276341"/>
                      </a:cubicBezTo>
                      <a:cubicBezTo>
                        <a:pt x="-33641" y="471488"/>
                        <a:pt x="31524" y="674997"/>
                        <a:pt x="33615" y="681270"/>
                      </a:cubicBezTo>
                      <a:cubicBezTo>
                        <a:pt x="510" y="486123"/>
                        <a:pt x="145476" y="266235"/>
                        <a:pt x="224928" y="161344"/>
                      </a:cubicBezTo>
                      <a:cubicBezTo>
                        <a:pt x="304381" y="56453"/>
                        <a:pt x="214126" y="0"/>
                        <a:pt x="214126" y="0"/>
                      </a:cubicBezTo>
                      <a:cubicBezTo>
                        <a:pt x="218656" y="697"/>
                        <a:pt x="223186" y="2091"/>
                        <a:pt x="227368" y="3833"/>
                      </a:cubicBezTo>
                      <a:cubicBezTo>
                        <a:pt x="262912" y="18469"/>
                        <a:pt x="277200" y="63074"/>
                        <a:pt x="270230" y="100710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2" name="Freeform: Shape 401">
                  <a:extLst>
                    <a:ext uri="{FF2B5EF4-FFF2-40B4-BE49-F238E27FC236}">
                      <a16:creationId xmlns:a16="http://schemas.microsoft.com/office/drawing/2014/main" id="{FB8A8621-7B51-4E3D-8478-0765B91A7361}"/>
                    </a:ext>
                  </a:extLst>
                </p:cNvPr>
                <p:cNvSpPr/>
                <p:nvPr/>
              </p:nvSpPr>
              <p:spPr>
                <a:xfrm>
                  <a:off x="1976578" y="3424121"/>
                  <a:ext cx="167010" cy="670118"/>
                </a:xfrm>
                <a:custGeom>
                  <a:avLst/>
                  <a:gdLst>
                    <a:gd name="connsiteX0" fmla="*/ 167010 w 167010"/>
                    <a:gd name="connsiteY0" fmla="*/ 0 h 670118"/>
                    <a:gd name="connsiteX1" fmla="*/ 38423 w 167010"/>
                    <a:gd name="connsiteY1" fmla="*/ 271811 h 670118"/>
                    <a:gd name="connsiteX2" fmla="*/ 38423 w 167010"/>
                    <a:gd name="connsiteY2" fmla="*/ 670119 h 670118"/>
                    <a:gd name="connsiteX3" fmla="*/ 34241 w 167010"/>
                    <a:gd name="connsiteY3" fmla="*/ 658619 h 670118"/>
                    <a:gd name="connsiteX4" fmla="*/ 2530 w 167010"/>
                    <a:gd name="connsiteY4" fmla="*/ 386808 h 670118"/>
                    <a:gd name="connsiteX5" fmla="*/ 144708 w 167010"/>
                    <a:gd name="connsiteY5" fmla="*/ 26136 h 670118"/>
                    <a:gd name="connsiteX6" fmla="*/ 167010 w 167010"/>
                    <a:gd name="connsiteY6" fmla="*/ 0 h 6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7010" h="670118">
                      <a:moveTo>
                        <a:pt x="167010" y="0"/>
                      </a:moveTo>
                      <a:cubicBezTo>
                        <a:pt x="167010" y="0"/>
                        <a:pt x="80588" y="127194"/>
                        <a:pt x="38423" y="271811"/>
                      </a:cubicBezTo>
                      <a:cubicBezTo>
                        <a:pt x="-3046" y="414338"/>
                        <a:pt x="37378" y="662452"/>
                        <a:pt x="38423" y="670119"/>
                      </a:cubicBezTo>
                      <a:cubicBezTo>
                        <a:pt x="37029" y="666286"/>
                        <a:pt x="35635" y="662452"/>
                        <a:pt x="34241" y="658619"/>
                      </a:cubicBezTo>
                      <a:cubicBezTo>
                        <a:pt x="5666" y="571500"/>
                        <a:pt x="-5485" y="478109"/>
                        <a:pt x="2530" y="386808"/>
                      </a:cubicBezTo>
                      <a:cubicBezTo>
                        <a:pt x="14030" y="256130"/>
                        <a:pt x="63862" y="129285"/>
                        <a:pt x="144708" y="26136"/>
                      </a:cubicBezTo>
                      <a:cubicBezTo>
                        <a:pt x="152026" y="16727"/>
                        <a:pt x="159344" y="8015"/>
                        <a:pt x="167010" y="0"/>
                      </a:cubicBezTo>
                      <a:close/>
                    </a:path>
                  </a:pathLst>
                </a:custGeom>
                <a:solidFill>
                  <a:srgbClr val="C9AE3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3" name="Freeform: Shape 402">
                  <a:extLst>
                    <a:ext uri="{FF2B5EF4-FFF2-40B4-BE49-F238E27FC236}">
                      <a16:creationId xmlns:a16="http://schemas.microsoft.com/office/drawing/2014/main" id="{C7297C07-71BD-4890-882C-9F89011C0A88}"/>
                    </a:ext>
                  </a:extLst>
                </p:cNvPr>
                <p:cNvSpPr/>
                <p:nvPr/>
              </p:nvSpPr>
              <p:spPr>
                <a:xfrm>
                  <a:off x="2021274" y="3418196"/>
                  <a:ext cx="157510" cy="317810"/>
                </a:xfrm>
                <a:custGeom>
                  <a:avLst/>
                  <a:gdLst>
                    <a:gd name="connsiteX0" fmla="*/ 0 w 157510"/>
                    <a:gd name="connsiteY0" fmla="*/ 317810 h 317810"/>
                    <a:gd name="connsiteX1" fmla="*/ 157511 w 157510"/>
                    <a:gd name="connsiteY1" fmla="*/ 1 h 317810"/>
                    <a:gd name="connsiteX2" fmla="*/ 0 w 157510"/>
                    <a:gd name="connsiteY2" fmla="*/ 317810 h 317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57510" h="317810">
                      <a:moveTo>
                        <a:pt x="0" y="317810"/>
                      </a:moveTo>
                      <a:cubicBezTo>
                        <a:pt x="0" y="317810"/>
                        <a:pt x="64468" y="81195"/>
                        <a:pt x="157511" y="1"/>
                      </a:cubicBezTo>
                      <a:cubicBezTo>
                        <a:pt x="157511" y="-348"/>
                        <a:pt x="70392" y="128588"/>
                        <a:pt x="0" y="317810"/>
                      </a:cubicBezTo>
                      <a:close/>
                    </a:path>
                  </a:pathLst>
                </a:custGeom>
                <a:solidFill>
                  <a:srgbClr val="C9AE3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04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2023204" y="3500774"/>
                <a:ext cx="473905" cy="958668"/>
                <a:chOff x="2023204" y="3500774"/>
                <a:chExt cx="473905" cy="958668"/>
              </a:xfrm>
            </p:grpSpPr>
            <p:sp>
              <p:nvSpPr>
                <p:cNvPr id="405" name="Freeform: Shape 404">
                  <a:extLst>
                    <a:ext uri="{FF2B5EF4-FFF2-40B4-BE49-F238E27FC236}">
                      <a16:creationId xmlns:a16="http://schemas.microsoft.com/office/drawing/2014/main" id="{C2742297-85FA-4C63-BC23-12006AE623FE}"/>
                    </a:ext>
                  </a:extLst>
                </p:cNvPr>
                <p:cNvSpPr/>
                <p:nvPr/>
              </p:nvSpPr>
              <p:spPr>
                <a:xfrm>
                  <a:off x="2023204" y="3500774"/>
                  <a:ext cx="473905" cy="958668"/>
                </a:xfrm>
                <a:custGeom>
                  <a:avLst/>
                  <a:gdLst>
                    <a:gd name="connsiteX0" fmla="*/ 463633 w 473905"/>
                    <a:gd name="connsiteY0" fmla="*/ 133478 h 958668"/>
                    <a:gd name="connsiteX1" fmla="*/ 379999 w 473905"/>
                    <a:gd name="connsiteY1" fmla="*/ 231748 h 958668"/>
                    <a:gd name="connsiteX2" fmla="*/ 123172 w 473905"/>
                    <a:gd name="connsiteY2" fmla="*/ 556528 h 958668"/>
                    <a:gd name="connsiteX3" fmla="*/ 98430 w 473905"/>
                    <a:gd name="connsiteY3" fmla="*/ 922427 h 958668"/>
                    <a:gd name="connsiteX4" fmla="*/ 112370 w 473905"/>
                    <a:gd name="connsiteY4" fmla="*/ 958668 h 958668"/>
                    <a:gd name="connsiteX5" fmla="*/ 4342 w 473905"/>
                    <a:gd name="connsiteY5" fmla="*/ 733205 h 958668"/>
                    <a:gd name="connsiteX6" fmla="*/ 4342 w 473905"/>
                    <a:gd name="connsiteY6" fmla="*/ 732856 h 958668"/>
                    <a:gd name="connsiteX7" fmla="*/ 2948 w 473905"/>
                    <a:gd name="connsiteY7" fmla="*/ 718917 h 958668"/>
                    <a:gd name="connsiteX8" fmla="*/ 38144 w 473905"/>
                    <a:gd name="connsiteY8" fmla="*/ 409819 h 958668"/>
                    <a:gd name="connsiteX9" fmla="*/ 288698 w 473905"/>
                    <a:gd name="connsiteY9" fmla="*/ 47753 h 958668"/>
                    <a:gd name="connsiteX10" fmla="*/ 320061 w 473905"/>
                    <a:gd name="connsiteY10" fmla="*/ 24754 h 958668"/>
                    <a:gd name="connsiteX11" fmla="*/ 361181 w 473905"/>
                    <a:gd name="connsiteY11" fmla="*/ 4891 h 958668"/>
                    <a:gd name="connsiteX12" fmla="*/ 428437 w 473905"/>
                    <a:gd name="connsiteY12" fmla="*/ 6633 h 958668"/>
                    <a:gd name="connsiteX13" fmla="*/ 442376 w 473905"/>
                    <a:gd name="connsiteY13" fmla="*/ 14299 h 958668"/>
                    <a:gd name="connsiteX14" fmla="*/ 463633 w 473905"/>
                    <a:gd name="connsiteY14" fmla="*/ 133478 h 9586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73905" h="958668">
                      <a:moveTo>
                        <a:pt x="463633" y="133478"/>
                      </a:moveTo>
                      <a:cubicBezTo>
                        <a:pt x="446209" y="173205"/>
                        <a:pt x="412059" y="202825"/>
                        <a:pt x="379999" y="231748"/>
                      </a:cubicBezTo>
                      <a:cubicBezTo>
                        <a:pt x="276850" y="325140"/>
                        <a:pt x="180322" y="429682"/>
                        <a:pt x="123172" y="556528"/>
                      </a:cubicBezTo>
                      <a:cubicBezTo>
                        <a:pt x="70552" y="672918"/>
                        <a:pt x="58007" y="802203"/>
                        <a:pt x="98430" y="922427"/>
                      </a:cubicBezTo>
                      <a:cubicBezTo>
                        <a:pt x="102612" y="934624"/>
                        <a:pt x="107142" y="946820"/>
                        <a:pt x="112370" y="958668"/>
                      </a:cubicBezTo>
                      <a:cubicBezTo>
                        <a:pt x="47205" y="904306"/>
                        <a:pt x="14099" y="815445"/>
                        <a:pt x="4342" y="733205"/>
                      </a:cubicBezTo>
                      <a:cubicBezTo>
                        <a:pt x="4342" y="733205"/>
                        <a:pt x="4342" y="733205"/>
                        <a:pt x="4342" y="732856"/>
                      </a:cubicBezTo>
                      <a:cubicBezTo>
                        <a:pt x="3645" y="728326"/>
                        <a:pt x="3297" y="723796"/>
                        <a:pt x="2948" y="718917"/>
                      </a:cubicBezTo>
                      <a:cubicBezTo>
                        <a:pt x="-6112" y="615071"/>
                        <a:pt x="5736" y="509135"/>
                        <a:pt x="38144" y="409819"/>
                      </a:cubicBezTo>
                      <a:cubicBezTo>
                        <a:pt x="84491" y="268338"/>
                        <a:pt x="172656" y="140796"/>
                        <a:pt x="288698" y="47753"/>
                      </a:cubicBezTo>
                      <a:cubicBezTo>
                        <a:pt x="298804" y="39738"/>
                        <a:pt x="309258" y="31723"/>
                        <a:pt x="320061" y="24754"/>
                      </a:cubicBezTo>
                      <a:cubicBezTo>
                        <a:pt x="332955" y="16390"/>
                        <a:pt x="346545" y="9421"/>
                        <a:pt x="361181" y="4891"/>
                      </a:cubicBezTo>
                      <a:cubicBezTo>
                        <a:pt x="383135" y="-1731"/>
                        <a:pt x="407528" y="-2079"/>
                        <a:pt x="428437" y="6633"/>
                      </a:cubicBezTo>
                      <a:cubicBezTo>
                        <a:pt x="433316" y="8724"/>
                        <a:pt x="437846" y="11163"/>
                        <a:pt x="442376" y="14299"/>
                      </a:cubicBezTo>
                      <a:cubicBezTo>
                        <a:pt x="477224" y="40435"/>
                        <a:pt x="481405" y="93752"/>
                        <a:pt x="463633" y="133478"/>
                      </a:cubicBezTo>
                      <a:close/>
                    </a:path>
                  </a:pathLst>
                </a:custGeom>
                <a:solidFill>
                  <a:srgbClr val="A38B1F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6" name="Freeform: Shape 405">
                  <a:extLst>
                    <a:ext uri="{FF2B5EF4-FFF2-40B4-BE49-F238E27FC236}">
                      <a16:creationId xmlns:a16="http://schemas.microsoft.com/office/drawing/2014/main" id="{D73A9146-3535-4D3C-B3D5-CC7C331318E6}"/>
                    </a:ext>
                  </a:extLst>
                </p:cNvPr>
                <p:cNvSpPr/>
                <p:nvPr/>
              </p:nvSpPr>
              <p:spPr>
                <a:xfrm>
                  <a:off x="2047982" y="3508104"/>
                  <a:ext cx="449090" cy="915097"/>
                </a:xfrm>
                <a:custGeom>
                  <a:avLst/>
                  <a:gdLst>
                    <a:gd name="connsiteX0" fmla="*/ 438855 w 449090"/>
                    <a:gd name="connsiteY0" fmla="*/ 126148 h 915097"/>
                    <a:gd name="connsiteX1" fmla="*/ 355221 w 449090"/>
                    <a:gd name="connsiteY1" fmla="*/ 224418 h 915097"/>
                    <a:gd name="connsiteX2" fmla="*/ 98394 w 449090"/>
                    <a:gd name="connsiteY2" fmla="*/ 549198 h 915097"/>
                    <a:gd name="connsiteX3" fmla="*/ 73652 w 449090"/>
                    <a:gd name="connsiteY3" fmla="*/ 915097 h 915097"/>
                    <a:gd name="connsiteX4" fmla="*/ 124 w 449090"/>
                    <a:gd name="connsiteY4" fmla="*/ 735981 h 915097"/>
                    <a:gd name="connsiteX5" fmla="*/ 208861 w 449090"/>
                    <a:gd name="connsiteY5" fmla="*/ 277038 h 915097"/>
                    <a:gd name="connsiteX6" fmla="*/ 27305 w 449090"/>
                    <a:gd name="connsiteY6" fmla="*/ 706709 h 915097"/>
                    <a:gd name="connsiteX7" fmla="*/ 373341 w 449090"/>
                    <a:gd name="connsiteY7" fmla="*/ 181207 h 915097"/>
                    <a:gd name="connsiteX8" fmla="*/ 402962 w 449090"/>
                    <a:gd name="connsiteY8" fmla="*/ 0 h 915097"/>
                    <a:gd name="connsiteX9" fmla="*/ 416901 w 449090"/>
                    <a:gd name="connsiteY9" fmla="*/ 7667 h 915097"/>
                    <a:gd name="connsiteX10" fmla="*/ 438855 w 449090"/>
                    <a:gd name="connsiteY10" fmla="*/ 126148 h 915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49090" h="915097">
                      <a:moveTo>
                        <a:pt x="438855" y="126148"/>
                      </a:moveTo>
                      <a:cubicBezTo>
                        <a:pt x="421431" y="165875"/>
                        <a:pt x="387280" y="195495"/>
                        <a:pt x="355221" y="224418"/>
                      </a:cubicBezTo>
                      <a:cubicBezTo>
                        <a:pt x="252072" y="317810"/>
                        <a:pt x="155544" y="422352"/>
                        <a:pt x="98394" y="549198"/>
                      </a:cubicBezTo>
                      <a:cubicBezTo>
                        <a:pt x="45774" y="665588"/>
                        <a:pt x="33229" y="794873"/>
                        <a:pt x="73652" y="915097"/>
                      </a:cubicBezTo>
                      <a:cubicBezTo>
                        <a:pt x="34623" y="898370"/>
                        <a:pt x="2563" y="849584"/>
                        <a:pt x="124" y="735981"/>
                      </a:cubicBezTo>
                      <a:cubicBezTo>
                        <a:pt x="-5800" y="441170"/>
                        <a:pt x="202588" y="281917"/>
                        <a:pt x="208861" y="277038"/>
                      </a:cubicBezTo>
                      <a:cubicBezTo>
                        <a:pt x="7093" y="457200"/>
                        <a:pt x="26608" y="699391"/>
                        <a:pt x="27305" y="706709"/>
                      </a:cubicBezTo>
                      <a:cubicBezTo>
                        <a:pt x="41244" y="482290"/>
                        <a:pt x="258344" y="276690"/>
                        <a:pt x="373341" y="181207"/>
                      </a:cubicBezTo>
                      <a:cubicBezTo>
                        <a:pt x="488338" y="85725"/>
                        <a:pt x="402962" y="0"/>
                        <a:pt x="402962" y="0"/>
                      </a:cubicBezTo>
                      <a:cubicBezTo>
                        <a:pt x="407840" y="2091"/>
                        <a:pt x="412371" y="4530"/>
                        <a:pt x="416901" y="7667"/>
                      </a:cubicBezTo>
                      <a:cubicBezTo>
                        <a:pt x="452445" y="33105"/>
                        <a:pt x="456627" y="86422"/>
                        <a:pt x="438855" y="126148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7" name="Freeform: Shape 406">
                  <a:extLst>
                    <a:ext uri="{FF2B5EF4-FFF2-40B4-BE49-F238E27FC236}">
                      <a16:creationId xmlns:a16="http://schemas.microsoft.com/office/drawing/2014/main" id="{C23754B3-A1D7-4ACF-A82D-D6DE3E877036}"/>
                    </a:ext>
                  </a:extLst>
                </p:cNvPr>
                <p:cNvSpPr/>
                <p:nvPr/>
              </p:nvSpPr>
              <p:spPr>
                <a:xfrm>
                  <a:off x="2023553" y="3525876"/>
                  <a:ext cx="319712" cy="707754"/>
                </a:xfrm>
                <a:custGeom>
                  <a:avLst/>
                  <a:gdLst>
                    <a:gd name="connsiteX0" fmla="*/ 319713 w 319712"/>
                    <a:gd name="connsiteY0" fmla="*/ 0 h 707754"/>
                    <a:gd name="connsiteX1" fmla="*/ 107142 w 319712"/>
                    <a:gd name="connsiteY1" fmla="*/ 267281 h 707754"/>
                    <a:gd name="connsiteX2" fmla="*/ 4342 w 319712"/>
                    <a:gd name="connsiteY2" fmla="*/ 707754 h 707754"/>
                    <a:gd name="connsiteX3" fmla="*/ 2948 w 319712"/>
                    <a:gd name="connsiteY3" fmla="*/ 693815 h 707754"/>
                    <a:gd name="connsiteX4" fmla="*/ 38144 w 319712"/>
                    <a:gd name="connsiteY4" fmla="*/ 384717 h 707754"/>
                    <a:gd name="connsiteX5" fmla="*/ 288698 w 319712"/>
                    <a:gd name="connsiteY5" fmla="*/ 22651 h 707754"/>
                    <a:gd name="connsiteX6" fmla="*/ 319713 w 319712"/>
                    <a:gd name="connsiteY6" fmla="*/ 0 h 7077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19712" h="707754">
                      <a:moveTo>
                        <a:pt x="319713" y="0"/>
                      </a:moveTo>
                      <a:cubicBezTo>
                        <a:pt x="319713" y="0"/>
                        <a:pt x="191125" y="118133"/>
                        <a:pt x="107142" y="267281"/>
                      </a:cubicBezTo>
                      <a:cubicBezTo>
                        <a:pt x="24554" y="413989"/>
                        <a:pt x="5039" y="699042"/>
                        <a:pt x="4342" y="707754"/>
                      </a:cubicBezTo>
                      <a:cubicBezTo>
                        <a:pt x="3645" y="703224"/>
                        <a:pt x="3297" y="698694"/>
                        <a:pt x="2948" y="693815"/>
                      </a:cubicBezTo>
                      <a:cubicBezTo>
                        <a:pt x="-6112" y="589969"/>
                        <a:pt x="5736" y="484033"/>
                        <a:pt x="38144" y="384717"/>
                      </a:cubicBezTo>
                      <a:cubicBezTo>
                        <a:pt x="84491" y="243236"/>
                        <a:pt x="172656" y="115694"/>
                        <a:pt x="288698" y="22651"/>
                      </a:cubicBezTo>
                      <a:cubicBezTo>
                        <a:pt x="298455" y="14984"/>
                        <a:pt x="308561" y="6970"/>
                        <a:pt x="319713" y="0"/>
                      </a:cubicBezTo>
                      <a:close/>
                    </a:path>
                  </a:pathLst>
                </a:custGeom>
                <a:solidFill>
                  <a:srgbClr val="C9AE3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8" name="Freeform: Shape 407">
                  <a:extLst>
                    <a:ext uri="{FF2B5EF4-FFF2-40B4-BE49-F238E27FC236}">
                      <a16:creationId xmlns:a16="http://schemas.microsoft.com/office/drawing/2014/main" id="{386AB2D0-C956-4141-AFEA-613DB48FC746}"/>
                    </a:ext>
                  </a:extLst>
                </p:cNvPr>
                <p:cNvSpPr/>
                <p:nvPr/>
              </p:nvSpPr>
              <p:spPr>
                <a:xfrm>
                  <a:off x="2126862" y="3528315"/>
                  <a:ext cx="256478" cy="310840"/>
                </a:xfrm>
                <a:custGeom>
                  <a:avLst/>
                  <a:gdLst>
                    <a:gd name="connsiteX0" fmla="*/ 0 w 256478"/>
                    <a:gd name="connsiteY0" fmla="*/ 310840 h 310840"/>
                    <a:gd name="connsiteX1" fmla="*/ 256478 w 256478"/>
                    <a:gd name="connsiteY1" fmla="*/ 0 h 310840"/>
                    <a:gd name="connsiteX2" fmla="*/ 0 w 256478"/>
                    <a:gd name="connsiteY2" fmla="*/ 310840 h 310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6478" h="310840">
                      <a:moveTo>
                        <a:pt x="0" y="310840"/>
                      </a:moveTo>
                      <a:cubicBezTo>
                        <a:pt x="0" y="310840"/>
                        <a:pt x="132421" y="65862"/>
                        <a:pt x="256478" y="0"/>
                      </a:cubicBezTo>
                      <a:cubicBezTo>
                        <a:pt x="256478" y="0"/>
                        <a:pt x="126845" y="119876"/>
                        <a:pt x="0" y="310840"/>
                      </a:cubicBezTo>
                      <a:close/>
                    </a:path>
                  </a:pathLst>
                </a:custGeom>
                <a:solidFill>
                  <a:srgbClr val="C9AE3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09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2047711" y="3688910"/>
                <a:ext cx="634734" cy="851726"/>
                <a:chOff x="2047711" y="3688910"/>
                <a:chExt cx="634734" cy="851726"/>
              </a:xfrm>
            </p:grpSpPr>
            <p:sp>
              <p:nvSpPr>
                <p:cNvPr id="410" name="Freeform: Shape 409">
                  <a:extLst>
                    <a:ext uri="{FF2B5EF4-FFF2-40B4-BE49-F238E27FC236}">
                      <a16:creationId xmlns:a16="http://schemas.microsoft.com/office/drawing/2014/main" id="{1053D516-DD26-45B0-A829-BD918579C898}"/>
                    </a:ext>
                  </a:extLst>
                </p:cNvPr>
                <p:cNvSpPr/>
                <p:nvPr/>
              </p:nvSpPr>
              <p:spPr>
                <a:xfrm>
                  <a:off x="2047711" y="3688910"/>
                  <a:ext cx="634661" cy="851726"/>
                </a:xfrm>
                <a:custGeom>
                  <a:avLst/>
                  <a:gdLst>
                    <a:gd name="connsiteX0" fmla="*/ 608137 w 634661"/>
                    <a:gd name="connsiteY0" fmla="*/ 151291 h 851726"/>
                    <a:gd name="connsiteX1" fmla="*/ 501155 w 634661"/>
                    <a:gd name="connsiteY1" fmla="*/ 223425 h 851726"/>
                    <a:gd name="connsiteX2" fmla="*/ 166967 w 634661"/>
                    <a:gd name="connsiteY2" fmla="*/ 467358 h 851726"/>
                    <a:gd name="connsiteX3" fmla="*/ 45349 w 634661"/>
                    <a:gd name="connsiteY3" fmla="*/ 813046 h 851726"/>
                    <a:gd name="connsiteX4" fmla="*/ 49182 w 634661"/>
                    <a:gd name="connsiteY4" fmla="*/ 851727 h 851726"/>
                    <a:gd name="connsiteX5" fmla="*/ 5274 w 634661"/>
                    <a:gd name="connsiteY5" fmla="*/ 605703 h 851726"/>
                    <a:gd name="connsiteX6" fmla="*/ 5274 w 634661"/>
                    <a:gd name="connsiteY6" fmla="*/ 605355 h 851726"/>
                    <a:gd name="connsiteX7" fmla="*/ 7713 w 634661"/>
                    <a:gd name="connsiteY7" fmla="*/ 591764 h 851726"/>
                    <a:gd name="connsiteX8" fmla="*/ 124104 w 634661"/>
                    <a:gd name="connsiteY8" fmla="*/ 303574 h 851726"/>
                    <a:gd name="connsiteX9" fmla="*/ 462474 w 634661"/>
                    <a:gd name="connsiteY9" fmla="*/ 21658 h 851726"/>
                    <a:gd name="connsiteX10" fmla="*/ 498716 w 634661"/>
                    <a:gd name="connsiteY10" fmla="*/ 8067 h 851726"/>
                    <a:gd name="connsiteX11" fmla="*/ 543669 w 634661"/>
                    <a:gd name="connsiteY11" fmla="*/ 52 h 851726"/>
                    <a:gd name="connsiteX12" fmla="*/ 607788 w 634661"/>
                    <a:gd name="connsiteY12" fmla="*/ 19915 h 851726"/>
                    <a:gd name="connsiteX13" fmla="*/ 618940 w 634661"/>
                    <a:gd name="connsiteY13" fmla="*/ 31067 h 851726"/>
                    <a:gd name="connsiteX14" fmla="*/ 608137 w 634661"/>
                    <a:gd name="connsiteY14" fmla="*/ 151291 h 851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4661" h="851726">
                      <a:moveTo>
                        <a:pt x="608137" y="151291"/>
                      </a:moveTo>
                      <a:cubicBezTo>
                        <a:pt x="580607" y="184744"/>
                        <a:pt x="539836" y="204259"/>
                        <a:pt x="501155" y="223425"/>
                      </a:cubicBezTo>
                      <a:cubicBezTo>
                        <a:pt x="376749" y="285802"/>
                        <a:pt x="255828" y="360724"/>
                        <a:pt x="166967" y="467358"/>
                      </a:cubicBezTo>
                      <a:cubicBezTo>
                        <a:pt x="85075" y="565628"/>
                        <a:pt x="38379" y="686549"/>
                        <a:pt x="45349" y="813046"/>
                      </a:cubicBezTo>
                      <a:cubicBezTo>
                        <a:pt x="46046" y="825939"/>
                        <a:pt x="47440" y="838833"/>
                        <a:pt x="49182" y="851727"/>
                      </a:cubicBezTo>
                      <a:cubicBezTo>
                        <a:pt x="744" y="782032"/>
                        <a:pt x="-7271" y="687246"/>
                        <a:pt x="5274" y="605703"/>
                      </a:cubicBezTo>
                      <a:cubicBezTo>
                        <a:pt x="5274" y="605703"/>
                        <a:pt x="5274" y="605703"/>
                        <a:pt x="5274" y="605355"/>
                      </a:cubicBezTo>
                      <a:cubicBezTo>
                        <a:pt x="5971" y="600824"/>
                        <a:pt x="6668" y="596294"/>
                        <a:pt x="7713" y="591764"/>
                      </a:cubicBezTo>
                      <a:cubicBezTo>
                        <a:pt x="26531" y="489312"/>
                        <a:pt x="66257" y="390345"/>
                        <a:pt x="124104" y="303574"/>
                      </a:cubicBezTo>
                      <a:cubicBezTo>
                        <a:pt x="206693" y="179517"/>
                        <a:pt x="325872" y="80550"/>
                        <a:pt x="462474" y="21658"/>
                      </a:cubicBezTo>
                      <a:cubicBezTo>
                        <a:pt x="474322" y="16431"/>
                        <a:pt x="486519" y="11900"/>
                        <a:pt x="498716" y="8067"/>
                      </a:cubicBezTo>
                      <a:cubicBezTo>
                        <a:pt x="513352" y="3537"/>
                        <a:pt x="528336" y="401"/>
                        <a:pt x="543669" y="52"/>
                      </a:cubicBezTo>
                      <a:cubicBezTo>
                        <a:pt x="566668" y="-645"/>
                        <a:pt x="590365" y="5628"/>
                        <a:pt x="607788" y="19915"/>
                      </a:cubicBezTo>
                      <a:cubicBezTo>
                        <a:pt x="611970" y="23400"/>
                        <a:pt x="615803" y="26885"/>
                        <a:pt x="618940" y="31067"/>
                      </a:cubicBezTo>
                      <a:cubicBezTo>
                        <a:pt x="645772" y="65566"/>
                        <a:pt x="635667" y="117837"/>
                        <a:pt x="608137" y="151291"/>
                      </a:cubicBezTo>
                      <a:close/>
                    </a:path>
                  </a:pathLst>
                </a:custGeom>
                <a:solidFill>
                  <a:srgbClr val="A38B1F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1" name="Freeform: Shape 410">
                  <a:extLst>
                    <a:ext uri="{FF2B5EF4-FFF2-40B4-BE49-F238E27FC236}">
                      <a16:creationId xmlns:a16="http://schemas.microsoft.com/office/drawing/2014/main" id="{84B64056-720E-44C7-9B83-00B6D04DF4BF}"/>
                    </a:ext>
                  </a:extLst>
                </p:cNvPr>
                <p:cNvSpPr/>
                <p:nvPr/>
              </p:nvSpPr>
              <p:spPr>
                <a:xfrm>
                  <a:off x="2056205" y="3708826"/>
                  <a:ext cx="626240" cy="793130"/>
                </a:xfrm>
                <a:custGeom>
                  <a:avLst/>
                  <a:gdLst>
                    <a:gd name="connsiteX0" fmla="*/ 599643 w 626240"/>
                    <a:gd name="connsiteY0" fmla="*/ 131375 h 793130"/>
                    <a:gd name="connsiteX1" fmla="*/ 492661 w 626240"/>
                    <a:gd name="connsiteY1" fmla="*/ 203509 h 793130"/>
                    <a:gd name="connsiteX2" fmla="*/ 158473 w 626240"/>
                    <a:gd name="connsiteY2" fmla="*/ 447442 h 793130"/>
                    <a:gd name="connsiteX3" fmla="*/ 36855 w 626240"/>
                    <a:gd name="connsiteY3" fmla="*/ 793130 h 793130"/>
                    <a:gd name="connsiteX4" fmla="*/ 14204 w 626240"/>
                    <a:gd name="connsiteY4" fmla="*/ 600772 h 793130"/>
                    <a:gd name="connsiteX5" fmla="*/ 338286 w 626240"/>
                    <a:gd name="connsiteY5" fmla="*/ 214661 h 793130"/>
                    <a:gd name="connsiteX6" fmla="*/ 48354 w 626240"/>
                    <a:gd name="connsiteY6" fmla="*/ 580212 h 793130"/>
                    <a:gd name="connsiteX7" fmla="*/ 522281 w 626240"/>
                    <a:gd name="connsiteY7" fmla="*/ 166571 h 793130"/>
                    <a:gd name="connsiteX8" fmla="*/ 599643 w 626240"/>
                    <a:gd name="connsiteY8" fmla="*/ 0 h 793130"/>
                    <a:gd name="connsiteX9" fmla="*/ 610794 w 626240"/>
                    <a:gd name="connsiteY9" fmla="*/ 11151 h 793130"/>
                    <a:gd name="connsiteX10" fmla="*/ 599643 w 626240"/>
                    <a:gd name="connsiteY10" fmla="*/ 131375 h 793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26240" h="793130">
                      <a:moveTo>
                        <a:pt x="599643" y="131375"/>
                      </a:moveTo>
                      <a:cubicBezTo>
                        <a:pt x="572113" y="164829"/>
                        <a:pt x="531342" y="184343"/>
                        <a:pt x="492661" y="203509"/>
                      </a:cubicBezTo>
                      <a:cubicBezTo>
                        <a:pt x="368255" y="265887"/>
                        <a:pt x="247334" y="340809"/>
                        <a:pt x="158473" y="447442"/>
                      </a:cubicBezTo>
                      <a:cubicBezTo>
                        <a:pt x="76581" y="545713"/>
                        <a:pt x="29885" y="666634"/>
                        <a:pt x="36855" y="793130"/>
                      </a:cubicBezTo>
                      <a:cubicBezTo>
                        <a:pt x="3749" y="766298"/>
                        <a:pt x="-14371" y="710890"/>
                        <a:pt x="14204" y="600772"/>
                      </a:cubicBezTo>
                      <a:cubicBezTo>
                        <a:pt x="87732" y="315022"/>
                        <a:pt x="330620" y="217448"/>
                        <a:pt x="338286" y="214661"/>
                      </a:cubicBezTo>
                      <a:cubicBezTo>
                        <a:pt x="95747" y="334188"/>
                        <a:pt x="49748" y="572545"/>
                        <a:pt x="48354" y="580212"/>
                      </a:cubicBezTo>
                      <a:cubicBezTo>
                        <a:pt x="121883" y="367990"/>
                        <a:pt x="386027" y="227903"/>
                        <a:pt x="522281" y="166571"/>
                      </a:cubicBezTo>
                      <a:cubicBezTo>
                        <a:pt x="658535" y="105588"/>
                        <a:pt x="599643" y="0"/>
                        <a:pt x="599643" y="0"/>
                      </a:cubicBezTo>
                      <a:cubicBezTo>
                        <a:pt x="603825" y="3485"/>
                        <a:pt x="607658" y="6970"/>
                        <a:pt x="610794" y="11151"/>
                      </a:cubicBezTo>
                      <a:cubicBezTo>
                        <a:pt x="637278" y="45650"/>
                        <a:pt x="627172" y="97922"/>
                        <a:pt x="599643" y="131375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2" name="Freeform: Shape 411">
                  <a:extLst>
                    <a:ext uri="{FF2B5EF4-FFF2-40B4-BE49-F238E27FC236}">
                      <a16:creationId xmlns:a16="http://schemas.microsoft.com/office/drawing/2014/main" id="{261BC45E-3F49-407B-9BDD-83CB0B7D505A}"/>
                    </a:ext>
                  </a:extLst>
                </p:cNvPr>
                <p:cNvSpPr/>
                <p:nvPr/>
              </p:nvSpPr>
              <p:spPr>
                <a:xfrm>
                  <a:off x="2052637" y="3697326"/>
                  <a:ext cx="493441" cy="597635"/>
                </a:xfrm>
                <a:custGeom>
                  <a:avLst/>
                  <a:gdLst>
                    <a:gd name="connsiteX0" fmla="*/ 493441 w 493441"/>
                    <a:gd name="connsiteY0" fmla="*/ 0 h 597635"/>
                    <a:gd name="connsiteX1" fmla="*/ 217100 w 493441"/>
                    <a:gd name="connsiteY1" fmla="*/ 200722 h 597635"/>
                    <a:gd name="connsiteX2" fmla="*/ 0 w 493441"/>
                    <a:gd name="connsiteY2" fmla="*/ 597636 h 597635"/>
                    <a:gd name="connsiteX3" fmla="*/ 2439 w 493441"/>
                    <a:gd name="connsiteY3" fmla="*/ 584045 h 597635"/>
                    <a:gd name="connsiteX4" fmla="*/ 118830 w 493441"/>
                    <a:gd name="connsiteY4" fmla="*/ 295856 h 597635"/>
                    <a:gd name="connsiteX5" fmla="*/ 457200 w 493441"/>
                    <a:gd name="connsiteY5" fmla="*/ 13939 h 597635"/>
                    <a:gd name="connsiteX6" fmla="*/ 493441 w 493441"/>
                    <a:gd name="connsiteY6" fmla="*/ 0 h 597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93441" h="597635">
                      <a:moveTo>
                        <a:pt x="493441" y="0"/>
                      </a:moveTo>
                      <a:cubicBezTo>
                        <a:pt x="493441" y="0"/>
                        <a:pt x="338021" y="79453"/>
                        <a:pt x="217100" y="200722"/>
                      </a:cubicBezTo>
                      <a:cubicBezTo>
                        <a:pt x="97922" y="319901"/>
                        <a:pt x="3136" y="589272"/>
                        <a:pt x="0" y="597636"/>
                      </a:cubicBezTo>
                      <a:cubicBezTo>
                        <a:pt x="697" y="593105"/>
                        <a:pt x="1394" y="588575"/>
                        <a:pt x="2439" y="584045"/>
                      </a:cubicBezTo>
                      <a:cubicBezTo>
                        <a:pt x="21257" y="481593"/>
                        <a:pt x="60983" y="382626"/>
                        <a:pt x="118830" y="295856"/>
                      </a:cubicBezTo>
                      <a:cubicBezTo>
                        <a:pt x="201419" y="171799"/>
                        <a:pt x="320598" y="72831"/>
                        <a:pt x="457200" y="13939"/>
                      </a:cubicBezTo>
                      <a:cubicBezTo>
                        <a:pt x="469048" y="8712"/>
                        <a:pt x="481245" y="3833"/>
                        <a:pt x="493441" y="0"/>
                      </a:cubicBezTo>
                      <a:close/>
                    </a:path>
                  </a:pathLst>
                </a:custGeom>
                <a:solidFill>
                  <a:srgbClr val="C9AE3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3" name="Freeform: Shape 412">
                  <a:extLst>
                    <a:ext uri="{FF2B5EF4-FFF2-40B4-BE49-F238E27FC236}">
                      <a16:creationId xmlns:a16="http://schemas.microsoft.com/office/drawing/2014/main" id="{B96BFC13-2865-447F-B32A-9E1B699B6FA8}"/>
                    </a:ext>
                  </a:extLst>
                </p:cNvPr>
                <p:cNvSpPr/>
                <p:nvPr/>
              </p:nvSpPr>
              <p:spPr>
                <a:xfrm>
                  <a:off x="2254055" y="3710219"/>
                  <a:ext cx="330354" cy="231039"/>
                </a:xfrm>
                <a:custGeom>
                  <a:avLst/>
                  <a:gdLst>
                    <a:gd name="connsiteX0" fmla="*/ 0 w 330354"/>
                    <a:gd name="connsiteY0" fmla="*/ 231040 h 231039"/>
                    <a:gd name="connsiteX1" fmla="*/ 330355 w 330354"/>
                    <a:gd name="connsiteY1" fmla="*/ 0 h 231039"/>
                    <a:gd name="connsiteX2" fmla="*/ 0 w 330354"/>
                    <a:gd name="connsiteY2" fmla="*/ 231040 h 231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0354" h="231039">
                      <a:moveTo>
                        <a:pt x="0" y="231040"/>
                      </a:moveTo>
                      <a:cubicBezTo>
                        <a:pt x="0" y="231040"/>
                        <a:pt x="193055" y="30318"/>
                        <a:pt x="330355" y="0"/>
                      </a:cubicBezTo>
                      <a:cubicBezTo>
                        <a:pt x="330355" y="349"/>
                        <a:pt x="173192" y="80847"/>
                        <a:pt x="0" y="231040"/>
                      </a:cubicBezTo>
                      <a:close/>
                    </a:path>
                  </a:pathLst>
                </a:custGeom>
                <a:solidFill>
                  <a:srgbClr val="C9AE3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14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2005883" y="3917382"/>
                <a:ext cx="871635" cy="573770"/>
                <a:chOff x="2005883" y="3917382"/>
                <a:chExt cx="871635" cy="573770"/>
              </a:xfrm>
            </p:grpSpPr>
            <p:sp>
              <p:nvSpPr>
                <p:cNvPr id="415" name="Freeform: Shape 414">
                  <a:extLst>
                    <a:ext uri="{FF2B5EF4-FFF2-40B4-BE49-F238E27FC236}">
                      <a16:creationId xmlns:a16="http://schemas.microsoft.com/office/drawing/2014/main" id="{45903EFF-DCA9-411E-8F99-4E5B84DD3807}"/>
                    </a:ext>
                  </a:extLst>
                </p:cNvPr>
                <p:cNvSpPr/>
                <p:nvPr/>
              </p:nvSpPr>
              <p:spPr>
                <a:xfrm>
                  <a:off x="2005883" y="3917731"/>
                  <a:ext cx="871402" cy="573422"/>
                </a:xfrm>
                <a:custGeom>
                  <a:avLst/>
                  <a:gdLst>
                    <a:gd name="connsiteX0" fmla="*/ 808870 w 871402"/>
                    <a:gd name="connsiteY0" fmla="*/ 179645 h 573422"/>
                    <a:gd name="connsiteX1" fmla="*/ 681328 w 871402"/>
                    <a:gd name="connsiteY1" fmla="*/ 199159 h 573422"/>
                    <a:gd name="connsiteX2" fmla="*/ 274657 w 871402"/>
                    <a:gd name="connsiteY2" fmla="*/ 276521 h 573422"/>
                    <a:gd name="connsiteX3" fmla="*/ 16436 w 871402"/>
                    <a:gd name="connsiteY3" fmla="*/ 536832 h 573422"/>
                    <a:gd name="connsiteX4" fmla="*/ 3194 w 871402"/>
                    <a:gd name="connsiteY4" fmla="*/ 573422 h 573422"/>
                    <a:gd name="connsiteX5" fmla="*/ 69056 w 871402"/>
                    <a:gd name="connsiteY5" fmla="*/ 332277 h 573422"/>
                    <a:gd name="connsiteX6" fmla="*/ 69056 w 871402"/>
                    <a:gd name="connsiteY6" fmla="*/ 332277 h 573422"/>
                    <a:gd name="connsiteX7" fmla="*/ 77071 w 871402"/>
                    <a:gd name="connsiteY7" fmla="*/ 320778 h 573422"/>
                    <a:gd name="connsiteX8" fmla="*/ 305671 w 871402"/>
                    <a:gd name="connsiteY8" fmla="*/ 110298 h 573422"/>
                    <a:gd name="connsiteX9" fmla="*/ 732205 w 871402"/>
                    <a:gd name="connsiteY9" fmla="*/ 528 h 573422"/>
                    <a:gd name="connsiteX10" fmla="*/ 770886 w 871402"/>
                    <a:gd name="connsiteY10" fmla="*/ 3665 h 573422"/>
                    <a:gd name="connsiteX11" fmla="*/ 814794 w 871402"/>
                    <a:gd name="connsiteY11" fmla="*/ 15513 h 573422"/>
                    <a:gd name="connsiteX12" fmla="*/ 864278 w 871402"/>
                    <a:gd name="connsiteY12" fmla="*/ 60814 h 573422"/>
                    <a:gd name="connsiteX13" fmla="*/ 869505 w 871402"/>
                    <a:gd name="connsiteY13" fmla="*/ 75799 h 573422"/>
                    <a:gd name="connsiteX14" fmla="*/ 808870 w 871402"/>
                    <a:gd name="connsiteY14" fmla="*/ 179645 h 573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71402" h="573422">
                      <a:moveTo>
                        <a:pt x="808870" y="179645"/>
                      </a:moveTo>
                      <a:cubicBezTo>
                        <a:pt x="769492" y="198114"/>
                        <a:pt x="724539" y="198114"/>
                        <a:pt x="681328" y="199159"/>
                      </a:cubicBezTo>
                      <a:cubicBezTo>
                        <a:pt x="542286" y="202296"/>
                        <a:pt x="400805" y="218326"/>
                        <a:pt x="274657" y="276521"/>
                      </a:cubicBezTo>
                      <a:cubicBezTo>
                        <a:pt x="158614" y="330186"/>
                        <a:pt x="64526" y="419744"/>
                        <a:pt x="16436" y="536832"/>
                      </a:cubicBezTo>
                      <a:cubicBezTo>
                        <a:pt x="11558" y="548680"/>
                        <a:pt x="7028" y="560877"/>
                        <a:pt x="3194" y="573422"/>
                      </a:cubicBezTo>
                      <a:cubicBezTo>
                        <a:pt x="-10745" y="489788"/>
                        <a:pt x="22709" y="400578"/>
                        <a:pt x="69056" y="332277"/>
                      </a:cubicBezTo>
                      <a:cubicBezTo>
                        <a:pt x="69056" y="332277"/>
                        <a:pt x="69056" y="332277"/>
                        <a:pt x="69056" y="332277"/>
                      </a:cubicBezTo>
                      <a:cubicBezTo>
                        <a:pt x="71496" y="328444"/>
                        <a:pt x="74283" y="324611"/>
                        <a:pt x="77071" y="320778"/>
                      </a:cubicBezTo>
                      <a:cubicBezTo>
                        <a:pt x="138054" y="236098"/>
                        <a:pt x="216461" y="163964"/>
                        <a:pt x="305671" y="110298"/>
                      </a:cubicBezTo>
                      <a:cubicBezTo>
                        <a:pt x="433213" y="33634"/>
                        <a:pt x="583406" y="-5047"/>
                        <a:pt x="732205" y="528"/>
                      </a:cubicBezTo>
                      <a:cubicBezTo>
                        <a:pt x="745099" y="877"/>
                        <a:pt x="757993" y="1922"/>
                        <a:pt x="770886" y="3665"/>
                      </a:cubicBezTo>
                      <a:cubicBezTo>
                        <a:pt x="785871" y="5756"/>
                        <a:pt x="800855" y="9589"/>
                        <a:pt x="814794" y="15513"/>
                      </a:cubicBezTo>
                      <a:cubicBezTo>
                        <a:pt x="835703" y="24922"/>
                        <a:pt x="854520" y="40603"/>
                        <a:pt x="864278" y="60814"/>
                      </a:cubicBezTo>
                      <a:cubicBezTo>
                        <a:pt x="866717" y="65693"/>
                        <a:pt x="868459" y="70572"/>
                        <a:pt x="869505" y="75799"/>
                      </a:cubicBezTo>
                      <a:cubicBezTo>
                        <a:pt x="879611" y="118313"/>
                        <a:pt x="847899" y="161176"/>
                        <a:pt x="808870" y="179645"/>
                      </a:cubicBezTo>
                      <a:close/>
                    </a:path>
                  </a:pathLst>
                </a:custGeom>
                <a:solidFill>
                  <a:srgbClr val="A38B1F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6" name="Freeform: Shape 415">
                  <a:extLst>
                    <a:ext uri="{FF2B5EF4-FFF2-40B4-BE49-F238E27FC236}">
                      <a16:creationId xmlns:a16="http://schemas.microsoft.com/office/drawing/2014/main" id="{AD7A4C13-7835-4334-A4EB-728B5467059B}"/>
                    </a:ext>
                  </a:extLst>
                </p:cNvPr>
                <p:cNvSpPr/>
                <p:nvPr/>
              </p:nvSpPr>
              <p:spPr>
                <a:xfrm>
                  <a:off x="2013788" y="3978894"/>
                  <a:ext cx="863729" cy="475669"/>
                </a:xfrm>
                <a:custGeom>
                  <a:avLst/>
                  <a:gdLst>
                    <a:gd name="connsiteX0" fmla="*/ 800964 w 863729"/>
                    <a:gd name="connsiteY0" fmla="*/ 118482 h 475669"/>
                    <a:gd name="connsiteX1" fmla="*/ 673422 w 863729"/>
                    <a:gd name="connsiteY1" fmla="*/ 137996 h 475669"/>
                    <a:gd name="connsiteX2" fmla="*/ 266751 w 863729"/>
                    <a:gd name="connsiteY2" fmla="*/ 215358 h 475669"/>
                    <a:gd name="connsiteX3" fmla="*/ 8531 w 863729"/>
                    <a:gd name="connsiteY3" fmla="*/ 475669 h 475669"/>
                    <a:gd name="connsiteX4" fmla="*/ 70211 w 863729"/>
                    <a:gd name="connsiteY4" fmla="*/ 292371 h 475669"/>
                    <a:gd name="connsiteX5" fmla="*/ 528457 w 863729"/>
                    <a:gd name="connsiteY5" fmla="*/ 82240 h 475669"/>
                    <a:gd name="connsiteX6" fmla="*/ 109937 w 863729"/>
                    <a:gd name="connsiteY6" fmla="*/ 288189 h 475669"/>
                    <a:gd name="connsiteX7" fmla="*/ 715588 w 863729"/>
                    <a:gd name="connsiteY7" fmla="*/ 117436 h 475669"/>
                    <a:gd name="connsiteX8" fmla="*/ 856720 w 863729"/>
                    <a:gd name="connsiteY8" fmla="*/ 0 h 475669"/>
                    <a:gd name="connsiteX9" fmla="*/ 861948 w 863729"/>
                    <a:gd name="connsiteY9" fmla="*/ 14984 h 475669"/>
                    <a:gd name="connsiteX10" fmla="*/ 800964 w 863729"/>
                    <a:gd name="connsiteY10" fmla="*/ 118482 h 475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63729" h="475669">
                      <a:moveTo>
                        <a:pt x="800964" y="118482"/>
                      </a:moveTo>
                      <a:cubicBezTo>
                        <a:pt x="761587" y="136951"/>
                        <a:pt x="716633" y="136951"/>
                        <a:pt x="673422" y="137996"/>
                      </a:cubicBezTo>
                      <a:cubicBezTo>
                        <a:pt x="534381" y="141133"/>
                        <a:pt x="392899" y="157162"/>
                        <a:pt x="266751" y="215358"/>
                      </a:cubicBezTo>
                      <a:cubicBezTo>
                        <a:pt x="150709" y="269023"/>
                        <a:pt x="56620" y="358581"/>
                        <a:pt x="8531" y="475669"/>
                      </a:cubicBezTo>
                      <a:cubicBezTo>
                        <a:pt x="-9938" y="437337"/>
                        <a:pt x="-2272" y="379490"/>
                        <a:pt x="70211" y="292371"/>
                      </a:cubicBezTo>
                      <a:cubicBezTo>
                        <a:pt x="259085" y="65513"/>
                        <a:pt x="520442" y="81543"/>
                        <a:pt x="528457" y="82240"/>
                      </a:cubicBezTo>
                      <a:cubicBezTo>
                        <a:pt x="258039" y="86422"/>
                        <a:pt x="114119" y="282265"/>
                        <a:pt x="109937" y="288189"/>
                      </a:cubicBezTo>
                      <a:cubicBezTo>
                        <a:pt x="267448" y="127890"/>
                        <a:pt x="566092" y="114300"/>
                        <a:pt x="715588" y="117436"/>
                      </a:cubicBezTo>
                      <a:cubicBezTo>
                        <a:pt x="864735" y="120572"/>
                        <a:pt x="856720" y="0"/>
                        <a:pt x="856720" y="0"/>
                      </a:cubicBezTo>
                      <a:cubicBezTo>
                        <a:pt x="859160" y="4878"/>
                        <a:pt x="860902" y="9757"/>
                        <a:pt x="861948" y="14984"/>
                      </a:cubicBezTo>
                      <a:cubicBezTo>
                        <a:pt x="871705" y="57150"/>
                        <a:pt x="839994" y="100012"/>
                        <a:pt x="800964" y="118482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7" name="Freeform: Shape 416">
                  <a:extLst>
                    <a:ext uri="{FF2B5EF4-FFF2-40B4-BE49-F238E27FC236}">
                      <a16:creationId xmlns:a16="http://schemas.microsoft.com/office/drawing/2014/main" id="{DC668E48-79F1-42FA-8147-3689DC9F260A}"/>
                    </a:ext>
                  </a:extLst>
                </p:cNvPr>
                <p:cNvSpPr/>
                <p:nvPr/>
              </p:nvSpPr>
              <p:spPr>
                <a:xfrm>
                  <a:off x="2075287" y="3917382"/>
                  <a:ext cx="701481" cy="332277"/>
                </a:xfrm>
                <a:custGeom>
                  <a:avLst/>
                  <a:gdLst>
                    <a:gd name="connsiteX0" fmla="*/ 701481 w 701481"/>
                    <a:gd name="connsiteY0" fmla="*/ 4013 h 332277"/>
                    <a:gd name="connsiteX1" fmla="*/ 365899 w 701481"/>
                    <a:gd name="connsiteY1" fmla="*/ 66739 h 332277"/>
                    <a:gd name="connsiteX2" fmla="*/ 0 w 701481"/>
                    <a:gd name="connsiteY2" fmla="*/ 332277 h 332277"/>
                    <a:gd name="connsiteX3" fmla="*/ 8015 w 701481"/>
                    <a:gd name="connsiteY3" fmla="*/ 320777 h 332277"/>
                    <a:gd name="connsiteX4" fmla="*/ 236615 w 701481"/>
                    <a:gd name="connsiteY4" fmla="*/ 110298 h 332277"/>
                    <a:gd name="connsiteX5" fmla="*/ 663149 w 701481"/>
                    <a:gd name="connsiteY5" fmla="*/ 528 h 332277"/>
                    <a:gd name="connsiteX6" fmla="*/ 701481 w 701481"/>
                    <a:gd name="connsiteY6" fmla="*/ 4013 h 332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01481" h="332277">
                      <a:moveTo>
                        <a:pt x="701481" y="4013"/>
                      </a:moveTo>
                      <a:cubicBezTo>
                        <a:pt x="701481" y="4013"/>
                        <a:pt x="526895" y="9240"/>
                        <a:pt x="365899" y="66739"/>
                      </a:cubicBezTo>
                      <a:cubicBezTo>
                        <a:pt x="207343" y="123540"/>
                        <a:pt x="5924" y="326004"/>
                        <a:pt x="0" y="332277"/>
                      </a:cubicBezTo>
                      <a:cubicBezTo>
                        <a:pt x="2439" y="328444"/>
                        <a:pt x="5227" y="324611"/>
                        <a:pt x="8015" y="320777"/>
                      </a:cubicBezTo>
                      <a:cubicBezTo>
                        <a:pt x="68998" y="236098"/>
                        <a:pt x="147405" y="163963"/>
                        <a:pt x="236615" y="110298"/>
                      </a:cubicBezTo>
                      <a:cubicBezTo>
                        <a:pt x="364157" y="33634"/>
                        <a:pt x="514350" y="-5047"/>
                        <a:pt x="663149" y="528"/>
                      </a:cubicBezTo>
                      <a:cubicBezTo>
                        <a:pt x="675694" y="1225"/>
                        <a:pt x="688588" y="1922"/>
                        <a:pt x="701481" y="4013"/>
                      </a:cubicBezTo>
                      <a:close/>
                    </a:path>
                  </a:pathLst>
                </a:custGeom>
                <a:solidFill>
                  <a:srgbClr val="C9AE3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8" name="Freeform: Shape 417">
                  <a:extLst>
                    <a:ext uri="{FF2B5EF4-FFF2-40B4-BE49-F238E27FC236}">
                      <a16:creationId xmlns:a16="http://schemas.microsoft.com/office/drawing/2014/main" id="{490FD2E4-3652-4BBA-BD73-3FBBEEB77415}"/>
                    </a:ext>
                  </a:extLst>
                </p:cNvPr>
                <p:cNvSpPr/>
                <p:nvPr/>
              </p:nvSpPr>
              <p:spPr>
                <a:xfrm>
                  <a:off x="2408082" y="3943115"/>
                  <a:ext cx="397262" cy="73414"/>
                </a:xfrm>
                <a:custGeom>
                  <a:avLst/>
                  <a:gdLst>
                    <a:gd name="connsiteX0" fmla="*/ 0 w 397262"/>
                    <a:gd name="connsiteY0" fmla="*/ 73415 h 73414"/>
                    <a:gd name="connsiteX1" fmla="*/ 397262 w 397262"/>
                    <a:gd name="connsiteY1" fmla="*/ 6159 h 73414"/>
                    <a:gd name="connsiteX2" fmla="*/ 0 w 397262"/>
                    <a:gd name="connsiteY2" fmla="*/ 73415 h 73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7262" h="73414">
                      <a:moveTo>
                        <a:pt x="0" y="73415"/>
                      </a:moveTo>
                      <a:cubicBezTo>
                        <a:pt x="0" y="73415"/>
                        <a:pt x="260660" y="-25204"/>
                        <a:pt x="397262" y="6159"/>
                      </a:cubicBezTo>
                      <a:cubicBezTo>
                        <a:pt x="397611" y="6507"/>
                        <a:pt x="220934" y="12083"/>
                        <a:pt x="0" y="73415"/>
                      </a:cubicBezTo>
                      <a:close/>
                    </a:path>
                  </a:pathLst>
                </a:custGeom>
                <a:solidFill>
                  <a:srgbClr val="C9AE3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19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1948442" y="4148529"/>
                <a:ext cx="975171" cy="374683"/>
                <a:chOff x="1948442" y="4148529"/>
                <a:chExt cx="975171" cy="374683"/>
              </a:xfrm>
            </p:grpSpPr>
            <p:sp>
              <p:nvSpPr>
                <p:cNvPr id="420" name="Freeform: Shape 419">
                  <a:extLst>
                    <a:ext uri="{FF2B5EF4-FFF2-40B4-BE49-F238E27FC236}">
                      <a16:creationId xmlns:a16="http://schemas.microsoft.com/office/drawing/2014/main" id="{12BCFCF3-2D40-48C0-8B9B-AC43E31E23BB}"/>
                    </a:ext>
                  </a:extLst>
                </p:cNvPr>
                <p:cNvSpPr/>
                <p:nvPr/>
              </p:nvSpPr>
              <p:spPr>
                <a:xfrm>
                  <a:off x="1948442" y="4148529"/>
                  <a:ext cx="975171" cy="374683"/>
                </a:xfrm>
                <a:custGeom>
                  <a:avLst/>
                  <a:gdLst>
                    <a:gd name="connsiteX0" fmla="*/ 885825 w 975171"/>
                    <a:gd name="connsiteY0" fmla="*/ 237384 h 374683"/>
                    <a:gd name="connsiteX1" fmla="*/ 758283 w 975171"/>
                    <a:gd name="connsiteY1" fmla="*/ 218218 h 374683"/>
                    <a:gd name="connsiteX2" fmla="*/ 347082 w 975171"/>
                    <a:gd name="connsiteY2" fmla="*/ 171522 h 374683"/>
                    <a:gd name="connsiteX3" fmla="*/ 23348 w 975171"/>
                    <a:gd name="connsiteY3" fmla="*/ 343669 h 374683"/>
                    <a:gd name="connsiteX4" fmla="*/ 0 w 975171"/>
                    <a:gd name="connsiteY4" fmla="*/ 374684 h 374683"/>
                    <a:gd name="connsiteX5" fmla="*/ 134512 w 975171"/>
                    <a:gd name="connsiteY5" fmla="*/ 163856 h 374683"/>
                    <a:gd name="connsiteX6" fmla="*/ 134860 w 975171"/>
                    <a:gd name="connsiteY6" fmla="*/ 163856 h 374683"/>
                    <a:gd name="connsiteX7" fmla="*/ 145663 w 975171"/>
                    <a:gd name="connsiteY7" fmla="*/ 155493 h 374683"/>
                    <a:gd name="connsiteX8" fmla="*/ 426534 w 975171"/>
                    <a:gd name="connsiteY8" fmla="*/ 22027 h 374683"/>
                    <a:gd name="connsiteX9" fmla="*/ 866310 w 975171"/>
                    <a:gd name="connsiteY9" fmla="*/ 43632 h 374683"/>
                    <a:gd name="connsiteX10" fmla="*/ 902203 w 975171"/>
                    <a:gd name="connsiteY10" fmla="*/ 58268 h 374683"/>
                    <a:gd name="connsiteX11" fmla="*/ 940536 w 975171"/>
                    <a:gd name="connsiteY11" fmla="*/ 82661 h 374683"/>
                    <a:gd name="connsiteX12" fmla="*/ 974338 w 975171"/>
                    <a:gd name="connsiteY12" fmla="*/ 140508 h 374683"/>
                    <a:gd name="connsiteX13" fmla="*/ 975035 w 975171"/>
                    <a:gd name="connsiteY13" fmla="*/ 156190 h 374683"/>
                    <a:gd name="connsiteX14" fmla="*/ 885825 w 975171"/>
                    <a:gd name="connsiteY14" fmla="*/ 237384 h 374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75171" h="374683">
                      <a:moveTo>
                        <a:pt x="885825" y="237384"/>
                      </a:moveTo>
                      <a:cubicBezTo>
                        <a:pt x="842963" y="243309"/>
                        <a:pt x="799752" y="230067"/>
                        <a:pt x="758283" y="218218"/>
                      </a:cubicBezTo>
                      <a:cubicBezTo>
                        <a:pt x="624817" y="179886"/>
                        <a:pt x="484730" y="153402"/>
                        <a:pt x="347082" y="171522"/>
                      </a:cubicBezTo>
                      <a:cubicBezTo>
                        <a:pt x="220237" y="188249"/>
                        <a:pt x="104194" y="245748"/>
                        <a:pt x="23348" y="343669"/>
                      </a:cubicBezTo>
                      <a:cubicBezTo>
                        <a:pt x="14984" y="353775"/>
                        <a:pt x="7318" y="363881"/>
                        <a:pt x="0" y="374684"/>
                      </a:cubicBezTo>
                      <a:cubicBezTo>
                        <a:pt x="11500" y="290701"/>
                        <a:pt x="70044" y="215431"/>
                        <a:pt x="134512" y="163856"/>
                      </a:cubicBezTo>
                      <a:cubicBezTo>
                        <a:pt x="134512" y="163856"/>
                        <a:pt x="134512" y="163856"/>
                        <a:pt x="134860" y="163856"/>
                      </a:cubicBezTo>
                      <a:cubicBezTo>
                        <a:pt x="138345" y="161068"/>
                        <a:pt x="142178" y="157932"/>
                        <a:pt x="145663" y="155493"/>
                      </a:cubicBezTo>
                      <a:cubicBezTo>
                        <a:pt x="228948" y="92767"/>
                        <a:pt x="325128" y="47117"/>
                        <a:pt x="426534" y="22027"/>
                      </a:cubicBezTo>
                      <a:cubicBezTo>
                        <a:pt x="571152" y="-13518"/>
                        <a:pt x="725875" y="-5851"/>
                        <a:pt x="866310" y="43632"/>
                      </a:cubicBezTo>
                      <a:cubicBezTo>
                        <a:pt x="878507" y="47814"/>
                        <a:pt x="890704" y="52692"/>
                        <a:pt x="902203" y="58268"/>
                      </a:cubicBezTo>
                      <a:cubicBezTo>
                        <a:pt x="916142" y="64889"/>
                        <a:pt x="929036" y="72556"/>
                        <a:pt x="940536" y="82661"/>
                      </a:cubicBezTo>
                      <a:cubicBezTo>
                        <a:pt x="957611" y="97646"/>
                        <a:pt x="971202" y="118554"/>
                        <a:pt x="974338" y="140508"/>
                      </a:cubicBezTo>
                      <a:cubicBezTo>
                        <a:pt x="975035" y="145736"/>
                        <a:pt x="975383" y="150963"/>
                        <a:pt x="975035" y="156190"/>
                      </a:cubicBezTo>
                      <a:cubicBezTo>
                        <a:pt x="971899" y="199749"/>
                        <a:pt x="929036" y="231461"/>
                        <a:pt x="885825" y="237384"/>
                      </a:cubicBezTo>
                      <a:close/>
                    </a:path>
                  </a:pathLst>
                </a:custGeom>
                <a:solidFill>
                  <a:srgbClr val="A38B1F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1" name="Freeform: Shape 420">
                  <a:extLst>
                    <a:ext uri="{FF2B5EF4-FFF2-40B4-BE49-F238E27FC236}">
                      <a16:creationId xmlns:a16="http://schemas.microsoft.com/office/drawing/2014/main" id="{99B98FAF-BB2B-4F9C-899A-9386B0C16819}"/>
                    </a:ext>
                  </a:extLst>
                </p:cNvPr>
                <p:cNvSpPr/>
                <p:nvPr/>
              </p:nvSpPr>
              <p:spPr>
                <a:xfrm>
                  <a:off x="1970867" y="4241136"/>
                  <a:ext cx="952746" cy="251062"/>
                </a:xfrm>
                <a:custGeom>
                  <a:avLst/>
                  <a:gdLst>
                    <a:gd name="connsiteX0" fmla="*/ 863400 w 952746"/>
                    <a:gd name="connsiteY0" fmla="*/ 144777 h 251062"/>
                    <a:gd name="connsiteX1" fmla="*/ 735858 w 952746"/>
                    <a:gd name="connsiteY1" fmla="*/ 125611 h 251062"/>
                    <a:gd name="connsiteX2" fmla="*/ 324657 w 952746"/>
                    <a:gd name="connsiteY2" fmla="*/ 78915 h 251062"/>
                    <a:gd name="connsiteX3" fmla="*/ 923 w 952746"/>
                    <a:gd name="connsiteY3" fmla="*/ 251062 h 251062"/>
                    <a:gd name="connsiteX4" fmla="*/ 114178 w 952746"/>
                    <a:gd name="connsiteY4" fmla="*/ 94248 h 251062"/>
                    <a:gd name="connsiteX5" fmla="*/ 614240 w 952746"/>
                    <a:gd name="connsiteY5" fmla="*/ 29432 h 251062"/>
                    <a:gd name="connsiteX6" fmla="*/ 153207 w 952746"/>
                    <a:gd name="connsiteY6" fmla="*/ 102264 h 251062"/>
                    <a:gd name="connsiteX7" fmla="*/ 782206 w 952746"/>
                    <a:gd name="connsiteY7" fmla="*/ 118642 h 251062"/>
                    <a:gd name="connsiteX8" fmla="*/ 951913 w 952746"/>
                    <a:gd name="connsiteY8" fmla="*/ 48250 h 251062"/>
                    <a:gd name="connsiteX9" fmla="*/ 952610 w 952746"/>
                    <a:gd name="connsiteY9" fmla="*/ 63931 h 251062"/>
                    <a:gd name="connsiteX10" fmla="*/ 863400 w 952746"/>
                    <a:gd name="connsiteY10" fmla="*/ 144777 h 251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2746" h="251062">
                      <a:moveTo>
                        <a:pt x="863400" y="144777"/>
                      </a:moveTo>
                      <a:cubicBezTo>
                        <a:pt x="820538" y="150702"/>
                        <a:pt x="777327" y="137460"/>
                        <a:pt x="735858" y="125611"/>
                      </a:cubicBezTo>
                      <a:cubicBezTo>
                        <a:pt x="602392" y="87279"/>
                        <a:pt x="462305" y="60795"/>
                        <a:pt x="324657" y="78915"/>
                      </a:cubicBezTo>
                      <a:cubicBezTo>
                        <a:pt x="197812" y="95642"/>
                        <a:pt x="81770" y="153141"/>
                        <a:pt x="923" y="251062"/>
                      </a:cubicBezTo>
                      <a:cubicBezTo>
                        <a:pt x="-5349" y="208897"/>
                        <a:pt x="19044" y="155929"/>
                        <a:pt x="114178" y="94248"/>
                      </a:cubicBezTo>
                      <a:cubicBezTo>
                        <a:pt x="361595" y="-66399"/>
                        <a:pt x="606574" y="26296"/>
                        <a:pt x="614240" y="29432"/>
                      </a:cubicBezTo>
                      <a:cubicBezTo>
                        <a:pt x="354626" y="-46884"/>
                        <a:pt x="159480" y="97733"/>
                        <a:pt x="153207" y="102264"/>
                      </a:cubicBezTo>
                      <a:cubicBezTo>
                        <a:pt x="351141" y="-4370"/>
                        <a:pt x="640376" y="71598"/>
                        <a:pt x="782206" y="118642"/>
                      </a:cubicBezTo>
                      <a:cubicBezTo>
                        <a:pt x="924035" y="166034"/>
                        <a:pt x="951913" y="48250"/>
                        <a:pt x="951913" y="48250"/>
                      </a:cubicBezTo>
                      <a:cubicBezTo>
                        <a:pt x="952610" y="53477"/>
                        <a:pt x="952959" y="58704"/>
                        <a:pt x="952610" y="63931"/>
                      </a:cubicBezTo>
                      <a:cubicBezTo>
                        <a:pt x="949474" y="107142"/>
                        <a:pt x="906611" y="138854"/>
                        <a:pt x="863400" y="144777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2" name="Freeform: Shape 421">
                  <a:extLst>
                    <a:ext uri="{FF2B5EF4-FFF2-40B4-BE49-F238E27FC236}">
                      <a16:creationId xmlns:a16="http://schemas.microsoft.com/office/drawing/2014/main" id="{213D9E07-4F5F-4D39-B900-68E9AB2F0880}"/>
                    </a:ext>
                  </a:extLst>
                </p:cNvPr>
                <p:cNvSpPr/>
                <p:nvPr/>
              </p:nvSpPr>
              <p:spPr>
                <a:xfrm>
                  <a:off x="2082605" y="4148877"/>
                  <a:ext cx="767691" cy="163856"/>
                </a:xfrm>
                <a:custGeom>
                  <a:avLst/>
                  <a:gdLst>
                    <a:gd name="connsiteX0" fmla="*/ 767692 w 767691"/>
                    <a:gd name="connsiteY0" fmla="*/ 57919 h 163856"/>
                    <a:gd name="connsiteX1" fmla="*/ 428277 w 767691"/>
                    <a:gd name="connsiteY1" fmla="*/ 18542 h 163856"/>
                    <a:gd name="connsiteX2" fmla="*/ 0 w 767691"/>
                    <a:gd name="connsiteY2" fmla="*/ 163856 h 163856"/>
                    <a:gd name="connsiteX3" fmla="*/ 10803 w 767691"/>
                    <a:gd name="connsiteY3" fmla="*/ 155493 h 163856"/>
                    <a:gd name="connsiteX4" fmla="*/ 291674 w 767691"/>
                    <a:gd name="connsiteY4" fmla="*/ 22027 h 163856"/>
                    <a:gd name="connsiteX5" fmla="*/ 731450 w 767691"/>
                    <a:gd name="connsiteY5" fmla="*/ 43632 h 163856"/>
                    <a:gd name="connsiteX6" fmla="*/ 767692 w 767691"/>
                    <a:gd name="connsiteY6" fmla="*/ 57919 h 1638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7691" h="163856">
                      <a:moveTo>
                        <a:pt x="767692" y="57919"/>
                      </a:moveTo>
                      <a:cubicBezTo>
                        <a:pt x="767692" y="57919"/>
                        <a:pt x="599378" y="11224"/>
                        <a:pt x="428277" y="18542"/>
                      </a:cubicBezTo>
                      <a:cubicBezTo>
                        <a:pt x="259963" y="25860"/>
                        <a:pt x="7667" y="159675"/>
                        <a:pt x="0" y="163856"/>
                      </a:cubicBezTo>
                      <a:cubicBezTo>
                        <a:pt x="3485" y="161069"/>
                        <a:pt x="7318" y="157932"/>
                        <a:pt x="10803" y="155493"/>
                      </a:cubicBezTo>
                      <a:cubicBezTo>
                        <a:pt x="94088" y="92767"/>
                        <a:pt x="190268" y="47117"/>
                        <a:pt x="291674" y="22027"/>
                      </a:cubicBezTo>
                      <a:cubicBezTo>
                        <a:pt x="436292" y="-13518"/>
                        <a:pt x="591015" y="-5851"/>
                        <a:pt x="731450" y="43632"/>
                      </a:cubicBezTo>
                      <a:cubicBezTo>
                        <a:pt x="743995" y="47465"/>
                        <a:pt x="756192" y="52344"/>
                        <a:pt x="767692" y="57919"/>
                      </a:cubicBezTo>
                      <a:close/>
                    </a:path>
                  </a:pathLst>
                </a:custGeom>
                <a:solidFill>
                  <a:srgbClr val="C9AE3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3" name="Freeform: Shape 422">
                  <a:extLst>
                    <a:ext uri="{FF2B5EF4-FFF2-40B4-BE49-F238E27FC236}">
                      <a16:creationId xmlns:a16="http://schemas.microsoft.com/office/drawing/2014/main" id="{41EBCF5B-58A6-4613-A75D-E997BE1F2E55}"/>
                    </a:ext>
                  </a:extLst>
                </p:cNvPr>
                <p:cNvSpPr/>
                <p:nvPr/>
              </p:nvSpPr>
              <p:spPr>
                <a:xfrm>
                  <a:off x="2470110" y="4186940"/>
                  <a:ext cx="399353" cy="55401"/>
                </a:xfrm>
                <a:custGeom>
                  <a:avLst/>
                  <a:gdLst>
                    <a:gd name="connsiteX0" fmla="*/ 0 w 399353"/>
                    <a:gd name="connsiteY0" fmla="*/ 1736 h 55401"/>
                    <a:gd name="connsiteX1" fmla="*/ 399353 w 399353"/>
                    <a:gd name="connsiteY1" fmla="*/ 55401 h 55401"/>
                    <a:gd name="connsiteX2" fmla="*/ 0 w 399353"/>
                    <a:gd name="connsiteY2" fmla="*/ 1736 h 55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99353" h="55401">
                      <a:moveTo>
                        <a:pt x="0" y="1736"/>
                      </a:moveTo>
                      <a:cubicBezTo>
                        <a:pt x="0" y="1736"/>
                        <a:pt x="278084" y="-14991"/>
                        <a:pt x="399353" y="55401"/>
                      </a:cubicBezTo>
                      <a:cubicBezTo>
                        <a:pt x="399353" y="55053"/>
                        <a:pt x="229297" y="8357"/>
                        <a:pt x="0" y="1736"/>
                      </a:cubicBezTo>
                      <a:close/>
                    </a:path>
                  </a:pathLst>
                </a:custGeom>
                <a:solidFill>
                  <a:srgbClr val="C9AE3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24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1839369" y="4320875"/>
                <a:ext cx="868662" cy="302001"/>
                <a:chOff x="1839369" y="4320875"/>
                <a:chExt cx="868662" cy="302001"/>
              </a:xfrm>
            </p:grpSpPr>
            <p:sp>
              <p:nvSpPr>
                <p:cNvPr id="425" name="Freeform: Shape 424">
                  <a:extLst>
                    <a:ext uri="{FF2B5EF4-FFF2-40B4-BE49-F238E27FC236}">
                      <a16:creationId xmlns:a16="http://schemas.microsoft.com/office/drawing/2014/main" id="{5FD51319-426B-4C6D-BDF9-1B4BB60C05BF}"/>
                    </a:ext>
                  </a:extLst>
                </p:cNvPr>
                <p:cNvSpPr/>
                <p:nvPr/>
              </p:nvSpPr>
              <p:spPr>
                <a:xfrm>
                  <a:off x="1839369" y="4320875"/>
                  <a:ext cx="868662" cy="302001"/>
                </a:xfrm>
                <a:custGeom>
                  <a:avLst/>
                  <a:gdLst>
                    <a:gd name="connsiteX0" fmla="*/ 785813 w 868662"/>
                    <a:gd name="connsiteY0" fmla="*/ 222898 h 302001"/>
                    <a:gd name="connsiteX1" fmla="*/ 674300 w 868662"/>
                    <a:gd name="connsiteY1" fmla="*/ 199899 h 302001"/>
                    <a:gd name="connsiteX2" fmla="*/ 314673 w 868662"/>
                    <a:gd name="connsiteY2" fmla="*/ 139612 h 302001"/>
                    <a:gd name="connsiteX3" fmla="*/ 21954 w 868662"/>
                    <a:gd name="connsiteY3" fmla="*/ 275866 h 302001"/>
                    <a:gd name="connsiteX4" fmla="*/ 0 w 868662"/>
                    <a:gd name="connsiteY4" fmla="*/ 302002 h 302001"/>
                    <a:gd name="connsiteX5" fmla="*/ 127891 w 868662"/>
                    <a:gd name="connsiteY5" fmla="*/ 122885 h 302001"/>
                    <a:gd name="connsiteX6" fmla="*/ 128239 w 868662"/>
                    <a:gd name="connsiteY6" fmla="*/ 122885 h 302001"/>
                    <a:gd name="connsiteX7" fmla="*/ 138345 w 868662"/>
                    <a:gd name="connsiteY7" fmla="*/ 115916 h 302001"/>
                    <a:gd name="connsiteX8" fmla="*/ 391687 w 868662"/>
                    <a:gd name="connsiteY8" fmla="*/ 11722 h 302001"/>
                    <a:gd name="connsiteX9" fmla="*/ 777449 w 868662"/>
                    <a:gd name="connsiteY9" fmla="*/ 51100 h 302001"/>
                    <a:gd name="connsiteX10" fmla="*/ 808463 w 868662"/>
                    <a:gd name="connsiteY10" fmla="*/ 65387 h 302001"/>
                    <a:gd name="connsiteX11" fmla="*/ 841220 w 868662"/>
                    <a:gd name="connsiteY11" fmla="*/ 88735 h 302001"/>
                    <a:gd name="connsiteX12" fmla="*/ 868401 w 868662"/>
                    <a:gd name="connsiteY12" fmla="*/ 141355 h 302001"/>
                    <a:gd name="connsiteX13" fmla="*/ 868401 w 868662"/>
                    <a:gd name="connsiteY13" fmla="*/ 155294 h 302001"/>
                    <a:gd name="connsiteX14" fmla="*/ 785813 w 868662"/>
                    <a:gd name="connsiteY14" fmla="*/ 222898 h 3020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868662" h="302001">
                      <a:moveTo>
                        <a:pt x="785813" y="222898"/>
                      </a:moveTo>
                      <a:cubicBezTo>
                        <a:pt x="747829" y="226035"/>
                        <a:pt x="710542" y="212444"/>
                        <a:pt x="674300" y="199899"/>
                      </a:cubicBezTo>
                      <a:cubicBezTo>
                        <a:pt x="558606" y="159824"/>
                        <a:pt x="436640" y="130204"/>
                        <a:pt x="314673" y="139612"/>
                      </a:cubicBezTo>
                      <a:cubicBezTo>
                        <a:pt x="202464" y="148324"/>
                        <a:pt x="97573" y="193626"/>
                        <a:pt x="21954" y="275866"/>
                      </a:cubicBezTo>
                      <a:cubicBezTo>
                        <a:pt x="14288" y="284230"/>
                        <a:pt x="6970" y="292942"/>
                        <a:pt x="0" y="302002"/>
                      </a:cubicBezTo>
                      <a:cubicBezTo>
                        <a:pt x="13939" y="228474"/>
                        <a:pt x="68998" y="165400"/>
                        <a:pt x="127891" y="122885"/>
                      </a:cubicBezTo>
                      <a:cubicBezTo>
                        <a:pt x="127891" y="122885"/>
                        <a:pt x="127891" y="122885"/>
                        <a:pt x="128239" y="122885"/>
                      </a:cubicBezTo>
                      <a:cubicBezTo>
                        <a:pt x="131724" y="120446"/>
                        <a:pt x="134860" y="118007"/>
                        <a:pt x="138345" y="115916"/>
                      </a:cubicBezTo>
                      <a:cubicBezTo>
                        <a:pt x="214661" y="64690"/>
                        <a:pt x="301431" y="28797"/>
                        <a:pt x="391687" y="11722"/>
                      </a:cubicBezTo>
                      <a:cubicBezTo>
                        <a:pt x="520623" y="-12671"/>
                        <a:pt x="656180" y="1268"/>
                        <a:pt x="777449" y="51100"/>
                      </a:cubicBezTo>
                      <a:cubicBezTo>
                        <a:pt x="787903" y="55282"/>
                        <a:pt x="798358" y="60160"/>
                        <a:pt x="808463" y="65387"/>
                      </a:cubicBezTo>
                      <a:cubicBezTo>
                        <a:pt x="820312" y="71660"/>
                        <a:pt x="831463" y="79326"/>
                        <a:pt x="841220" y="88735"/>
                      </a:cubicBezTo>
                      <a:cubicBezTo>
                        <a:pt x="855508" y="102674"/>
                        <a:pt x="866310" y="121492"/>
                        <a:pt x="868401" y="141355"/>
                      </a:cubicBezTo>
                      <a:cubicBezTo>
                        <a:pt x="868750" y="145885"/>
                        <a:pt x="868750" y="150763"/>
                        <a:pt x="868401" y="155294"/>
                      </a:cubicBezTo>
                      <a:cubicBezTo>
                        <a:pt x="863174" y="193626"/>
                        <a:pt x="823796" y="219413"/>
                        <a:pt x="785813" y="222898"/>
                      </a:cubicBezTo>
                      <a:close/>
                    </a:path>
                  </a:pathLst>
                </a:custGeom>
                <a:solidFill>
                  <a:srgbClr val="A38B1F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6" name="Freeform: Shape 425">
                  <a:extLst>
                    <a:ext uri="{FF2B5EF4-FFF2-40B4-BE49-F238E27FC236}">
                      <a16:creationId xmlns:a16="http://schemas.microsoft.com/office/drawing/2014/main" id="{C4C3650D-9270-4233-B06B-E75DB73D6D4A}"/>
                    </a:ext>
                  </a:extLst>
                </p:cNvPr>
                <p:cNvSpPr/>
                <p:nvPr/>
              </p:nvSpPr>
              <p:spPr>
                <a:xfrm>
                  <a:off x="1860997" y="4395251"/>
                  <a:ext cx="846337" cy="201490"/>
                </a:xfrm>
                <a:custGeom>
                  <a:avLst/>
                  <a:gdLst>
                    <a:gd name="connsiteX0" fmla="*/ 764185 w 846337"/>
                    <a:gd name="connsiteY0" fmla="*/ 148522 h 201490"/>
                    <a:gd name="connsiteX1" fmla="*/ 652673 w 846337"/>
                    <a:gd name="connsiteY1" fmla="*/ 125523 h 201490"/>
                    <a:gd name="connsiteX2" fmla="*/ 293046 w 846337"/>
                    <a:gd name="connsiteY2" fmla="*/ 65237 h 201490"/>
                    <a:gd name="connsiteX3" fmla="*/ 326 w 846337"/>
                    <a:gd name="connsiteY3" fmla="*/ 201491 h 201490"/>
                    <a:gd name="connsiteX4" fmla="*/ 107308 w 846337"/>
                    <a:gd name="connsiteY4" fmla="*/ 68721 h 201490"/>
                    <a:gd name="connsiteX5" fmla="*/ 549872 w 846337"/>
                    <a:gd name="connsiteY5" fmla="*/ 34920 h 201490"/>
                    <a:gd name="connsiteX6" fmla="*/ 141110 w 846337"/>
                    <a:gd name="connsiteY6" fmla="*/ 77433 h 201490"/>
                    <a:gd name="connsiteX7" fmla="*/ 693444 w 846337"/>
                    <a:gd name="connsiteY7" fmla="*/ 120993 h 201490"/>
                    <a:gd name="connsiteX8" fmla="*/ 846076 w 846337"/>
                    <a:gd name="connsiteY8" fmla="*/ 66979 h 201490"/>
                    <a:gd name="connsiteX9" fmla="*/ 846076 w 846337"/>
                    <a:gd name="connsiteY9" fmla="*/ 80918 h 201490"/>
                    <a:gd name="connsiteX10" fmla="*/ 764185 w 846337"/>
                    <a:gd name="connsiteY10" fmla="*/ 148522 h 201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46337" h="201490">
                      <a:moveTo>
                        <a:pt x="764185" y="148522"/>
                      </a:moveTo>
                      <a:cubicBezTo>
                        <a:pt x="726201" y="151659"/>
                        <a:pt x="688914" y="138068"/>
                        <a:pt x="652673" y="125523"/>
                      </a:cubicBezTo>
                      <a:cubicBezTo>
                        <a:pt x="536979" y="85448"/>
                        <a:pt x="415012" y="55828"/>
                        <a:pt x="293046" y="65237"/>
                      </a:cubicBezTo>
                      <a:cubicBezTo>
                        <a:pt x="180837" y="73949"/>
                        <a:pt x="75945" y="119250"/>
                        <a:pt x="326" y="201491"/>
                      </a:cubicBezTo>
                      <a:cubicBezTo>
                        <a:pt x="-3159" y="164204"/>
                        <a:pt x="20538" y="118554"/>
                        <a:pt x="107308" y="68721"/>
                      </a:cubicBezTo>
                      <a:cubicBezTo>
                        <a:pt x="332423" y="-60911"/>
                        <a:pt x="543600" y="32132"/>
                        <a:pt x="549872" y="34920"/>
                      </a:cubicBezTo>
                      <a:cubicBezTo>
                        <a:pt x="325105" y="-44185"/>
                        <a:pt x="146686" y="73600"/>
                        <a:pt x="141110" y="77433"/>
                      </a:cubicBezTo>
                      <a:cubicBezTo>
                        <a:pt x="319878" y="-7246"/>
                        <a:pt x="571129" y="72903"/>
                        <a:pt x="693444" y="120993"/>
                      </a:cubicBezTo>
                      <a:cubicBezTo>
                        <a:pt x="815759" y="169083"/>
                        <a:pt x="846076" y="66979"/>
                        <a:pt x="846076" y="66979"/>
                      </a:cubicBezTo>
                      <a:cubicBezTo>
                        <a:pt x="846425" y="71509"/>
                        <a:pt x="846425" y="76388"/>
                        <a:pt x="846076" y="80918"/>
                      </a:cubicBezTo>
                      <a:cubicBezTo>
                        <a:pt x="841546" y="119250"/>
                        <a:pt x="802169" y="145038"/>
                        <a:pt x="764185" y="148522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7" name="Freeform: Shape 426">
                  <a:extLst>
                    <a:ext uri="{FF2B5EF4-FFF2-40B4-BE49-F238E27FC236}">
                      <a16:creationId xmlns:a16="http://schemas.microsoft.com/office/drawing/2014/main" id="{0BE27CD0-2DFB-4C85-950F-7090288D2774}"/>
                    </a:ext>
                  </a:extLst>
                </p:cNvPr>
                <p:cNvSpPr/>
                <p:nvPr/>
              </p:nvSpPr>
              <p:spPr>
                <a:xfrm>
                  <a:off x="1967608" y="4320875"/>
                  <a:ext cx="679875" cy="122885"/>
                </a:xfrm>
                <a:custGeom>
                  <a:avLst/>
                  <a:gdLst>
                    <a:gd name="connsiteX0" fmla="*/ 679876 w 679875"/>
                    <a:gd name="connsiteY0" fmla="*/ 65736 h 122885"/>
                    <a:gd name="connsiteX1" fmla="*/ 383323 w 679875"/>
                    <a:gd name="connsiteY1" fmla="*/ 15207 h 122885"/>
                    <a:gd name="connsiteX2" fmla="*/ 0 w 679875"/>
                    <a:gd name="connsiteY2" fmla="*/ 122885 h 122885"/>
                    <a:gd name="connsiteX3" fmla="*/ 10106 w 679875"/>
                    <a:gd name="connsiteY3" fmla="*/ 115916 h 122885"/>
                    <a:gd name="connsiteX4" fmla="*/ 263448 w 679875"/>
                    <a:gd name="connsiteY4" fmla="*/ 11722 h 122885"/>
                    <a:gd name="connsiteX5" fmla="*/ 649210 w 679875"/>
                    <a:gd name="connsiteY5" fmla="*/ 51100 h 122885"/>
                    <a:gd name="connsiteX6" fmla="*/ 679876 w 679875"/>
                    <a:gd name="connsiteY6" fmla="*/ 65736 h 122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79875" h="122885">
                      <a:moveTo>
                        <a:pt x="679876" y="65736"/>
                      </a:moveTo>
                      <a:cubicBezTo>
                        <a:pt x="679876" y="65736"/>
                        <a:pt x="534213" y="16600"/>
                        <a:pt x="383323" y="15207"/>
                      </a:cubicBezTo>
                      <a:cubicBezTo>
                        <a:pt x="234873" y="13813"/>
                        <a:pt x="6970" y="119749"/>
                        <a:pt x="0" y="122885"/>
                      </a:cubicBezTo>
                      <a:cubicBezTo>
                        <a:pt x="3485" y="120446"/>
                        <a:pt x="6621" y="118007"/>
                        <a:pt x="10106" y="115916"/>
                      </a:cubicBezTo>
                      <a:cubicBezTo>
                        <a:pt x="86422" y="64690"/>
                        <a:pt x="173192" y="28797"/>
                        <a:pt x="263448" y="11722"/>
                      </a:cubicBezTo>
                      <a:cubicBezTo>
                        <a:pt x="392384" y="-12671"/>
                        <a:pt x="527941" y="1268"/>
                        <a:pt x="649210" y="51100"/>
                      </a:cubicBezTo>
                      <a:cubicBezTo>
                        <a:pt x="659316" y="55630"/>
                        <a:pt x="669770" y="60509"/>
                        <a:pt x="679876" y="65736"/>
                      </a:cubicBezTo>
                      <a:close/>
                    </a:path>
                  </a:pathLst>
                </a:custGeom>
                <a:solidFill>
                  <a:srgbClr val="C9AE3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8" name="Freeform: Shape 427">
                  <a:extLst>
                    <a:ext uri="{FF2B5EF4-FFF2-40B4-BE49-F238E27FC236}">
                      <a16:creationId xmlns:a16="http://schemas.microsoft.com/office/drawing/2014/main" id="{83520881-0A9E-49A8-9B4B-FAEF45C65526}"/>
                    </a:ext>
                  </a:extLst>
                </p:cNvPr>
                <p:cNvSpPr/>
                <p:nvPr/>
              </p:nvSpPr>
              <p:spPr>
                <a:xfrm>
                  <a:off x="2313993" y="4353152"/>
                  <a:ext cx="348823" cy="65866"/>
                </a:xfrm>
                <a:custGeom>
                  <a:avLst/>
                  <a:gdLst>
                    <a:gd name="connsiteX0" fmla="*/ 0 w 348823"/>
                    <a:gd name="connsiteY0" fmla="*/ 4 h 65866"/>
                    <a:gd name="connsiteX1" fmla="*/ 348824 w 348823"/>
                    <a:gd name="connsiteY1" fmla="*/ 65866 h 65866"/>
                    <a:gd name="connsiteX2" fmla="*/ 0 w 348823"/>
                    <a:gd name="connsiteY2" fmla="*/ 4 h 65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48823" h="65866">
                      <a:moveTo>
                        <a:pt x="0" y="4"/>
                      </a:moveTo>
                      <a:cubicBezTo>
                        <a:pt x="0" y="4"/>
                        <a:pt x="245327" y="-1738"/>
                        <a:pt x="348824" y="65866"/>
                      </a:cubicBezTo>
                      <a:cubicBezTo>
                        <a:pt x="348824" y="65518"/>
                        <a:pt x="201419" y="16383"/>
                        <a:pt x="0" y="4"/>
                      </a:cubicBezTo>
                      <a:close/>
                    </a:path>
                  </a:pathLst>
                </a:custGeom>
                <a:solidFill>
                  <a:srgbClr val="C9AE38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430" name="-">
            <a:extLst>
              <a:ext uri="{FF2B5EF4-FFF2-40B4-BE49-F238E27FC236}">
                <a16:creationId xmlns:a16="http://schemas.microsoft.com/office/drawing/2014/main" id="{AA7B6CB5-7981-4BD6-9A90-1E15756F7846}"/>
              </a:ext>
            </a:extLst>
          </p:cNvPr>
          <p:cNvGrpSpPr/>
          <p:nvPr/>
        </p:nvGrpSpPr>
        <p:grpSpPr>
          <a:xfrm>
            <a:off x="8496806" y="5024561"/>
            <a:ext cx="4458485" cy="2596869"/>
            <a:chOff x="6919826" y="3271323"/>
            <a:chExt cx="2431501" cy="1416241"/>
          </a:xfrm>
        </p:grpSpPr>
        <p:grpSp>
          <p:nvGrpSpPr>
            <p:cNvPr id="431" name="Graphic 3">
              <a:extLst>
                <a:ext uri="{FF2B5EF4-FFF2-40B4-BE49-F238E27FC236}">
                  <a16:creationId xmlns:a16="http://schemas.microsoft.com/office/drawing/2014/main" id="{AA7B6CB5-7981-4BD6-9A90-1E15756F7846}"/>
                </a:ext>
              </a:extLst>
            </p:cNvPr>
            <p:cNvGrpSpPr/>
            <p:nvPr/>
          </p:nvGrpSpPr>
          <p:grpSpPr>
            <a:xfrm>
              <a:off x="6919826" y="3922977"/>
              <a:ext cx="1751407" cy="451437"/>
              <a:chOff x="6919826" y="3922977"/>
              <a:chExt cx="1751407" cy="451437"/>
            </a:xfrm>
            <a:solidFill>
              <a:srgbClr val="472F00"/>
            </a:solidFill>
          </p:grpSpPr>
          <p:sp>
            <p:nvSpPr>
              <p:cNvPr id="432" name="Freeform: Shape 431">
                <a:extLst>
                  <a:ext uri="{FF2B5EF4-FFF2-40B4-BE49-F238E27FC236}">
                    <a16:creationId xmlns:a16="http://schemas.microsoft.com/office/drawing/2014/main" id="{E43DFA4E-32EE-44E9-8F02-6E7EAE546A1B}"/>
                  </a:ext>
                </a:extLst>
              </p:cNvPr>
              <p:cNvSpPr/>
              <p:nvPr/>
            </p:nvSpPr>
            <p:spPr>
              <a:xfrm>
                <a:off x="6919826" y="3922977"/>
                <a:ext cx="1751407" cy="451437"/>
              </a:xfrm>
              <a:custGeom>
                <a:avLst/>
                <a:gdLst>
                  <a:gd name="connsiteX0" fmla="*/ 177692 w 1751407"/>
                  <a:gd name="connsiteY0" fmla="*/ 44418 h 451437"/>
                  <a:gd name="connsiteX1" fmla="*/ 528606 w 1751407"/>
                  <a:gd name="connsiteY1" fmla="*/ 110977 h 451437"/>
                  <a:gd name="connsiteX2" fmla="*/ 737692 w 1751407"/>
                  <a:gd name="connsiteY2" fmla="*/ 13055 h 451437"/>
                  <a:gd name="connsiteX3" fmla="*/ 766267 w 1751407"/>
                  <a:gd name="connsiteY3" fmla="*/ 236428 h 451437"/>
                  <a:gd name="connsiteX4" fmla="*/ 793448 w 1751407"/>
                  <a:gd name="connsiteY4" fmla="*/ 858 h 451437"/>
                  <a:gd name="connsiteX5" fmla="*/ 911930 w 1751407"/>
                  <a:gd name="connsiteY5" fmla="*/ 20373 h 451437"/>
                  <a:gd name="connsiteX6" fmla="*/ 1263193 w 1751407"/>
                  <a:gd name="connsiteY6" fmla="*/ 200535 h 451437"/>
                  <a:gd name="connsiteX7" fmla="*/ 1485869 w 1751407"/>
                  <a:gd name="connsiteY7" fmla="*/ 202626 h 451437"/>
                  <a:gd name="connsiteX8" fmla="*/ 1466703 w 1751407"/>
                  <a:gd name="connsiteY8" fmla="*/ 345501 h 451437"/>
                  <a:gd name="connsiteX9" fmla="*/ 1516883 w 1751407"/>
                  <a:gd name="connsiteY9" fmla="*/ 211338 h 451437"/>
                  <a:gd name="connsiteX10" fmla="*/ 1678924 w 1751407"/>
                  <a:gd name="connsiteY10" fmla="*/ 327031 h 451437"/>
                  <a:gd name="connsiteX11" fmla="*/ 1629790 w 1751407"/>
                  <a:gd name="connsiteY11" fmla="*/ 396378 h 451437"/>
                  <a:gd name="connsiteX12" fmla="*/ 1701227 w 1751407"/>
                  <a:gd name="connsiteY12" fmla="*/ 357697 h 451437"/>
                  <a:gd name="connsiteX13" fmla="*/ 1751408 w 1751407"/>
                  <a:gd name="connsiteY13" fmla="*/ 451437 h 451437"/>
                  <a:gd name="connsiteX14" fmla="*/ 5196 w 1751407"/>
                  <a:gd name="connsiteY14" fmla="*/ 353864 h 451437"/>
                  <a:gd name="connsiteX15" fmla="*/ 177692 w 1751407"/>
                  <a:gd name="connsiteY15" fmla="*/ 44418 h 451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51407" h="451437">
                    <a:moveTo>
                      <a:pt x="177692" y="44418"/>
                    </a:moveTo>
                    <a:cubicBezTo>
                      <a:pt x="402110" y="20721"/>
                      <a:pt x="361338" y="182066"/>
                      <a:pt x="528606" y="110977"/>
                    </a:cubicBezTo>
                    <a:cubicBezTo>
                      <a:pt x="618165" y="72993"/>
                      <a:pt x="678103" y="32918"/>
                      <a:pt x="737692" y="13055"/>
                    </a:cubicBezTo>
                    <a:lnTo>
                      <a:pt x="766267" y="236428"/>
                    </a:lnTo>
                    <a:lnTo>
                      <a:pt x="793448" y="858"/>
                    </a:lnTo>
                    <a:cubicBezTo>
                      <a:pt x="828296" y="-2278"/>
                      <a:pt x="866279" y="2949"/>
                      <a:pt x="911930" y="20373"/>
                    </a:cubicBezTo>
                    <a:cubicBezTo>
                      <a:pt x="1063517" y="79265"/>
                      <a:pt x="1085471" y="223186"/>
                      <a:pt x="1263193" y="200535"/>
                    </a:cubicBezTo>
                    <a:cubicBezTo>
                      <a:pt x="1337070" y="191126"/>
                      <a:pt x="1413386" y="185899"/>
                      <a:pt x="1485869" y="202626"/>
                    </a:cubicBezTo>
                    <a:lnTo>
                      <a:pt x="1466703" y="345501"/>
                    </a:lnTo>
                    <a:lnTo>
                      <a:pt x="1516883" y="211338"/>
                    </a:lnTo>
                    <a:cubicBezTo>
                      <a:pt x="1575427" y="230504"/>
                      <a:pt x="1630487" y="265700"/>
                      <a:pt x="1678924" y="327031"/>
                    </a:cubicBezTo>
                    <a:lnTo>
                      <a:pt x="1629790" y="396378"/>
                    </a:lnTo>
                    <a:lnTo>
                      <a:pt x="1701227" y="357697"/>
                    </a:lnTo>
                    <a:cubicBezTo>
                      <a:pt x="1718999" y="384530"/>
                      <a:pt x="1735726" y="415544"/>
                      <a:pt x="1751408" y="451437"/>
                    </a:cubicBezTo>
                    <a:lnTo>
                      <a:pt x="5196" y="353864"/>
                    </a:lnTo>
                    <a:cubicBezTo>
                      <a:pt x="5196" y="353864"/>
                      <a:pt x="-46727" y="68114"/>
                      <a:pt x="177692" y="44418"/>
                    </a:cubicBezTo>
                    <a:close/>
                  </a:path>
                </a:pathLst>
              </a:custGeom>
              <a:solidFill>
                <a:srgbClr val="472F00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433" name="Graphic 3">
                <a:extLst>
                  <a:ext uri="{FF2B5EF4-FFF2-40B4-BE49-F238E27FC236}">
                    <a16:creationId xmlns:a16="http://schemas.microsoft.com/office/drawing/2014/main" id="{AA7B6CB5-7981-4BD6-9A90-1E15756F7846}"/>
                  </a:ext>
                </a:extLst>
              </p:cNvPr>
              <p:cNvGrpSpPr/>
              <p:nvPr/>
            </p:nvGrpSpPr>
            <p:grpSpPr>
              <a:xfrm>
                <a:off x="7587823" y="3925577"/>
                <a:ext cx="948550" cy="437685"/>
                <a:chOff x="7587823" y="3925577"/>
                <a:chExt cx="948550" cy="437685"/>
              </a:xfrm>
              <a:solidFill>
                <a:srgbClr val="472F00"/>
              </a:solidFill>
            </p:grpSpPr>
            <p:sp>
              <p:nvSpPr>
                <p:cNvPr id="434" name="Freeform: Shape 433">
                  <a:extLst>
                    <a:ext uri="{FF2B5EF4-FFF2-40B4-BE49-F238E27FC236}">
                      <a16:creationId xmlns:a16="http://schemas.microsoft.com/office/drawing/2014/main" id="{3AE9B637-F5CF-446F-8BF3-C13DEFAAB11F}"/>
                    </a:ext>
                  </a:extLst>
                </p:cNvPr>
                <p:cNvSpPr/>
                <p:nvPr/>
              </p:nvSpPr>
              <p:spPr>
                <a:xfrm>
                  <a:off x="8447513" y="4158359"/>
                  <a:ext cx="50528" cy="203858"/>
                </a:xfrm>
                <a:custGeom>
                  <a:avLst/>
                  <a:gdLst>
                    <a:gd name="connsiteX0" fmla="*/ 50529 w 50528"/>
                    <a:gd name="connsiteY0" fmla="*/ 3136 h 203858"/>
                    <a:gd name="connsiteX1" fmla="*/ 6621 w 50528"/>
                    <a:gd name="connsiteY1" fmla="*/ 203858 h 203858"/>
                    <a:gd name="connsiteX2" fmla="*/ 0 w 50528"/>
                    <a:gd name="connsiteY2" fmla="*/ 203509 h 203858"/>
                    <a:gd name="connsiteX3" fmla="*/ 44605 w 50528"/>
                    <a:gd name="connsiteY3" fmla="*/ 0 h 203858"/>
                    <a:gd name="connsiteX4" fmla="*/ 50529 w 50528"/>
                    <a:gd name="connsiteY4" fmla="*/ 3136 h 2038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528" h="203858">
                      <a:moveTo>
                        <a:pt x="50529" y="3136"/>
                      </a:moveTo>
                      <a:lnTo>
                        <a:pt x="6621" y="203858"/>
                      </a:lnTo>
                      <a:lnTo>
                        <a:pt x="0" y="203509"/>
                      </a:lnTo>
                      <a:lnTo>
                        <a:pt x="44605" y="0"/>
                      </a:lnTo>
                      <a:cubicBezTo>
                        <a:pt x="46695" y="1045"/>
                        <a:pt x="48438" y="2091"/>
                        <a:pt x="50529" y="3136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5" name="Freeform: Shape 434">
                  <a:extLst>
                    <a:ext uri="{FF2B5EF4-FFF2-40B4-BE49-F238E27FC236}">
                      <a16:creationId xmlns:a16="http://schemas.microsoft.com/office/drawing/2014/main" id="{DEDDD645-6413-4593-A61C-5B3896EB1E37}"/>
                    </a:ext>
                  </a:extLst>
                </p:cNvPr>
                <p:cNvSpPr/>
                <p:nvPr/>
              </p:nvSpPr>
              <p:spPr>
                <a:xfrm>
                  <a:off x="8201488" y="4116890"/>
                  <a:ext cx="52271" cy="231736"/>
                </a:xfrm>
                <a:custGeom>
                  <a:avLst/>
                  <a:gdLst>
                    <a:gd name="connsiteX0" fmla="*/ 37287 w 52271"/>
                    <a:gd name="connsiteY0" fmla="*/ 1045 h 231736"/>
                    <a:gd name="connsiteX1" fmla="*/ 52271 w 52271"/>
                    <a:gd name="connsiteY1" fmla="*/ 0 h 231736"/>
                    <a:gd name="connsiteX2" fmla="*/ 9409 w 52271"/>
                    <a:gd name="connsiteY2" fmla="*/ 231736 h 231736"/>
                    <a:gd name="connsiteX3" fmla="*/ 0 w 52271"/>
                    <a:gd name="connsiteY3" fmla="*/ 231039 h 231736"/>
                    <a:gd name="connsiteX4" fmla="*/ 37287 w 52271"/>
                    <a:gd name="connsiteY4" fmla="*/ 1045 h 231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271" h="231736">
                      <a:moveTo>
                        <a:pt x="37287" y="1045"/>
                      </a:moveTo>
                      <a:cubicBezTo>
                        <a:pt x="42166" y="697"/>
                        <a:pt x="47393" y="348"/>
                        <a:pt x="52271" y="0"/>
                      </a:cubicBezTo>
                      <a:lnTo>
                        <a:pt x="9409" y="231736"/>
                      </a:lnTo>
                      <a:lnTo>
                        <a:pt x="0" y="231039"/>
                      </a:lnTo>
                      <a:lnTo>
                        <a:pt x="37287" y="1045"/>
                      </a:ln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6" name="Freeform: Shape 435">
                  <a:extLst>
                    <a:ext uri="{FF2B5EF4-FFF2-40B4-BE49-F238E27FC236}">
                      <a16:creationId xmlns:a16="http://schemas.microsoft.com/office/drawing/2014/main" id="{11DE0C9F-33F1-4DDD-9E09-8B0B01BBD8A0}"/>
                    </a:ext>
                  </a:extLst>
                </p:cNvPr>
                <p:cNvSpPr/>
                <p:nvPr/>
              </p:nvSpPr>
              <p:spPr>
                <a:xfrm>
                  <a:off x="8463542" y="4175086"/>
                  <a:ext cx="72831" cy="188176"/>
                </a:xfrm>
                <a:custGeom>
                  <a:avLst/>
                  <a:gdLst>
                    <a:gd name="connsiteX0" fmla="*/ 72832 w 72831"/>
                    <a:gd name="connsiteY0" fmla="*/ 12197 h 188176"/>
                    <a:gd name="connsiteX1" fmla="*/ 13939 w 72831"/>
                    <a:gd name="connsiteY1" fmla="*/ 188177 h 188176"/>
                    <a:gd name="connsiteX2" fmla="*/ 0 w 72831"/>
                    <a:gd name="connsiteY2" fmla="*/ 187480 h 188176"/>
                    <a:gd name="connsiteX3" fmla="*/ 56105 w 72831"/>
                    <a:gd name="connsiteY3" fmla="*/ 0 h 188176"/>
                    <a:gd name="connsiteX4" fmla="*/ 72832 w 72831"/>
                    <a:gd name="connsiteY4" fmla="*/ 12197 h 188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831" h="188176">
                      <a:moveTo>
                        <a:pt x="72832" y="12197"/>
                      </a:moveTo>
                      <a:lnTo>
                        <a:pt x="13939" y="188177"/>
                      </a:lnTo>
                      <a:lnTo>
                        <a:pt x="0" y="187480"/>
                      </a:lnTo>
                      <a:lnTo>
                        <a:pt x="56105" y="0"/>
                      </a:lnTo>
                      <a:cubicBezTo>
                        <a:pt x="61681" y="3833"/>
                        <a:pt x="67256" y="8015"/>
                        <a:pt x="72832" y="12197"/>
                      </a:cubicBez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7" name="Freeform: Shape 436">
                  <a:extLst>
                    <a:ext uri="{FF2B5EF4-FFF2-40B4-BE49-F238E27FC236}">
                      <a16:creationId xmlns:a16="http://schemas.microsoft.com/office/drawing/2014/main" id="{A4D3BC74-4BC8-407F-BEAC-A15928F86DA4}"/>
                    </a:ext>
                  </a:extLst>
                </p:cNvPr>
                <p:cNvSpPr/>
                <p:nvPr/>
              </p:nvSpPr>
              <p:spPr>
                <a:xfrm>
                  <a:off x="7716411" y="3925577"/>
                  <a:ext cx="82937" cy="395868"/>
                </a:xfrm>
                <a:custGeom>
                  <a:avLst/>
                  <a:gdLst>
                    <a:gd name="connsiteX0" fmla="*/ 51226 w 82937"/>
                    <a:gd name="connsiteY0" fmla="*/ 0 h 395868"/>
                    <a:gd name="connsiteX1" fmla="*/ 82937 w 82937"/>
                    <a:gd name="connsiteY1" fmla="*/ 6970 h 395868"/>
                    <a:gd name="connsiteX2" fmla="*/ 12197 w 82937"/>
                    <a:gd name="connsiteY2" fmla="*/ 395868 h 395868"/>
                    <a:gd name="connsiteX3" fmla="*/ 0 w 82937"/>
                    <a:gd name="connsiteY3" fmla="*/ 395171 h 395868"/>
                    <a:gd name="connsiteX4" fmla="*/ 51226 w 82937"/>
                    <a:gd name="connsiteY4" fmla="*/ 0 h 395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937" h="395868">
                      <a:moveTo>
                        <a:pt x="51226" y="0"/>
                      </a:moveTo>
                      <a:cubicBezTo>
                        <a:pt x="61332" y="1394"/>
                        <a:pt x="71786" y="3833"/>
                        <a:pt x="82937" y="6970"/>
                      </a:cubicBezTo>
                      <a:lnTo>
                        <a:pt x="12197" y="395868"/>
                      </a:lnTo>
                      <a:lnTo>
                        <a:pt x="0" y="395171"/>
                      </a:lnTo>
                      <a:lnTo>
                        <a:pt x="51226" y="0"/>
                      </a:ln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8" name="Freeform: Shape 437">
                  <a:extLst>
                    <a:ext uri="{FF2B5EF4-FFF2-40B4-BE49-F238E27FC236}">
                      <a16:creationId xmlns:a16="http://schemas.microsoft.com/office/drawing/2014/main" id="{CAE810A4-2DAD-4767-9116-5DF92F965B38}"/>
                    </a:ext>
                  </a:extLst>
                </p:cNvPr>
                <p:cNvSpPr/>
                <p:nvPr/>
              </p:nvSpPr>
              <p:spPr>
                <a:xfrm>
                  <a:off x="7587823" y="3961122"/>
                  <a:ext cx="36589" cy="354748"/>
                </a:xfrm>
                <a:custGeom>
                  <a:avLst/>
                  <a:gdLst>
                    <a:gd name="connsiteX0" fmla="*/ 0 w 36589"/>
                    <a:gd name="connsiteY0" fmla="*/ 5227 h 354748"/>
                    <a:gd name="connsiteX1" fmla="*/ 10454 w 36589"/>
                    <a:gd name="connsiteY1" fmla="*/ 0 h 354748"/>
                    <a:gd name="connsiteX2" fmla="*/ 36590 w 36589"/>
                    <a:gd name="connsiteY2" fmla="*/ 354748 h 354748"/>
                    <a:gd name="connsiteX3" fmla="*/ 18818 w 36589"/>
                    <a:gd name="connsiteY3" fmla="*/ 353703 h 354748"/>
                    <a:gd name="connsiteX4" fmla="*/ 0 w 36589"/>
                    <a:gd name="connsiteY4" fmla="*/ 5227 h 3547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589" h="354748">
                      <a:moveTo>
                        <a:pt x="0" y="5227"/>
                      </a:moveTo>
                      <a:cubicBezTo>
                        <a:pt x="3485" y="3485"/>
                        <a:pt x="6970" y="1742"/>
                        <a:pt x="10454" y="0"/>
                      </a:cubicBezTo>
                      <a:lnTo>
                        <a:pt x="36590" y="354748"/>
                      </a:lnTo>
                      <a:lnTo>
                        <a:pt x="18818" y="353703"/>
                      </a:lnTo>
                      <a:lnTo>
                        <a:pt x="0" y="5227"/>
                      </a:lnTo>
                      <a:close/>
                    </a:path>
                  </a:pathLst>
                </a:custGeom>
                <a:solidFill>
                  <a:srgbClr val="472F00"/>
                </a:solidFill>
                <a:ln w="348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439" name="Graphic 3">
              <a:extLst>
                <a:ext uri="{FF2B5EF4-FFF2-40B4-BE49-F238E27FC236}">
                  <a16:creationId xmlns:a16="http://schemas.microsoft.com/office/drawing/2014/main" id="{AA7B6CB5-7981-4BD6-9A90-1E15756F7846}"/>
                </a:ext>
              </a:extLst>
            </p:cNvPr>
            <p:cNvGrpSpPr/>
            <p:nvPr/>
          </p:nvGrpSpPr>
          <p:grpSpPr>
            <a:xfrm>
              <a:off x="7662745" y="3749249"/>
              <a:ext cx="1452098" cy="585787"/>
              <a:chOff x="7662745" y="3749249"/>
              <a:chExt cx="1452098" cy="585787"/>
            </a:xfrm>
          </p:grpSpPr>
          <p:sp>
            <p:nvSpPr>
              <p:cNvPr id="440" name="Freeform: Shape 439">
                <a:extLst>
                  <a:ext uri="{FF2B5EF4-FFF2-40B4-BE49-F238E27FC236}">
                    <a16:creationId xmlns:a16="http://schemas.microsoft.com/office/drawing/2014/main" id="{23199A8B-B8C0-4F01-B804-9CC95ABA1AA8}"/>
                  </a:ext>
                </a:extLst>
              </p:cNvPr>
              <p:cNvSpPr/>
              <p:nvPr/>
            </p:nvSpPr>
            <p:spPr>
              <a:xfrm>
                <a:off x="7662745" y="3749249"/>
                <a:ext cx="1452098" cy="585787"/>
              </a:xfrm>
              <a:custGeom>
                <a:avLst/>
                <a:gdLst>
                  <a:gd name="connsiteX0" fmla="*/ 0 w 1452098"/>
                  <a:gd name="connsiteY0" fmla="*/ 585787 h 585787"/>
                  <a:gd name="connsiteX1" fmla="*/ 190965 w 1452098"/>
                  <a:gd name="connsiteY1" fmla="*/ 457548 h 585787"/>
                  <a:gd name="connsiteX2" fmla="*/ 672906 w 1452098"/>
                  <a:gd name="connsiteY2" fmla="*/ 341506 h 585787"/>
                  <a:gd name="connsiteX3" fmla="*/ 664891 w 1452098"/>
                  <a:gd name="connsiteY3" fmla="*/ 424792 h 585787"/>
                  <a:gd name="connsiteX4" fmla="*/ 682315 w 1452098"/>
                  <a:gd name="connsiteY4" fmla="*/ 417474 h 585787"/>
                  <a:gd name="connsiteX5" fmla="*/ 732147 w 1452098"/>
                  <a:gd name="connsiteY5" fmla="*/ 0 h 585787"/>
                  <a:gd name="connsiteX6" fmla="*/ 1122789 w 1452098"/>
                  <a:gd name="connsiteY6" fmla="*/ 13242 h 585787"/>
                  <a:gd name="connsiteX7" fmla="*/ 1202241 w 1452098"/>
                  <a:gd name="connsiteY7" fmla="*/ 254039 h 585787"/>
                  <a:gd name="connsiteX8" fmla="*/ 1263225 w 1452098"/>
                  <a:gd name="connsiteY8" fmla="*/ 244281 h 585787"/>
                  <a:gd name="connsiteX9" fmla="*/ 1452098 w 1452098"/>
                  <a:gd name="connsiteY9" fmla="*/ 504592 h 585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52098" h="585787">
                    <a:moveTo>
                      <a:pt x="0" y="585787"/>
                    </a:moveTo>
                    <a:lnTo>
                      <a:pt x="190965" y="457548"/>
                    </a:lnTo>
                    <a:lnTo>
                      <a:pt x="672906" y="341506"/>
                    </a:lnTo>
                    <a:lnTo>
                      <a:pt x="664891" y="424792"/>
                    </a:lnTo>
                    <a:lnTo>
                      <a:pt x="682315" y="417474"/>
                    </a:lnTo>
                    <a:lnTo>
                      <a:pt x="732147" y="0"/>
                    </a:lnTo>
                    <a:lnTo>
                      <a:pt x="1122789" y="13242"/>
                    </a:lnTo>
                    <a:lnTo>
                      <a:pt x="1202241" y="254039"/>
                    </a:lnTo>
                    <a:lnTo>
                      <a:pt x="1263225" y="244281"/>
                    </a:lnTo>
                    <a:lnTo>
                      <a:pt x="1452098" y="504592"/>
                    </a:lnTo>
                    <a:close/>
                  </a:path>
                </a:pathLst>
              </a:custGeom>
              <a:solidFill>
                <a:srgbClr val="7F646F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1" name="Freeform: Shape 440">
                <a:extLst>
                  <a:ext uri="{FF2B5EF4-FFF2-40B4-BE49-F238E27FC236}">
                    <a16:creationId xmlns:a16="http://schemas.microsoft.com/office/drawing/2014/main" id="{245AECAF-2DDD-46D8-894D-E041C3B4BEA1}"/>
                  </a:ext>
                </a:extLst>
              </p:cNvPr>
              <p:cNvSpPr/>
              <p:nvPr/>
            </p:nvSpPr>
            <p:spPr>
              <a:xfrm>
                <a:off x="8098688" y="4090755"/>
                <a:ext cx="236963" cy="219888"/>
              </a:xfrm>
              <a:custGeom>
                <a:avLst/>
                <a:gdLst>
                  <a:gd name="connsiteX0" fmla="*/ 236963 w 236963"/>
                  <a:gd name="connsiteY0" fmla="*/ 0 h 219888"/>
                  <a:gd name="connsiteX1" fmla="*/ 6273 w 236963"/>
                  <a:gd name="connsiteY1" fmla="*/ 75271 h 219888"/>
                  <a:gd name="connsiteX2" fmla="*/ 0 w 236963"/>
                  <a:gd name="connsiteY2" fmla="*/ 219888 h 219888"/>
                  <a:gd name="connsiteX3" fmla="*/ 215009 w 236963"/>
                  <a:gd name="connsiteY3" fmla="*/ 207691 h 219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6963" h="219888">
                    <a:moveTo>
                      <a:pt x="236963" y="0"/>
                    </a:moveTo>
                    <a:lnTo>
                      <a:pt x="6273" y="75271"/>
                    </a:lnTo>
                    <a:lnTo>
                      <a:pt x="0" y="219888"/>
                    </a:lnTo>
                    <a:lnTo>
                      <a:pt x="215009" y="207691"/>
                    </a:lnTo>
                    <a:close/>
                  </a:path>
                </a:pathLst>
              </a:custGeom>
              <a:solidFill>
                <a:srgbClr val="210022">
                  <a:alpha val="50000"/>
                </a:srgbClr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2" name="Freeform: Shape 441">
                <a:extLst>
                  <a:ext uri="{FF2B5EF4-FFF2-40B4-BE49-F238E27FC236}">
                    <a16:creationId xmlns:a16="http://schemas.microsoft.com/office/drawing/2014/main" id="{DEF51196-6EB9-4B87-84AD-229483D08003}"/>
                  </a:ext>
                </a:extLst>
              </p:cNvPr>
              <p:cNvSpPr/>
              <p:nvPr/>
            </p:nvSpPr>
            <p:spPr>
              <a:xfrm>
                <a:off x="7853710" y="4090755"/>
                <a:ext cx="481941" cy="116042"/>
              </a:xfrm>
              <a:custGeom>
                <a:avLst/>
                <a:gdLst>
                  <a:gd name="connsiteX0" fmla="*/ 0 w 481941"/>
                  <a:gd name="connsiteY0" fmla="*/ 116042 h 116042"/>
                  <a:gd name="connsiteX1" fmla="*/ 251251 w 481941"/>
                  <a:gd name="connsiteY1" fmla="*/ 75271 h 116042"/>
                  <a:gd name="connsiteX2" fmla="*/ 481942 w 481941"/>
                  <a:gd name="connsiteY2" fmla="*/ 0 h 11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81941" h="116042">
                    <a:moveTo>
                      <a:pt x="0" y="116042"/>
                    </a:moveTo>
                    <a:lnTo>
                      <a:pt x="251251" y="75271"/>
                    </a:lnTo>
                    <a:lnTo>
                      <a:pt x="481942" y="0"/>
                    </a:lnTo>
                    <a:close/>
                  </a:path>
                </a:pathLst>
              </a:custGeom>
              <a:solidFill>
                <a:srgbClr val="AFA2AF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3" name="Freeform: Shape 442">
                <a:extLst>
                  <a:ext uri="{FF2B5EF4-FFF2-40B4-BE49-F238E27FC236}">
                    <a16:creationId xmlns:a16="http://schemas.microsoft.com/office/drawing/2014/main" id="{A7DC59CC-AC36-4903-936B-75A628F42127}"/>
                  </a:ext>
                </a:extLst>
              </p:cNvPr>
              <p:cNvSpPr/>
              <p:nvPr/>
            </p:nvSpPr>
            <p:spPr>
              <a:xfrm>
                <a:off x="8394892" y="3749249"/>
                <a:ext cx="390641" cy="21953"/>
              </a:xfrm>
              <a:custGeom>
                <a:avLst/>
                <a:gdLst>
                  <a:gd name="connsiteX0" fmla="*/ 0 w 390641"/>
                  <a:gd name="connsiteY0" fmla="*/ 0 h 21953"/>
                  <a:gd name="connsiteX1" fmla="*/ 280872 w 390641"/>
                  <a:gd name="connsiteY1" fmla="*/ 21954 h 21953"/>
                  <a:gd name="connsiteX2" fmla="*/ 390642 w 390641"/>
                  <a:gd name="connsiteY2" fmla="*/ 13242 h 21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90641" h="21953">
                    <a:moveTo>
                      <a:pt x="0" y="0"/>
                    </a:moveTo>
                    <a:lnTo>
                      <a:pt x="280872" y="21954"/>
                    </a:lnTo>
                    <a:lnTo>
                      <a:pt x="390642" y="13242"/>
                    </a:lnTo>
                    <a:close/>
                  </a:path>
                </a:pathLst>
              </a:custGeom>
              <a:solidFill>
                <a:srgbClr val="AFA2AF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4" name="Freeform: Shape 443">
                <a:extLst>
                  <a:ext uri="{FF2B5EF4-FFF2-40B4-BE49-F238E27FC236}">
                    <a16:creationId xmlns:a16="http://schemas.microsoft.com/office/drawing/2014/main" id="{AA064EE2-0019-4F27-ADF5-C184C2BC21A4}"/>
                  </a:ext>
                </a:extLst>
              </p:cNvPr>
              <p:cNvSpPr/>
              <p:nvPr/>
            </p:nvSpPr>
            <p:spPr>
              <a:xfrm>
                <a:off x="8785534" y="3993530"/>
                <a:ext cx="140435" cy="66210"/>
              </a:xfrm>
              <a:custGeom>
                <a:avLst/>
                <a:gdLst>
                  <a:gd name="connsiteX0" fmla="*/ 79453 w 140435"/>
                  <a:gd name="connsiteY0" fmla="*/ 9757 h 66210"/>
                  <a:gd name="connsiteX1" fmla="*/ 0 w 140435"/>
                  <a:gd name="connsiteY1" fmla="*/ 66210 h 66210"/>
                  <a:gd name="connsiteX2" fmla="*/ 140436 w 140435"/>
                  <a:gd name="connsiteY2" fmla="*/ 0 h 66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0435" h="66210">
                    <a:moveTo>
                      <a:pt x="79453" y="9757"/>
                    </a:moveTo>
                    <a:lnTo>
                      <a:pt x="0" y="66210"/>
                    </a:lnTo>
                    <a:lnTo>
                      <a:pt x="140436" y="0"/>
                    </a:lnTo>
                    <a:close/>
                  </a:path>
                </a:pathLst>
              </a:custGeom>
              <a:solidFill>
                <a:srgbClr val="AFA2AF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5" name="Freeform: Shape 444">
                <a:extLst>
                  <a:ext uri="{FF2B5EF4-FFF2-40B4-BE49-F238E27FC236}">
                    <a16:creationId xmlns:a16="http://schemas.microsoft.com/office/drawing/2014/main" id="{14999322-33A6-4CA7-BBD3-59AF5E76DC0B}"/>
                  </a:ext>
                </a:extLst>
              </p:cNvPr>
              <p:cNvSpPr/>
              <p:nvPr/>
            </p:nvSpPr>
            <p:spPr>
              <a:xfrm>
                <a:off x="8560418" y="3762490"/>
                <a:ext cx="304568" cy="517486"/>
              </a:xfrm>
              <a:custGeom>
                <a:avLst/>
                <a:gdLst>
                  <a:gd name="connsiteX0" fmla="*/ 225116 w 304568"/>
                  <a:gd name="connsiteY0" fmla="*/ 0 h 517486"/>
                  <a:gd name="connsiteX1" fmla="*/ 115346 w 304568"/>
                  <a:gd name="connsiteY1" fmla="*/ 8712 h 517486"/>
                  <a:gd name="connsiteX2" fmla="*/ 0 w 304568"/>
                  <a:gd name="connsiteY2" fmla="*/ 517486 h 517486"/>
                  <a:gd name="connsiteX3" fmla="*/ 203161 w 304568"/>
                  <a:gd name="connsiteY3" fmla="*/ 509472 h 517486"/>
                  <a:gd name="connsiteX4" fmla="*/ 225116 w 304568"/>
                  <a:gd name="connsiteY4" fmla="*/ 297250 h 517486"/>
                  <a:gd name="connsiteX5" fmla="*/ 304568 w 304568"/>
                  <a:gd name="connsiteY5" fmla="*/ 240797 h 517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568" h="517486">
                    <a:moveTo>
                      <a:pt x="225116" y="0"/>
                    </a:moveTo>
                    <a:lnTo>
                      <a:pt x="115346" y="8712"/>
                    </a:lnTo>
                    <a:lnTo>
                      <a:pt x="0" y="517486"/>
                    </a:lnTo>
                    <a:lnTo>
                      <a:pt x="203161" y="509472"/>
                    </a:lnTo>
                    <a:lnTo>
                      <a:pt x="225116" y="297250"/>
                    </a:lnTo>
                    <a:lnTo>
                      <a:pt x="304568" y="240797"/>
                    </a:lnTo>
                    <a:close/>
                  </a:path>
                </a:pathLst>
              </a:custGeom>
              <a:solidFill>
                <a:srgbClr val="210022">
                  <a:alpha val="50000"/>
                </a:srgbClr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6" name="Freeform: Shape 445">
                <a:extLst>
                  <a:ext uri="{FF2B5EF4-FFF2-40B4-BE49-F238E27FC236}">
                    <a16:creationId xmlns:a16="http://schemas.microsoft.com/office/drawing/2014/main" id="{3652097A-47F9-4986-AF38-927C6D00A971}"/>
                  </a:ext>
                </a:extLst>
              </p:cNvPr>
              <p:cNvSpPr/>
              <p:nvPr/>
            </p:nvSpPr>
            <p:spPr>
              <a:xfrm>
                <a:off x="8376423" y="3811277"/>
                <a:ext cx="473230" cy="146011"/>
              </a:xfrm>
              <a:custGeom>
                <a:avLst/>
                <a:gdLst>
                  <a:gd name="connsiteX0" fmla="*/ 0 w 473230"/>
                  <a:gd name="connsiteY0" fmla="*/ 93043 h 146011"/>
                  <a:gd name="connsiteX1" fmla="*/ 273902 w 473230"/>
                  <a:gd name="connsiteY1" fmla="*/ 73180 h 146011"/>
                  <a:gd name="connsiteX2" fmla="*/ 473230 w 473230"/>
                  <a:gd name="connsiteY2" fmla="*/ 146011 h 146011"/>
                  <a:gd name="connsiteX3" fmla="*/ 451974 w 473230"/>
                  <a:gd name="connsiteY3" fmla="*/ 81543 h 146011"/>
                  <a:gd name="connsiteX4" fmla="*/ 290280 w 473230"/>
                  <a:gd name="connsiteY4" fmla="*/ 0 h 146011"/>
                  <a:gd name="connsiteX5" fmla="*/ 10803 w 473230"/>
                  <a:gd name="connsiteY5" fmla="*/ 0 h 146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3230" h="146011">
                    <a:moveTo>
                      <a:pt x="0" y="93043"/>
                    </a:moveTo>
                    <a:lnTo>
                      <a:pt x="273902" y="73180"/>
                    </a:lnTo>
                    <a:lnTo>
                      <a:pt x="473230" y="146011"/>
                    </a:lnTo>
                    <a:lnTo>
                      <a:pt x="451974" y="81543"/>
                    </a:lnTo>
                    <a:lnTo>
                      <a:pt x="290280" y="0"/>
                    </a:lnTo>
                    <a:lnTo>
                      <a:pt x="10803" y="0"/>
                    </a:lnTo>
                    <a:close/>
                  </a:path>
                </a:pathLst>
              </a:custGeom>
              <a:solidFill>
                <a:srgbClr val="AFA2AF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7" name="Freeform: Shape 446">
                <a:extLst>
                  <a:ext uri="{FF2B5EF4-FFF2-40B4-BE49-F238E27FC236}">
                    <a16:creationId xmlns:a16="http://schemas.microsoft.com/office/drawing/2014/main" id="{D90A646F-D189-4CEC-B677-38BF9B249F1A}"/>
                  </a:ext>
                </a:extLst>
              </p:cNvPr>
              <p:cNvSpPr/>
              <p:nvPr/>
            </p:nvSpPr>
            <p:spPr>
              <a:xfrm>
                <a:off x="8364924" y="3977500"/>
                <a:ext cx="493789" cy="35195"/>
              </a:xfrm>
              <a:custGeom>
                <a:avLst/>
                <a:gdLst>
                  <a:gd name="connsiteX0" fmla="*/ 493790 w 493789"/>
                  <a:gd name="connsiteY0" fmla="*/ 6970 h 35195"/>
                  <a:gd name="connsiteX1" fmla="*/ 264144 w 493789"/>
                  <a:gd name="connsiteY1" fmla="*/ 0 h 35195"/>
                  <a:gd name="connsiteX2" fmla="*/ 0 w 493789"/>
                  <a:gd name="connsiteY2" fmla="*/ 22999 h 35195"/>
                  <a:gd name="connsiteX3" fmla="*/ 0 w 493789"/>
                  <a:gd name="connsiteY3" fmla="*/ 35196 h 35195"/>
                  <a:gd name="connsiteX4" fmla="*/ 262401 w 493789"/>
                  <a:gd name="connsiteY4" fmla="*/ 6970 h 35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789" h="35195">
                    <a:moveTo>
                      <a:pt x="493790" y="6970"/>
                    </a:moveTo>
                    <a:lnTo>
                      <a:pt x="264144" y="0"/>
                    </a:lnTo>
                    <a:lnTo>
                      <a:pt x="0" y="22999"/>
                    </a:lnTo>
                    <a:lnTo>
                      <a:pt x="0" y="35196"/>
                    </a:lnTo>
                    <a:lnTo>
                      <a:pt x="262401" y="6970"/>
                    </a:lnTo>
                    <a:close/>
                  </a:path>
                </a:pathLst>
              </a:custGeom>
              <a:solidFill>
                <a:srgbClr val="AFA2AF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8" name="Freeform: Shape 447">
                <a:extLst>
                  <a:ext uri="{FF2B5EF4-FFF2-40B4-BE49-F238E27FC236}">
                    <a16:creationId xmlns:a16="http://schemas.microsoft.com/office/drawing/2014/main" id="{66553D62-CF9B-46E2-A79F-F7EF5AB9C2D2}"/>
                  </a:ext>
                </a:extLst>
              </p:cNvPr>
              <p:cNvSpPr/>
              <p:nvPr/>
            </p:nvSpPr>
            <p:spPr>
              <a:xfrm>
                <a:off x="7768334" y="4222827"/>
                <a:ext cx="553379" cy="71088"/>
              </a:xfrm>
              <a:custGeom>
                <a:avLst/>
                <a:gdLst>
                  <a:gd name="connsiteX0" fmla="*/ 29969 w 553379"/>
                  <a:gd name="connsiteY0" fmla="*/ 20909 h 71088"/>
                  <a:gd name="connsiteX1" fmla="*/ 330355 w 553379"/>
                  <a:gd name="connsiteY1" fmla="*/ 45999 h 71088"/>
                  <a:gd name="connsiteX2" fmla="*/ 553379 w 553379"/>
                  <a:gd name="connsiteY2" fmla="*/ 0 h 71088"/>
                  <a:gd name="connsiteX3" fmla="*/ 550591 w 553379"/>
                  <a:gd name="connsiteY3" fmla="*/ 27529 h 71088"/>
                  <a:gd name="connsiteX4" fmla="*/ 331052 w 553379"/>
                  <a:gd name="connsiteY4" fmla="*/ 71089 h 71088"/>
                  <a:gd name="connsiteX5" fmla="*/ 0 w 553379"/>
                  <a:gd name="connsiteY5" fmla="*/ 41120 h 71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3379" h="71088">
                    <a:moveTo>
                      <a:pt x="29969" y="20909"/>
                    </a:moveTo>
                    <a:lnTo>
                      <a:pt x="330355" y="45999"/>
                    </a:lnTo>
                    <a:lnTo>
                      <a:pt x="553379" y="0"/>
                    </a:lnTo>
                    <a:lnTo>
                      <a:pt x="550591" y="27529"/>
                    </a:lnTo>
                    <a:lnTo>
                      <a:pt x="331052" y="71089"/>
                    </a:lnTo>
                    <a:lnTo>
                      <a:pt x="0" y="41120"/>
                    </a:lnTo>
                    <a:close/>
                  </a:path>
                </a:pathLst>
              </a:custGeom>
              <a:solidFill>
                <a:srgbClr val="AFA2AF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9" name="Freeform: Shape 448">
                <a:extLst>
                  <a:ext uri="{FF2B5EF4-FFF2-40B4-BE49-F238E27FC236}">
                    <a16:creationId xmlns:a16="http://schemas.microsoft.com/office/drawing/2014/main" id="{6F49F375-F28B-4A68-9C73-CD2300425B68}"/>
                  </a:ext>
                </a:extLst>
              </p:cNvPr>
              <p:cNvSpPr/>
              <p:nvPr/>
            </p:nvSpPr>
            <p:spPr>
              <a:xfrm>
                <a:off x="8768807" y="4083088"/>
                <a:ext cx="236963" cy="139390"/>
              </a:xfrm>
              <a:custGeom>
                <a:avLst/>
                <a:gdLst>
                  <a:gd name="connsiteX0" fmla="*/ 1394 w 236963"/>
                  <a:gd name="connsiteY0" fmla="*/ 123709 h 139390"/>
                  <a:gd name="connsiteX1" fmla="*/ 219888 w 236963"/>
                  <a:gd name="connsiteY1" fmla="*/ 0 h 139390"/>
                  <a:gd name="connsiteX2" fmla="*/ 236963 w 236963"/>
                  <a:gd name="connsiteY2" fmla="*/ 20560 h 139390"/>
                  <a:gd name="connsiteX3" fmla="*/ 0 w 236963"/>
                  <a:gd name="connsiteY3" fmla="*/ 139390 h 139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6963" h="139390">
                    <a:moveTo>
                      <a:pt x="1394" y="123709"/>
                    </a:moveTo>
                    <a:lnTo>
                      <a:pt x="219888" y="0"/>
                    </a:lnTo>
                    <a:lnTo>
                      <a:pt x="236963" y="20560"/>
                    </a:lnTo>
                    <a:lnTo>
                      <a:pt x="0" y="139390"/>
                    </a:lnTo>
                    <a:close/>
                  </a:path>
                </a:pathLst>
              </a:custGeom>
              <a:solidFill>
                <a:srgbClr val="AFA2AF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0" name="Freeform: Shape 449">
                <a:extLst>
                  <a:ext uri="{FF2B5EF4-FFF2-40B4-BE49-F238E27FC236}">
                    <a16:creationId xmlns:a16="http://schemas.microsoft.com/office/drawing/2014/main" id="{90C08AA7-3415-4915-BF4C-B6F9E1A35935}"/>
                  </a:ext>
                </a:extLst>
              </p:cNvPr>
              <p:cNvSpPr/>
              <p:nvPr/>
            </p:nvSpPr>
            <p:spPr>
              <a:xfrm>
                <a:off x="8891819" y="4197040"/>
                <a:ext cx="200373" cy="69346"/>
              </a:xfrm>
              <a:custGeom>
                <a:avLst/>
                <a:gdLst>
                  <a:gd name="connsiteX0" fmla="*/ 0 w 200373"/>
                  <a:gd name="connsiteY0" fmla="*/ 69347 h 69346"/>
                  <a:gd name="connsiteX1" fmla="*/ 181555 w 200373"/>
                  <a:gd name="connsiteY1" fmla="*/ 0 h 69346"/>
                  <a:gd name="connsiteX2" fmla="*/ 200373 w 200373"/>
                  <a:gd name="connsiteY2" fmla="*/ 25787 h 69346"/>
                  <a:gd name="connsiteX3" fmla="*/ 96876 w 200373"/>
                  <a:gd name="connsiteY3" fmla="*/ 63771 h 69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0373" h="69346">
                    <a:moveTo>
                      <a:pt x="0" y="69347"/>
                    </a:moveTo>
                    <a:lnTo>
                      <a:pt x="181555" y="0"/>
                    </a:lnTo>
                    <a:lnTo>
                      <a:pt x="200373" y="25787"/>
                    </a:lnTo>
                    <a:lnTo>
                      <a:pt x="96876" y="63771"/>
                    </a:lnTo>
                    <a:close/>
                  </a:path>
                </a:pathLst>
              </a:custGeom>
              <a:solidFill>
                <a:srgbClr val="AFA2AF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1" name="Freeform: Shape 450">
                <a:extLst>
                  <a:ext uri="{FF2B5EF4-FFF2-40B4-BE49-F238E27FC236}">
                    <a16:creationId xmlns:a16="http://schemas.microsoft.com/office/drawing/2014/main" id="{611AC1EA-AE63-4969-8838-84F590495481}"/>
                  </a:ext>
                </a:extLst>
              </p:cNvPr>
              <p:cNvSpPr/>
              <p:nvPr/>
            </p:nvSpPr>
            <p:spPr>
              <a:xfrm>
                <a:off x="8065583" y="4148950"/>
                <a:ext cx="90255" cy="32060"/>
              </a:xfrm>
              <a:custGeom>
                <a:avLst/>
                <a:gdLst>
                  <a:gd name="connsiteX0" fmla="*/ 0 w 90255"/>
                  <a:gd name="connsiteY0" fmla="*/ 23348 h 32060"/>
                  <a:gd name="connsiteX1" fmla="*/ 38681 w 90255"/>
                  <a:gd name="connsiteY1" fmla="*/ 32060 h 32060"/>
                  <a:gd name="connsiteX2" fmla="*/ 90255 w 90255"/>
                  <a:gd name="connsiteY2" fmla="*/ 0 h 32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0255" h="32060">
                    <a:moveTo>
                      <a:pt x="0" y="23348"/>
                    </a:moveTo>
                    <a:lnTo>
                      <a:pt x="38681" y="32060"/>
                    </a:lnTo>
                    <a:lnTo>
                      <a:pt x="90255" y="0"/>
                    </a:lnTo>
                    <a:close/>
                  </a:path>
                </a:pathLst>
              </a:custGeom>
              <a:solidFill>
                <a:srgbClr val="887487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2" name="Freeform: Shape 451">
                <a:extLst>
                  <a:ext uri="{FF2B5EF4-FFF2-40B4-BE49-F238E27FC236}">
                    <a16:creationId xmlns:a16="http://schemas.microsoft.com/office/drawing/2014/main" id="{7976C520-1026-4838-B4EB-C3703CDFD74D}"/>
                  </a:ext>
                </a:extLst>
              </p:cNvPr>
              <p:cNvSpPr/>
              <p:nvPr/>
            </p:nvSpPr>
            <p:spPr>
              <a:xfrm>
                <a:off x="8640568" y="3766672"/>
                <a:ext cx="90255" cy="31711"/>
              </a:xfrm>
              <a:custGeom>
                <a:avLst/>
                <a:gdLst>
                  <a:gd name="connsiteX0" fmla="*/ 0 w 90255"/>
                  <a:gd name="connsiteY0" fmla="*/ 1742 h 31711"/>
                  <a:gd name="connsiteX1" fmla="*/ 28924 w 90255"/>
                  <a:gd name="connsiteY1" fmla="*/ 31711 h 31711"/>
                  <a:gd name="connsiteX2" fmla="*/ 90256 w 90255"/>
                  <a:gd name="connsiteY2" fmla="*/ 0 h 31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0255" h="31711">
                    <a:moveTo>
                      <a:pt x="0" y="1742"/>
                    </a:moveTo>
                    <a:lnTo>
                      <a:pt x="28924" y="31711"/>
                    </a:lnTo>
                    <a:lnTo>
                      <a:pt x="90256" y="0"/>
                    </a:lnTo>
                    <a:close/>
                  </a:path>
                </a:pathLst>
              </a:custGeom>
              <a:solidFill>
                <a:srgbClr val="887487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3" name="Freeform: Shape 452">
                <a:extLst>
                  <a:ext uri="{FF2B5EF4-FFF2-40B4-BE49-F238E27FC236}">
                    <a16:creationId xmlns:a16="http://schemas.microsoft.com/office/drawing/2014/main" id="{6CFE4CEA-D843-4424-B4CD-B1599B8365E9}"/>
                  </a:ext>
                </a:extLst>
              </p:cNvPr>
              <p:cNvSpPr/>
              <p:nvPr/>
            </p:nvSpPr>
            <p:spPr>
              <a:xfrm>
                <a:off x="8375029" y="3916169"/>
                <a:ext cx="401095" cy="306309"/>
              </a:xfrm>
              <a:custGeom>
                <a:avLst/>
                <a:gdLst>
                  <a:gd name="connsiteX0" fmla="*/ 401096 w 401095"/>
                  <a:gd name="connsiteY0" fmla="*/ 232781 h 306309"/>
                  <a:gd name="connsiteX1" fmla="*/ 258569 w 401095"/>
                  <a:gd name="connsiteY1" fmla="*/ 41120 h 306309"/>
                  <a:gd name="connsiteX2" fmla="*/ 0 w 401095"/>
                  <a:gd name="connsiteY2" fmla="*/ 0 h 306309"/>
                  <a:gd name="connsiteX3" fmla="*/ 0 w 401095"/>
                  <a:gd name="connsiteY3" fmla="*/ 11151 h 306309"/>
                  <a:gd name="connsiteX4" fmla="*/ 256478 w 401095"/>
                  <a:gd name="connsiteY4" fmla="*/ 44953 h 306309"/>
                  <a:gd name="connsiteX5" fmla="*/ 385762 w 401095"/>
                  <a:gd name="connsiteY5" fmla="*/ 218842 h 306309"/>
                  <a:gd name="connsiteX6" fmla="*/ 393777 w 401095"/>
                  <a:gd name="connsiteY6" fmla="*/ 306310 h 306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1095" h="306309">
                    <a:moveTo>
                      <a:pt x="401096" y="232781"/>
                    </a:moveTo>
                    <a:lnTo>
                      <a:pt x="258569" y="41120"/>
                    </a:lnTo>
                    <a:lnTo>
                      <a:pt x="0" y="0"/>
                    </a:lnTo>
                    <a:lnTo>
                      <a:pt x="0" y="11151"/>
                    </a:lnTo>
                    <a:lnTo>
                      <a:pt x="256478" y="44953"/>
                    </a:lnTo>
                    <a:lnTo>
                      <a:pt x="385762" y="218842"/>
                    </a:lnTo>
                    <a:lnTo>
                      <a:pt x="393777" y="306310"/>
                    </a:lnTo>
                    <a:close/>
                  </a:path>
                </a:pathLst>
              </a:custGeom>
              <a:solidFill>
                <a:srgbClr val="4A3243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4" name="Freeform: Shape 453">
                <a:extLst>
                  <a:ext uri="{FF2B5EF4-FFF2-40B4-BE49-F238E27FC236}">
                    <a16:creationId xmlns:a16="http://schemas.microsoft.com/office/drawing/2014/main" id="{7A0FAF9C-85C9-49D0-A0F1-6399A081C16E}"/>
                  </a:ext>
                </a:extLst>
              </p:cNvPr>
              <p:cNvSpPr/>
              <p:nvPr/>
            </p:nvSpPr>
            <p:spPr>
              <a:xfrm>
                <a:off x="8938514" y="4141632"/>
                <a:ext cx="95830" cy="121269"/>
              </a:xfrm>
              <a:custGeom>
                <a:avLst/>
                <a:gdLst>
                  <a:gd name="connsiteX0" fmla="*/ 94785 w 95830"/>
                  <a:gd name="connsiteY0" fmla="*/ 0 h 121269"/>
                  <a:gd name="connsiteX1" fmla="*/ 0 w 95830"/>
                  <a:gd name="connsiteY1" fmla="*/ 121270 h 121269"/>
                  <a:gd name="connsiteX2" fmla="*/ 17773 w 95830"/>
                  <a:gd name="connsiteY2" fmla="*/ 121270 h 121269"/>
                  <a:gd name="connsiteX3" fmla="*/ 17076 w 95830"/>
                  <a:gd name="connsiteY3" fmla="*/ 108027 h 121269"/>
                  <a:gd name="connsiteX4" fmla="*/ 95831 w 95830"/>
                  <a:gd name="connsiteY4" fmla="*/ 1394 h 121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830" h="121269">
                    <a:moveTo>
                      <a:pt x="94785" y="0"/>
                    </a:moveTo>
                    <a:lnTo>
                      <a:pt x="0" y="121270"/>
                    </a:lnTo>
                    <a:lnTo>
                      <a:pt x="17773" y="121270"/>
                    </a:lnTo>
                    <a:lnTo>
                      <a:pt x="17076" y="108027"/>
                    </a:lnTo>
                    <a:lnTo>
                      <a:pt x="95831" y="1394"/>
                    </a:lnTo>
                    <a:close/>
                  </a:path>
                </a:pathLst>
              </a:custGeom>
              <a:solidFill>
                <a:srgbClr val="4A3243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55" name="Graphic 3">
              <a:extLst>
                <a:ext uri="{FF2B5EF4-FFF2-40B4-BE49-F238E27FC236}">
                  <a16:creationId xmlns:a16="http://schemas.microsoft.com/office/drawing/2014/main" id="{AA7B6CB5-7981-4BD6-9A90-1E15756F7846}"/>
                </a:ext>
              </a:extLst>
            </p:cNvPr>
            <p:cNvGrpSpPr/>
            <p:nvPr/>
          </p:nvGrpSpPr>
          <p:grpSpPr>
            <a:xfrm>
              <a:off x="8642156" y="3731659"/>
              <a:ext cx="610204" cy="955905"/>
              <a:chOff x="8642156" y="3731659"/>
              <a:chExt cx="610204" cy="955905"/>
            </a:xfrm>
          </p:grpSpPr>
          <p:sp>
            <p:nvSpPr>
              <p:cNvPr id="456" name="Freeform: Shape 455">
                <a:extLst>
                  <a:ext uri="{FF2B5EF4-FFF2-40B4-BE49-F238E27FC236}">
                    <a16:creationId xmlns:a16="http://schemas.microsoft.com/office/drawing/2014/main" id="{DAA86DD9-9259-4A2C-B51A-151C03796506}"/>
                  </a:ext>
                </a:extLst>
              </p:cNvPr>
              <p:cNvSpPr/>
              <p:nvPr/>
            </p:nvSpPr>
            <p:spPr>
              <a:xfrm>
                <a:off x="8642156" y="3731659"/>
                <a:ext cx="595272" cy="955905"/>
              </a:xfrm>
              <a:custGeom>
                <a:avLst/>
                <a:gdLst>
                  <a:gd name="connsiteX0" fmla="*/ 377902 w 595272"/>
                  <a:gd name="connsiteY0" fmla="*/ 760887 h 955905"/>
                  <a:gd name="connsiteX1" fmla="*/ 284162 w 595272"/>
                  <a:gd name="connsiteY1" fmla="*/ 953943 h 955905"/>
                  <a:gd name="connsiteX2" fmla="*/ 277889 w 595272"/>
                  <a:gd name="connsiteY2" fmla="*/ 953943 h 955905"/>
                  <a:gd name="connsiteX3" fmla="*/ 199134 w 595272"/>
                  <a:gd name="connsiteY3" fmla="*/ 776918 h 955905"/>
                  <a:gd name="connsiteX4" fmla="*/ 198785 w 595272"/>
                  <a:gd name="connsiteY4" fmla="*/ 775175 h 955905"/>
                  <a:gd name="connsiteX5" fmla="*/ 223875 w 595272"/>
                  <a:gd name="connsiteY5" fmla="*/ 513470 h 955905"/>
                  <a:gd name="connsiteX6" fmla="*/ 216906 w 595272"/>
                  <a:gd name="connsiteY6" fmla="*/ 512425 h 955905"/>
                  <a:gd name="connsiteX7" fmla="*/ 176483 w 595272"/>
                  <a:gd name="connsiteY7" fmla="*/ 707571 h 955905"/>
                  <a:gd name="connsiteX8" fmla="*/ 169862 w 595272"/>
                  <a:gd name="connsiteY8" fmla="*/ 708268 h 955905"/>
                  <a:gd name="connsiteX9" fmla="*/ 163241 w 595272"/>
                  <a:gd name="connsiteY9" fmla="*/ 691541 h 955905"/>
                  <a:gd name="connsiteX10" fmla="*/ 162892 w 595272"/>
                  <a:gd name="connsiteY10" fmla="*/ 689799 h 955905"/>
                  <a:gd name="connsiteX11" fmla="*/ 204012 w 595272"/>
                  <a:gd name="connsiteY11" fmla="*/ 431230 h 955905"/>
                  <a:gd name="connsiteX12" fmla="*/ 166726 w 595272"/>
                  <a:gd name="connsiteY12" fmla="*/ 609649 h 955905"/>
                  <a:gd name="connsiteX13" fmla="*/ 160105 w 595272"/>
                  <a:gd name="connsiteY13" fmla="*/ 609998 h 955905"/>
                  <a:gd name="connsiteX14" fmla="*/ 50335 w 595272"/>
                  <a:gd name="connsiteY14" fmla="*/ 209948 h 955905"/>
                  <a:gd name="connsiteX15" fmla="*/ 50335 w 595272"/>
                  <a:gd name="connsiteY15" fmla="*/ 207857 h 955905"/>
                  <a:gd name="connsiteX16" fmla="*/ 65319 w 595272"/>
                  <a:gd name="connsiteY16" fmla="*/ 164994 h 955905"/>
                  <a:gd name="connsiteX17" fmla="*/ 59047 w 595272"/>
                  <a:gd name="connsiteY17" fmla="*/ 162207 h 955905"/>
                  <a:gd name="connsiteX18" fmla="*/ 52774 w 595272"/>
                  <a:gd name="connsiteY18" fmla="*/ 173009 h 955905"/>
                  <a:gd name="connsiteX19" fmla="*/ 46502 w 595272"/>
                  <a:gd name="connsiteY19" fmla="*/ 172312 h 955905"/>
                  <a:gd name="connsiteX20" fmla="*/ 154 w 595272"/>
                  <a:gd name="connsiteY20" fmla="*/ 4347 h 955905"/>
                  <a:gd name="connsiteX21" fmla="*/ 6078 w 595272"/>
                  <a:gd name="connsiteY21" fmla="*/ 1211 h 955905"/>
                  <a:gd name="connsiteX22" fmla="*/ 131878 w 595272"/>
                  <a:gd name="connsiteY22" fmla="*/ 140601 h 955905"/>
                  <a:gd name="connsiteX23" fmla="*/ 129090 w 595272"/>
                  <a:gd name="connsiteY23" fmla="*/ 146525 h 955905"/>
                  <a:gd name="connsiteX24" fmla="*/ 126651 w 595272"/>
                  <a:gd name="connsiteY24" fmla="*/ 146525 h 955905"/>
                  <a:gd name="connsiteX25" fmla="*/ 123166 w 595272"/>
                  <a:gd name="connsiteY25" fmla="*/ 151055 h 955905"/>
                  <a:gd name="connsiteX26" fmla="*/ 127348 w 595272"/>
                  <a:gd name="connsiteY26" fmla="*/ 164994 h 955905"/>
                  <a:gd name="connsiteX27" fmla="*/ 130484 w 595272"/>
                  <a:gd name="connsiteY27" fmla="*/ 167434 h 955905"/>
                  <a:gd name="connsiteX28" fmla="*/ 143378 w 595272"/>
                  <a:gd name="connsiteY28" fmla="*/ 167782 h 955905"/>
                  <a:gd name="connsiteX29" fmla="*/ 146166 w 595272"/>
                  <a:gd name="connsiteY29" fmla="*/ 169176 h 955905"/>
                  <a:gd name="connsiteX30" fmla="*/ 306465 w 595272"/>
                  <a:gd name="connsiteY30" fmla="*/ 375822 h 955905"/>
                  <a:gd name="connsiteX31" fmla="*/ 304025 w 595272"/>
                  <a:gd name="connsiteY31" fmla="*/ 381398 h 955905"/>
                  <a:gd name="connsiteX32" fmla="*/ 304025 w 595272"/>
                  <a:gd name="connsiteY32" fmla="*/ 381398 h 955905"/>
                  <a:gd name="connsiteX33" fmla="*/ 304025 w 595272"/>
                  <a:gd name="connsiteY33" fmla="*/ 388367 h 955905"/>
                  <a:gd name="connsiteX34" fmla="*/ 320404 w 595272"/>
                  <a:gd name="connsiteY34" fmla="*/ 388716 h 955905"/>
                  <a:gd name="connsiteX35" fmla="*/ 323191 w 595272"/>
                  <a:gd name="connsiteY35" fmla="*/ 390110 h 955905"/>
                  <a:gd name="connsiteX36" fmla="*/ 421462 w 595272"/>
                  <a:gd name="connsiteY36" fmla="*/ 512425 h 955905"/>
                  <a:gd name="connsiteX37" fmla="*/ 420067 w 595272"/>
                  <a:gd name="connsiteY37" fmla="*/ 518000 h 955905"/>
                  <a:gd name="connsiteX38" fmla="*/ 292874 w 595272"/>
                  <a:gd name="connsiteY38" fmla="*/ 563302 h 955905"/>
                  <a:gd name="connsiteX39" fmla="*/ 291131 w 595272"/>
                  <a:gd name="connsiteY39" fmla="*/ 568529 h 955905"/>
                  <a:gd name="connsiteX40" fmla="*/ 301934 w 595272"/>
                  <a:gd name="connsiteY40" fmla="*/ 582468 h 955905"/>
                  <a:gd name="connsiteX41" fmla="*/ 306116 w 595272"/>
                  <a:gd name="connsiteY41" fmla="*/ 583514 h 955905"/>
                  <a:gd name="connsiteX42" fmla="*/ 441325 w 595272"/>
                  <a:gd name="connsiteY42" fmla="*/ 529848 h 955905"/>
                  <a:gd name="connsiteX43" fmla="*/ 445157 w 595272"/>
                  <a:gd name="connsiteY43" fmla="*/ 530545 h 955905"/>
                  <a:gd name="connsiteX44" fmla="*/ 594305 w 595272"/>
                  <a:gd name="connsiteY44" fmla="*/ 690844 h 955905"/>
                  <a:gd name="connsiteX45" fmla="*/ 592911 w 595272"/>
                  <a:gd name="connsiteY45" fmla="*/ 696419 h 955905"/>
                  <a:gd name="connsiteX46" fmla="*/ 380341 w 595272"/>
                  <a:gd name="connsiteY46" fmla="*/ 759494 h 955905"/>
                  <a:gd name="connsiteX47" fmla="*/ 377902 w 595272"/>
                  <a:gd name="connsiteY47" fmla="*/ 760887 h 95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595272" h="955905">
                    <a:moveTo>
                      <a:pt x="377902" y="760887"/>
                    </a:moveTo>
                    <a:lnTo>
                      <a:pt x="284162" y="953943"/>
                    </a:lnTo>
                    <a:cubicBezTo>
                      <a:pt x="282768" y="956731"/>
                      <a:pt x="278935" y="956383"/>
                      <a:pt x="277889" y="953943"/>
                    </a:cubicBezTo>
                    <a:lnTo>
                      <a:pt x="199134" y="776918"/>
                    </a:lnTo>
                    <a:cubicBezTo>
                      <a:pt x="198785" y="776220"/>
                      <a:pt x="198785" y="775872"/>
                      <a:pt x="198785" y="775175"/>
                    </a:cubicBezTo>
                    <a:lnTo>
                      <a:pt x="223875" y="513470"/>
                    </a:lnTo>
                    <a:cubicBezTo>
                      <a:pt x="224224" y="508940"/>
                      <a:pt x="217951" y="508243"/>
                      <a:pt x="216906" y="512425"/>
                    </a:cubicBezTo>
                    <a:lnTo>
                      <a:pt x="176483" y="707571"/>
                    </a:lnTo>
                    <a:cubicBezTo>
                      <a:pt x="175786" y="711056"/>
                      <a:pt x="171256" y="711404"/>
                      <a:pt x="169862" y="708268"/>
                    </a:cubicBezTo>
                    <a:lnTo>
                      <a:pt x="163241" y="691541"/>
                    </a:lnTo>
                    <a:cubicBezTo>
                      <a:pt x="162892" y="690844"/>
                      <a:pt x="162892" y="690496"/>
                      <a:pt x="162892" y="689799"/>
                    </a:cubicBezTo>
                    <a:lnTo>
                      <a:pt x="204012" y="431230"/>
                    </a:lnTo>
                    <a:lnTo>
                      <a:pt x="166726" y="609649"/>
                    </a:lnTo>
                    <a:cubicBezTo>
                      <a:pt x="166029" y="613134"/>
                      <a:pt x="160802" y="613483"/>
                      <a:pt x="160105" y="609998"/>
                    </a:cubicBezTo>
                    <a:lnTo>
                      <a:pt x="50335" y="209948"/>
                    </a:lnTo>
                    <a:cubicBezTo>
                      <a:pt x="49986" y="209251"/>
                      <a:pt x="50335" y="208554"/>
                      <a:pt x="50335" y="207857"/>
                    </a:cubicBezTo>
                    <a:lnTo>
                      <a:pt x="65319" y="164994"/>
                    </a:lnTo>
                    <a:cubicBezTo>
                      <a:pt x="66713" y="161161"/>
                      <a:pt x="61137" y="158373"/>
                      <a:pt x="59047" y="162207"/>
                    </a:cubicBezTo>
                    <a:lnTo>
                      <a:pt x="52774" y="173009"/>
                    </a:lnTo>
                    <a:cubicBezTo>
                      <a:pt x="51380" y="175797"/>
                      <a:pt x="47198" y="175100"/>
                      <a:pt x="46502" y="172312"/>
                    </a:cubicBezTo>
                    <a:lnTo>
                      <a:pt x="154" y="4347"/>
                    </a:lnTo>
                    <a:cubicBezTo>
                      <a:pt x="-892" y="862"/>
                      <a:pt x="3639" y="-1577"/>
                      <a:pt x="6078" y="1211"/>
                    </a:cubicBezTo>
                    <a:lnTo>
                      <a:pt x="131878" y="140601"/>
                    </a:lnTo>
                    <a:cubicBezTo>
                      <a:pt x="133969" y="142692"/>
                      <a:pt x="132227" y="146525"/>
                      <a:pt x="129090" y="146525"/>
                    </a:cubicBezTo>
                    <a:lnTo>
                      <a:pt x="126651" y="146525"/>
                    </a:lnTo>
                    <a:cubicBezTo>
                      <a:pt x="124212" y="146525"/>
                      <a:pt x="122469" y="148616"/>
                      <a:pt x="123166" y="151055"/>
                    </a:cubicBezTo>
                    <a:lnTo>
                      <a:pt x="127348" y="164994"/>
                    </a:lnTo>
                    <a:cubicBezTo>
                      <a:pt x="127696" y="166388"/>
                      <a:pt x="129090" y="167434"/>
                      <a:pt x="130484" y="167434"/>
                    </a:cubicBezTo>
                    <a:lnTo>
                      <a:pt x="143378" y="167782"/>
                    </a:lnTo>
                    <a:cubicBezTo>
                      <a:pt x="144423" y="167782"/>
                      <a:pt x="145468" y="168131"/>
                      <a:pt x="146166" y="169176"/>
                    </a:cubicBezTo>
                    <a:lnTo>
                      <a:pt x="306465" y="375822"/>
                    </a:lnTo>
                    <a:cubicBezTo>
                      <a:pt x="308207" y="377913"/>
                      <a:pt x="306813" y="381398"/>
                      <a:pt x="304025" y="381398"/>
                    </a:cubicBezTo>
                    <a:lnTo>
                      <a:pt x="304025" y="381398"/>
                    </a:lnTo>
                    <a:cubicBezTo>
                      <a:pt x="299495" y="381746"/>
                      <a:pt x="299495" y="388367"/>
                      <a:pt x="304025" y="388367"/>
                    </a:cubicBezTo>
                    <a:lnTo>
                      <a:pt x="320404" y="388716"/>
                    </a:lnTo>
                    <a:cubicBezTo>
                      <a:pt x="321448" y="388716"/>
                      <a:pt x="322494" y="389064"/>
                      <a:pt x="323191" y="390110"/>
                    </a:cubicBezTo>
                    <a:lnTo>
                      <a:pt x="421462" y="512425"/>
                    </a:lnTo>
                    <a:cubicBezTo>
                      <a:pt x="422855" y="514167"/>
                      <a:pt x="422158" y="516955"/>
                      <a:pt x="420067" y="518000"/>
                    </a:cubicBezTo>
                    <a:lnTo>
                      <a:pt x="292874" y="563302"/>
                    </a:lnTo>
                    <a:cubicBezTo>
                      <a:pt x="290783" y="563999"/>
                      <a:pt x="289738" y="566787"/>
                      <a:pt x="291131" y="568529"/>
                    </a:cubicBezTo>
                    <a:lnTo>
                      <a:pt x="301934" y="582468"/>
                    </a:lnTo>
                    <a:cubicBezTo>
                      <a:pt x="302980" y="583862"/>
                      <a:pt x="304373" y="584211"/>
                      <a:pt x="306116" y="583514"/>
                    </a:cubicBezTo>
                    <a:lnTo>
                      <a:pt x="441325" y="529848"/>
                    </a:lnTo>
                    <a:cubicBezTo>
                      <a:pt x="442718" y="529151"/>
                      <a:pt x="444113" y="529500"/>
                      <a:pt x="445157" y="530545"/>
                    </a:cubicBezTo>
                    <a:lnTo>
                      <a:pt x="594305" y="690844"/>
                    </a:lnTo>
                    <a:cubicBezTo>
                      <a:pt x="596047" y="692586"/>
                      <a:pt x="595351" y="695723"/>
                      <a:pt x="592911" y="696419"/>
                    </a:cubicBezTo>
                    <a:lnTo>
                      <a:pt x="380341" y="759494"/>
                    </a:lnTo>
                    <a:cubicBezTo>
                      <a:pt x="379296" y="759494"/>
                      <a:pt x="378599" y="760191"/>
                      <a:pt x="377902" y="760887"/>
                    </a:cubicBezTo>
                    <a:close/>
                  </a:path>
                </a:pathLst>
              </a:custGeom>
              <a:solidFill>
                <a:srgbClr val="504226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7" name="Freeform: Shape 456">
                <a:extLst>
                  <a:ext uri="{FF2B5EF4-FFF2-40B4-BE49-F238E27FC236}">
                    <a16:creationId xmlns:a16="http://schemas.microsoft.com/office/drawing/2014/main" id="{CF6218C7-E8A8-4766-84A7-D259471176DC}"/>
                  </a:ext>
                </a:extLst>
              </p:cNvPr>
              <p:cNvSpPr/>
              <p:nvPr/>
            </p:nvSpPr>
            <p:spPr>
              <a:xfrm>
                <a:off x="8719672" y="3861806"/>
                <a:ext cx="380549" cy="772614"/>
              </a:xfrm>
              <a:custGeom>
                <a:avLst/>
                <a:gdLst>
                  <a:gd name="connsiteX0" fmla="*/ 374263 w 380549"/>
                  <a:gd name="connsiteY0" fmla="*/ 771525 h 772614"/>
                  <a:gd name="connsiteX1" fmla="*/ 368687 w 380549"/>
                  <a:gd name="connsiteY1" fmla="*/ 770480 h 772614"/>
                  <a:gd name="connsiteX2" fmla="*/ 0 w 380549"/>
                  <a:gd name="connsiteY2" fmla="*/ 0 h 772614"/>
                  <a:gd name="connsiteX3" fmla="*/ 380187 w 380549"/>
                  <a:gd name="connsiteY3" fmla="*/ 762116 h 772614"/>
                  <a:gd name="connsiteX4" fmla="*/ 379490 w 380549"/>
                  <a:gd name="connsiteY4" fmla="*/ 765950 h 772614"/>
                  <a:gd name="connsiteX5" fmla="*/ 374263 w 380549"/>
                  <a:gd name="connsiteY5" fmla="*/ 771525 h 772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549" h="772614">
                    <a:moveTo>
                      <a:pt x="374263" y="771525"/>
                    </a:moveTo>
                    <a:cubicBezTo>
                      <a:pt x="372521" y="773267"/>
                      <a:pt x="369733" y="772919"/>
                      <a:pt x="368687" y="770480"/>
                    </a:cubicBezTo>
                    <a:lnTo>
                      <a:pt x="0" y="0"/>
                    </a:lnTo>
                    <a:lnTo>
                      <a:pt x="380187" y="762116"/>
                    </a:lnTo>
                    <a:cubicBezTo>
                      <a:pt x="380884" y="763510"/>
                      <a:pt x="380536" y="764904"/>
                      <a:pt x="379490" y="765950"/>
                    </a:cubicBezTo>
                    <a:lnTo>
                      <a:pt x="374263" y="771525"/>
                    </a:lnTo>
                    <a:close/>
                  </a:path>
                </a:pathLst>
              </a:custGeom>
              <a:solidFill>
                <a:srgbClr val="532937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8" name="Freeform: Shape 457">
                <a:extLst>
                  <a:ext uri="{FF2B5EF4-FFF2-40B4-BE49-F238E27FC236}">
                    <a16:creationId xmlns:a16="http://schemas.microsoft.com/office/drawing/2014/main" id="{4F80A961-7DF2-4B22-BAC0-AAB1EB1D3BCA}"/>
                  </a:ext>
                </a:extLst>
              </p:cNvPr>
              <p:cNvSpPr/>
              <p:nvPr/>
            </p:nvSpPr>
            <p:spPr>
              <a:xfrm>
                <a:off x="9040938" y="4429255"/>
                <a:ext cx="211422" cy="80983"/>
              </a:xfrm>
              <a:custGeom>
                <a:avLst/>
                <a:gdLst>
                  <a:gd name="connsiteX0" fmla="*/ 2119 w 211422"/>
                  <a:gd name="connsiteY0" fmla="*/ 71656 h 80983"/>
                  <a:gd name="connsiteX1" fmla="*/ 205977 w 211422"/>
                  <a:gd name="connsiteY1" fmla="*/ 218 h 80983"/>
                  <a:gd name="connsiteX2" fmla="*/ 210508 w 211422"/>
                  <a:gd name="connsiteY2" fmla="*/ 2309 h 80983"/>
                  <a:gd name="connsiteX3" fmla="*/ 211204 w 211422"/>
                  <a:gd name="connsiteY3" fmla="*/ 3703 h 80983"/>
                  <a:gd name="connsiteX4" fmla="*/ 209114 w 211422"/>
                  <a:gd name="connsiteY4" fmla="*/ 8233 h 80983"/>
                  <a:gd name="connsiteX5" fmla="*/ 5953 w 211422"/>
                  <a:gd name="connsiteY5" fmla="*/ 80716 h 80983"/>
                  <a:gd name="connsiteX6" fmla="*/ 1771 w 211422"/>
                  <a:gd name="connsiteY6" fmla="*/ 78974 h 80983"/>
                  <a:gd name="connsiteX7" fmla="*/ 725 w 211422"/>
                  <a:gd name="connsiteY7" fmla="*/ 76883 h 80983"/>
                  <a:gd name="connsiteX8" fmla="*/ 2119 w 211422"/>
                  <a:gd name="connsiteY8" fmla="*/ 71656 h 80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1422" h="80983">
                    <a:moveTo>
                      <a:pt x="2119" y="71656"/>
                    </a:moveTo>
                    <a:lnTo>
                      <a:pt x="205977" y="218"/>
                    </a:lnTo>
                    <a:cubicBezTo>
                      <a:pt x="207720" y="-479"/>
                      <a:pt x="209811" y="567"/>
                      <a:pt x="210508" y="2309"/>
                    </a:cubicBezTo>
                    <a:lnTo>
                      <a:pt x="211204" y="3703"/>
                    </a:lnTo>
                    <a:cubicBezTo>
                      <a:pt x="211901" y="5445"/>
                      <a:pt x="210856" y="7536"/>
                      <a:pt x="209114" y="8233"/>
                    </a:cubicBezTo>
                    <a:lnTo>
                      <a:pt x="5953" y="80716"/>
                    </a:lnTo>
                    <a:cubicBezTo>
                      <a:pt x="4210" y="81413"/>
                      <a:pt x="2468" y="80716"/>
                      <a:pt x="1771" y="78974"/>
                    </a:cubicBezTo>
                    <a:lnTo>
                      <a:pt x="725" y="76883"/>
                    </a:lnTo>
                    <a:cubicBezTo>
                      <a:pt x="-669" y="74792"/>
                      <a:pt x="29" y="72353"/>
                      <a:pt x="2119" y="71656"/>
                    </a:cubicBezTo>
                    <a:close/>
                  </a:path>
                </a:pathLst>
              </a:custGeom>
              <a:solidFill>
                <a:srgbClr val="5A502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9" name="Freeform: Shape 458">
                <a:extLst>
                  <a:ext uri="{FF2B5EF4-FFF2-40B4-BE49-F238E27FC236}">
                    <a16:creationId xmlns:a16="http://schemas.microsoft.com/office/drawing/2014/main" id="{C22E7626-1833-4802-9AF2-5FDB603CBAF7}"/>
                  </a:ext>
                </a:extLst>
              </p:cNvPr>
              <p:cNvSpPr/>
              <p:nvPr/>
            </p:nvSpPr>
            <p:spPr>
              <a:xfrm>
                <a:off x="8894694" y="4393970"/>
                <a:ext cx="125973" cy="293420"/>
              </a:xfrm>
              <a:custGeom>
                <a:avLst/>
                <a:gdLst>
                  <a:gd name="connsiteX0" fmla="*/ 25700 w 125973"/>
                  <a:gd name="connsiteY0" fmla="*/ 291284 h 293420"/>
                  <a:gd name="connsiteX1" fmla="*/ 261 w 125973"/>
                  <a:gd name="connsiteY1" fmla="*/ 233786 h 293420"/>
                  <a:gd name="connsiteX2" fmla="*/ 261 w 125973"/>
                  <a:gd name="connsiteY2" fmla="*/ 231346 h 293420"/>
                  <a:gd name="connsiteX3" fmla="*/ 74486 w 125973"/>
                  <a:gd name="connsiteY3" fmla="*/ 2398 h 293420"/>
                  <a:gd name="connsiteX4" fmla="*/ 80759 w 125973"/>
                  <a:gd name="connsiteY4" fmla="*/ 2049 h 293420"/>
                  <a:gd name="connsiteX5" fmla="*/ 125712 w 125973"/>
                  <a:gd name="connsiteY5" fmla="*/ 95789 h 293420"/>
                  <a:gd name="connsiteX6" fmla="*/ 125712 w 125973"/>
                  <a:gd name="connsiteY6" fmla="*/ 98926 h 293420"/>
                  <a:gd name="connsiteX7" fmla="*/ 32321 w 125973"/>
                  <a:gd name="connsiteY7" fmla="*/ 291633 h 293420"/>
                  <a:gd name="connsiteX8" fmla="*/ 25700 w 125973"/>
                  <a:gd name="connsiteY8" fmla="*/ 291284 h 293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973" h="293420">
                    <a:moveTo>
                      <a:pt x="25700" y="291284"/>
                    </a:moveTo>
                    <a:lnTo>
                      <a:pt x="261" y="233786"/>
                    </a:lnTo>
                    <a:cubicBezTo>
                      <a:pt x="-87" y="233089"/>
                      <a:pt x="-87" y="232043"/>
                      <a:pt x="261" y="231346"/>
                    </a:cubicBezTo>
                    <a:lnTo>
                      <a:pt x="74486" y="2398"/>
                    </a:lnTo>
                    <a:cubicBezTo>
                      <a:pt x="75532" y="-739"/>
                      <a:pt x="79714" y="-739"/>
                      <a:pt x="80759" y="2049"/>
                    </a:cubicBezTo>
                    <a:lnTo>
                      <a:pt x="125712" y="95789"/>
                    </a:lnTo>
                    <a:cubicBezTo>
                      <a:pt x="126061" y="96835"/>
                      <a:pt x="126061" y="97880"/>
                      <a:pt x="125712" y="98926"/>
                    </a:cubicBezTo>
                    <a:lnTo>
                      <a:pt x="32321" y="291633"/>
                    </a:lnTo>
                    <a:cubicBezTo>
                      <a:pt x="30578" y="294072"/>
                      <a:pt x="26745" y="294072"/>
                      <a:pt x="25700" y="291284"/>
                    </a:cubicBezTo>
                    <a:close/>
                  </a:path>
                </a:pathLst>
              </a:custGeom>
              <a:solidFill>
                <a:srgbClr val="46351C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0" name="Freeform: Shape 459">
                <a:extLst>
                  <a:ext uri="{FF2B5EF4-FFF2-40B4-BE49-F238E27FC236}">
                    <a16:creationId xmlns:a16="http://schemas.microsoft.com/office/drawing/2014/main" id="{B38E176D-70D3-4739-AD20-3CC7DB9446AA}"/>
                  </a:ext>
                </a:extLst>
              </p:cNvPr>
              <p:cNvSpPr/>
              <p:nvPr/>
            </p:nvSpPr>
            <p:spPr>
              <a:xfrm>
                <a:off x="8851134" y="4315522"/>
                <a:ext cx="85986" cy="219452"/>
              </a:xfrm>
              <a:custGeom>
                <a:avLst/>
                <a:gdLst>
                  <a:gd name="connsiteX0" fmla="*/ 2003 w 85986"/>
                  <a:gd name="connsiteY0" fmla="*/ 217100 h 219452"/>
                  <a:gd name="connsiteX1" fmla="*/ 8625 w 85986"/>
                  <a:gd name="connsiteY1" fmla="*/ 217100 h 219452"/>
                  <a:gd name="connsiteX2" fmla="*/ 85986 w 85986"/>
                  <a:gd name="connsiteY2" fmla="*/ 0 h 219452"/>
                  <a:gd name="connsiteX3" fmla="*/ 261 w 85986"/>
                  <a:gd name="connsiteY3" fmla="*/ 208737 h 219452"/>
                  <a:gd name="connsiteX4" fmla="*/ 261 w 85986"/>
                  <a:gd name="connsiteY4" fmla="*/ 211176 h 219452"/>
                  <a:gd name="connsiteX5" fmla="*/ 2003 w 85986"/>
                  <a:gd name="connsiteY5" fmla="*/ 217100 h 219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5986" h="219452">
                    <a:moveTo>
                      <a:pt x="2003" y="217100"/>
                    </a:moveTo>
                    <a:cubicBezTo>
                      <a:pt x="3049" y="220236"/>
                      <a:pt x="7579" y="220236"/>
                      <a:pt x="8625" y="217100"/>
                    </a:cubicBezTo>
                    <a:lnTo>
                      <a:pt x="85986" y="0"/>
                    </a:lnTo>
                    <a:lnTo>
                      <a:pt x="261" y="208737"/>
                    </a:lnTo>
                    <a:cubicBezTo>
                      <a:pt x="-87" y="209434"/>
                      <a:pt x="-87" y="210479"/>
                      <a:pt x="261" y="211176"/>
                    </a:cubicBezTo>
                    <a:lnTo>
                      <a:pt x="2003" y="217100"/>
                    </a:lnTo>
                    <a:close/>
                  </a:path>
                </a:pathLst>
              </a:custGeom>
              <a:solidFill>
                <a:srgbClr val="46351C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1" name="Freeform: Shape 460">
                <a:extLst>
                  <a:ext uri="{FF2B5EF4-FFF2-40B4-BE49-F238E27FC236}">
                    <a16:creationId xmlns:a16="http://schemas.microsoft.com/office/drawing/2014/main" id="{6981635D-7E6C-43FF-8ECA-7BF39CB0FADD}"/>
                  </a:ext>
                </a:extLst>
              </p:cNvPr>
              <p:cNvSpPr/>
              <p:nvPr/>
            </p:nvSpPr>
            <p:spPr>
              <a:xfrm>
                <a:off x="8835315" y="4164023"/>
                <a:ext cx="36989" cy="165457"/>
              </a:xfrm>
              <a:custGeom>
                <a:avLst/>
                <a:gdLst>
                  <a:gd name="connsiteX0" fmla="*/ 51 w 36989"/>
                  <a:gd name="connsiteY0" fmla="*/ 161605 h 165457"/>
                  <a:gd name="connsiteX1" fmla="*/ 23747 w 36989"/>
                  <a:gd name="connsiteY1" fmla="*/ 3048 h 165457"/>
                  <a:gd name="connsiteX2" fmla="*/ 30369 w 36989"/>
                  <a:gd name="connsiteY2" fmla="*/ 2003 h 165457"/>
                  <a:gd name="connsiteX3" fmla="*/ 36641 w 36989"/>
                  <a:gd name="connsiteY3" fmla="*/ 15942 h 165457"/>
                  <a:gd name="connsiteX4" fmla="*/ 36989 w 36989"/>
                  <a:gd name="connsiteY4" fmla="*/ 18033 h 165457"/>
                  <a:gd name="connsiteX5" fmla="*/ 7021 w 36989"/>
                  <a:gd name="connsiteY5" fmla="*/ 162650 h 165457"/>
                  <a:gd name="connsiteX6" fmla="*/ 51 w 36989"/>
                  <a:gd name="connsiteY6" fmla="*/ 161605 h 165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989" h="165457">
                    <a:moveTo>
                      <a:pt x="51" y="161605"/>
                    </a:moveTo>
                    <a:lnTo>
                      <a:pt x="23747" y="3048"/>
                    </a:lnTo>
                    <a:cubicBezTo>
                      <a:pt x="24096" y="-436"/>
                      <a:pt x="28974" y="-1134"/>
                      <a:pt x="30369" y="2003"/>
                    </a:cubicBezTo>
                    <a:lnTo>
                      <a:pt x="36641" y="15942"/>
                    </a:lnTo>
                    <a:cubicBezTo>
                      <a:pt x="36989" y="16639"/>
                      <a:pt x="36989" y="17336"/>
                      <a:pt x="36989" y="18033"/>
                    </a:cubicBezTo>
                    <a:lnTo>
                      <a:pt x="7021" y="162650"/>
                    </a:lnTo>
                    <a:cubicBezTo>
                      <a:pt x="5975" y="167180"/>
                      <a:pt x="-646" y="165786"/>
                      <a:pt x="51" y="161605"/>
                    </a:cubicBezTo>
                    <a:close/>
                  </a:path>
                </a:pathLst>
              </a:custGeom>
              <a:solidFill>
                <a:srgbClr val="46351C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2" name="Freeform: Shape 461">
                <a:extLst>
                  <a:ext uri="{FF2B5EF4-FFF2-40B4-BE49-F238E27FC236}">
                    <a16:creationId xmlns:a16="http://schemas.microsoft.com/office/drawing/2014/main" id="{AD61BF35-B6A2-4A07-8B13-405A18C7A63B}"/>
                  </a:ext>
                </a:extLst>
              </p:cNvPr>
              <p:cNvSpPr/>
              <p:nvPr/>
            </p:nvSpPr>
            <p:spPr>
              <a:xfrm>
                <a:off x="8919130" y="4218166"/>
                <a:ext cx="145212" cy="74443"/>
              </a:xfrm>
              <a:custGeom>
                <a:avLst/>
                <a:gdLst>
                  <a:gd name="connsiteX0" fmla="*/ 13809 w 145212"/>
                  <a:gd name="connsiteY0" fmla="*/ 72265 h 74443"/>
                  <a:gd name="connsiteX1" fmla="*/ 218 w 145212"/>
                  <a:gd name="connsiteY1" fmla="*/ 41599 h 74443"/>
                  <a:gd name="connsiteX2" fmla="*/ 2309 w 145212"/>
                  <a:gd name="connsiteY2" fmla="*/ 36721 h 74443"/>
                  <a:gd name="connsiteX3" fmla="*/ 121488 w 145212"/>
                  <a:gd name="connsiteY3" fmla="*/ 131 h 74443"/>
                  <a:gd name="connsiteX4" fmla="*/ 125321 w 145212"/>
                  <a:gd name="connsiteY4" fmla="*/ 1176 h 74443"/>
                  <a:gd name="connsiteX5" fmla="*/ 144488 w 145212"/>
                  <a:gd name="connsiteY5" fmla="*/ 24872 h 74443"/>
                  <a:gd name="connsiteX6" fmla="*/ 143093 w 145212"/>
                  <a:gd name="connsiteY6" fmla="*/ 30448 h 74443"/>
                  <a:gd name="connsiteX7" fmla="*/ 18339 w 145212"/>
                  <a:gd name="connsiteY7" fmla="*/ 74356 h 74443"/>
                  <a:gd name="connsiteX8" fmla="*/ 13809 w 145212"/>
                  <a:gd name="connsiteY8" fmla="*/ 72265 h 74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5212" h="74443">
                    <a:moveTo>
                      <a:pt x="13809" y="72265"/>
                    </a:moveTo>
                    <a:lnTo>
                      <a:pt x="218" y="41599"/>
                    </a:lnTo>
                    <a:cubicBezTo>
                      <a:pt x="-479" y="39857"/>
                      <a:pt x="567" y="37417"/>
                      <a:pt x="2309" y="36721"/>
                    </a:cubicBezTo>
                    <a:lnTo>
                      <a:pt x="121488" y="131"/>
                    </a:lnTo>
                    <a:cubicBezTo>
                      <a:pt x="122881" y="-218"/>
                      <a:pt x="124276" y="131"/>
                      <a:pt x="125321" y="1176"/>
                    </a:cubicBezTo>
                    <a:lnTo>
                      <a:pt x="144488" y="24872"/>
                    </a:lnTo>
                    <a:cubicBezTo>
                      <a:pt x="145881" y="26615"/>
                      <a:pt x="145184" y="29403"/>
                      <a:pt x="143093" y="30448"/>
                    </a:cubicBezTo>
                    <a:lnTo>
                      <a:pt x="18339" y="74356"/>
                    </a:lnTo>
                    <a:cubicBezTo>
                      <a:pt x="16596" y="74705"/>
                      <a:pt x="14506" y="74007"/>
                      <a:pt x="13809" y="72265"/>
                    </a:cubicBezTo>
                    <a:close/>
                  </a:path>
                </a:pathLst>
              </a:custGeom>
              <a:solidFill>
                <a:srgbClr val="46351C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3" name="Freeform: Shape 462">
                <a:extLst>
                  <a:ext uri="{FF2B5EF4-FFF2-40B4-BE49-F238E27FC236}">
                    <a16:creationId xmlns:a16="http://schemas.microsoft.com/office/drawing/2014/main" id="{6BAF8033-8400-4366-9DC3-8100F8DAF58B}"/>
                  </a:ext>
                </a:extLst>
              </p:cNvPr>
              <p:cNvSpPr/>
              <p:nvPr/>
            </p:nvSpPr>
            <p:spPr>
              <a:xfrm>
                <a:off x="8975809" y="4178868"/>
                <a:ext cx="45028" cy="15467"/>
              </a:xfrm>
              <a:custGeom>
                <a:avLst/>
                <a:gdLst>
                  <a:gd name="connsiteX0" fmla="*/ 40764 w 45028"/>
                  <a:gd name="connsiteY0" fmla="*/ 15384 h 15467"/>
                  <a:gd name="connsiteX1" fmla="*/ 2780 w 45028"/>
                  <a:gd name="connsiteY1" fmla="*/ 7021 h 15467"/>
                  <a:gd name="connsiteX2" fmla="*/ 4174 w 45028"/>
                  <a:gd name="connsiteY2" fmla="*/ 51 h 15467"/>
                  <a:gd name="connsiteX3" fmla="*/ 40067 w 45028"/>
                  <a:gd name="connsiteY3" fmla="*/ 5627 h 15467"/>
                  <a:gd name="connsiteX4" fmla="*/ 42158 w 45028"/>
                  <a:gd name="connsiteY4" fmla="*/ 7021 h 15467"/>
                  <a:gd name="connsiteX5" fmla="*/ 44249 w 45028"/>
                  <a:gd name="connsiteY5" fmla="*/ 9809 h 15467"/>
                  <a:gd name="connsiteX6" fmla="*/ 40764 w 45028"/>
                  <a:gd name="connsiteY6" fmla="*/ 15384 h 15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028" h="15467">
                    <a:moveTo>
                      <a:pt x="40764" y="15384"/>
                    </a:moveTo>
                    <a:lnTo>
                      <a:pt x="2780" y="7021"/>
                    </a:lnTo>
                    <a:cubicBezTo>
                      <a:pt x="-1751" y="5976"/>
                      <a:pt x="-356" y="-646"/>
                      <a:pt x="4174" y="51"/>
                    </a:cubicBezTo>
                    <a:lnTo>
                      <a:pt x="40067" y="5627"/>
                    </a:lnTo>
                    <a:cubicBezTo>
                      <a:pt x="40764" y="5627"/>
                      <a:pt x="41809" y="6324"/>
                      <a:pt x="42158" y="7021"/>
                    </a:cubicBezTo>
                    <a:lnTo>
                      <a:pt x="44249" y="9809"/>
                    </a:lnTo>
                    <a:cubicBezTo>
                      <a:pt x="46339" y="12248"/>
                      <a:pt x="43900" y="16081"/>
                      <a:pt x="40764" y="15384"/>
                    </a:cubicBezTo>
                    <a:close/>
                  </a:path>
                </a:pathLst>
              </a:custGeom>
              <a:solidFill>
                <a:srgbClr val="46351C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4" name="Freeform: Shape 463">
                <a:extLst>
                  <a:ext uri="{FF2B5EF4-FFF2-40B4-BE49-F238E27FC236}">
                    <a16:creationId xmlns:a16="http://schemas.microsoft.com/office/drawing/2014/main" id="{0EF9E121-259E-479D-9304-968F63E511E3}"/>
                  </a:ext>
                </a:extLst>
              </p:cNvPr>
              <p:cNvSpPr/>
              <p:nvPr/>
            </p:nvSpPr>
            <p:spPr>
              <a:xfrm>
                <a:off x="8958927" y="4333990"/>
                <a:ext cx="217658" cy="28226"/>
              </a:xfrm>
              <a:custGeom>
                <a:avLst/>
                <a:gdLst>
                  <a:gd name="connsiteX0" fmla="*/ 214111 w 217658"/>
                  <a:gd name="connsiteY0" fmla="*/ 28227 h 28226"/>
                  <a:gd name="connsiteX1" fmla="*/ 8162 w 217658"/>
                  <a:gd name="connsiteY1" fmla="*/ 19863 h 28226"/>
                  <a:gd name="connsiteX2" fmla="*/ 5375 w 217658"/>
                  <a:gd name="connsiteY2" fmla="*/ 18121 h 28226"/>
                  <a:gd name="connsiteX3" fmla="*/ 495 w 217658"/>
                  <a:gd name="connsiteY3" fmla="*/ 9409 h 28226"/>
                  <a:gd name="connsiteX4" fmla="*/ 3283 w 217658"/>
                  <a:gd name="connsiteY4" fmla="*/ 4182 h 28226"/>
                  <a:gd name="connsiteX5" fmla="*/ 194248 w 217658"/>
                  <a:gd name="connsiteY5" fmla="*/ 0 h 28226"/>
                  <a:gd name="connsiteX6" fmla="*/ 197036 w 217658"/>
                  <a:gd name="connsiteY6" fmla="*/ 1046 h 28226"/>
                  <a:gd name="connsiteX7" fmla="*/ 216899 w 217658"/>
                  <a:gd name="connsiteY7" fmla="*/ 22303 h 28226"/>
                  <a:gd name="connsiteX8" fmla="*/ 214111 w 217658"/>
                  <a:gd name="connsiteY8" fmla="*/ 28227 h 28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7658" h="28226">
                    <a:moveTo>
                      <a:pt x="214111" y="28227"/>
                    </a:moveTo>
                    <a:lnTo>
                      <a:pt x="8162" y="19863"/>
                    </a:lnTo>
                    <a:cubicBezTo>
                      <a:pt x="7117" y="19863"/>
                      <a:pt x="5723" y="19166"/>
                      <a:pt x="5375" y="18121"/>
                    </a:cubicBezTo>
                    <a:lnTo>
                      <a:pt x="495" y="9409"/>
                    </a:lnTo>
                    <a:cubicBezTo>
                      <a:pt x="-898" y="6970"/>
                      <a:pt x="844" y="4182"/>
                      <a:pt x="3283" y="4182"/>
                    </a:cubicBezTo>
                    <a:lnTo>
                      <a:pt x="194248" y="0"/>
                    </a:lnTo>
                    <a:cubicBezTo>
                      <a:pt x="195294" y="0"/>
                      <a:pt x="196339" y="349"/>
                      <a:pt x="197036" y="1046"/>
                    </a:cubicBezTo>
                    <a:lnTo>
                      <a:pt x="216899" y="22303"/>
                    </a:lnTo>
                    <a:cubicBezTo>
                      <a:pt x="218642" y="24393"/>
                      <a:pt x="217247" y="28227"/>
                      <a:pt x="214111" y="28227"/>
                    </a:cubicBezTo>
                    <a:close/>
                  </a:path>
                </a:pathLst>
              </a:custGeom>
              <a:solidFill>
                <a:srgbClr val="46351C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5" name="Freeform: Shape 464">
                <a:extLst>
                  <a:ext uri="{FF2B5EF4-FFF2-40B4-BE49-F238E27FC236}">
                    <a16:creationId xmlns:a16="http://schemas.microsoft.com/office/drawing/2014/main" id="{88E3073C-DC0D-4D0F-97BD-2E57C07C33C8}"/>
                  </a:ext>
                </a:extLst>
              </p:cNvPr>
              <p:cNvSpPr/>
              <p:nvPr/>
            </p:nvSpPr>
            <p:spPr>
              <a:xfrm>
                <a:off x="8706430" y="3931522"/>
                <a:ext cx="60896" cy="119251"/>
              </a:xfrm>
              <a:custGeom>
                <a:avLst/>
                <a:gdLst>
                  <a:gd name="connsiteX0" fmla="*/ 22302 w 60896"/>
                  <a:gd name="connsiteY0" fmla="*/ 117067 h 119251"/>
                  <a:gd name="connsiteX1" fmla="*/ 60634 w 60896"/>
                  <a:gd name="connsiteY1" fmla="*/ 31690 h 119251"/>
                  <a:gd name="connsiteX2" fmla="*/ 60634 w 60896"/>
                  <a:gd name="connsiteY2" fmla="*/ 28902 h 119251"/>
                  <a:gd name="connsiteX3" fmla="*/ 47741 w 60896"/>
                  <a:gd name="connsiteY3" fmla="*/ 2070 h 119251"/>
                  <a:gd name="connsiteX4" fmla="*/ 41817 w 60896"/>
                  <a:gd name="connsiteY4" fmla="*/ 1373 h 119251"/>
                  <a:gd name="connsiteX5" fmla="*/ 697 w 60896"/>
                  <a:gd name="connsiteY5" fmla="*/ 57129 h 119251"/>
                  <a:gd name="connsiteX6" fmla="*/ 0 w 60896"/>
                  <a:gd name="connsiteY6" fmla="*/ 60265 h 119251"/>
                  <a:gd name="connsiteX7" fmla="*/ 15333 w 60896"/>
                  <a:gd name="connsiteY7" fmla="*/ 116718 h 119251"/>
                  <a:gd name="connsiteX8" fmla="*/ 22302 w 60896"/>
                  <a:gd name="connsiteY8" fmla="*/ 117067 h 119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896" h="119251">
                    <a:moveTo>
                      <a:pt x="22302" y="117067"/>
                    </a:moveTo>
                    <a:lnTo>
                      <a:pt x="60634" y="31690"/>
                    </a:lnTo>
                    <a:cubicBezTo>
                      <a:pt x="60983" y="30645"/>
                      <a:pt x="60983" y="29599"/>
                      <a:pt x="60634" y="28902"/>
                    </a:cubicBezTo>
                    <a:lnTo>
                      <a:pt x="47741" y="2070"/>
                    </a:lnTo>
                    <a:cubicBezTo>
                      <a:pt x="46695" y="-370"/>
                      <a:pt x="43211" y="-718"/>
                      <a:pt x="41817" y="1373"/>
                    </a:cubicBezTo>
                    <a:lnTo>
                      <a:pt x="697" y="57129"/>
                    </a:lnTo>
                    <a:cubicBezTo>
                      <a:pt x="0" y="57826"/>
                      <a:pt x="0" y="59220"/>
                      <a:pt x="0" y="60265"/>
                    </a:cubicBezTo>
                    <a:lnTo>
                      <a:pt x="15333" y="116718"/>
                    </a:lnTo>
                    <a:cubicBezTo>
                      <a:pt x="16378" y="119855"/>
                      <a:pt x="20909" y="120203"/>
                      <a:pt x="22302" y="117067"/>
                    </a:cubicBezTo>
                    <a:close/>
                  </a:path>
                </a:pathLst>
              </a:custGeom>
              <a:solidFill>
                <a:srgbClr val="46351C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6" name="Freeform: Shape 465">
                <a:extLst>
                  <a:ext uri="{FF2B5EF4-FFF2-40B4-BE49-F238E27FC236}">
                    <a16:creationId xmlns:a16="http://schemas.microsoft.com/office/drawing/2014/main" id="{554C90C6-4ADB-41FD-9D54-17728E2C016C}"/>
                  </a:ext>
                </a:extLst>
              </p:cNvPr>
              <p:cNvSpPr/>
              <p:nvPr/>
            </p:nvSpPr>
            <p:spPr>
              <a:xfrm>
                <a:off x="8744501" y="4107641"/>
                <a:ext cx="13694" cy="27543"/>
              </a:xfrm>
              <a:custGeom>
                <a:avLst/>
                <a:gdLst>
                  <a:gd name="connsiteX0" fmla="*/ 262 w 13694"/>
                  <a:gd name="connsiteY0" fmla="*/ 20748 h 27543"/>
                  <a:gd name="connsiteX1" fmla="*/ 6882 w 13694"/>
                  <a:gd name="connsiteY1" fmla="*/ 2279 h 27543"/>
                  <a:gd name="connsiteX2" fmla="*/ 13503 w 13694"/>
                  <a:gd name="connsiteY2" fmla="*/ 4370 h 27543"/>
                  <a:gd name="connsiteX3" fmla="*/ 7579 w 13694"/>
                  <a:gd name="connsiteY3" fmla="*/ 24930 h 27543"/>
                  <a:gd name="connsiteX4" fmla="*/ 958 w 13694"/>
                  <a:gd name="connsiteY4" fmla="*/ 24930 h 27543"/>
                  <a:gd name="connsiteX5" fmla="*/ 262 w 13694"/>
                  <a:gd name="connsiteY5" fmla="*/ 22491 h 27543"/>
                  <a:gd name="connsiteX6" fmla="*/ 262 w 13694"/>
                  <a:gd name="connsiteY6" fmla="*/ 20748 h 27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94" h="27543">
                    <a:moveTo>
                      <a:pt x="262" y="20748"/>
                    </a:moveTo>
                    <a:lnTo>
                      <a:pt x="6882" y="2279"/>
                    </a:lnTo>
                    <a:cubicBezTo>
                      <a:pt x="8276" y="-1902"/>
                      <a:pt x="14897" y="189"/>
                      <a:pt x="13503" y="4370"/>
                    </a:cubicBezTo>
                    <a:lnTo>
                      <a:pt x="7579" y="24930"/>
                    </a:lnTo>
                    <a:cubicBezTo>
                      <a:pt x="6533" y="28415"/>
                      <a:pt x="1655" y="28415"/>
                      <a:pt x="958" y="24930"/>
                    </a:cubicBezTo>
                    <a:lnTo>
                      <a:pt x="262" y="22491"/>
                    </a:lnTo>
                    <a:cubicBezTo>
                      <a:pt x="-87" y="22142"/>
                      <a:pt x="-87" y="21446"/>
                      <a:pt x="262" y="20748"/>
                    </a:cubicBezTo>
                    <a:close/>
                  </a:path>
                </a:pathLst>
              </a:custGeom>
              <a:solidFill>
                <a:srgbClr val="46351C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7" name="Freeform: Shape 466">
                <a:extLst>
                  <a:ext uri="{FF2B5EF4-FFF2-40B4-BE49-F238E27FC236}">
                    <a16:creationId xmlns:a16="http://schemas.microsoft.com/office/drawing/2014/main" id="{46FBD770-CBC5-4014-AA97-699769E708E2}"/>
                  </a:ext>
                </a:extLst>
              </p:cNvPr>
              <p:cNvSpPr/>
              <p:nvPr/>
            </p:nvSpPr>
            <p:spPr>
              <a:xfrm>
                <a:off x="8898348" y="4075422"/>
                <a:ext cx="29304" cy="9087"/>
              </a:xfrm>
              <a:custGeom>
                <a:avLst/>
                <a:gdLst>
                  <a:gd name="connsiteX0" fmla="*/ 25531 w 29304"/>
                  <a:gd name="connsiteY0" fmla="*/ 9060 h 9087"/>
                  <a:gd name="connsiteX1" fmla="*/ 3229 w 29304"/>
                  <a:gd name="connsiteY1" fmla="*/ 6970 h 9087"/>
                  <a:gd name="connsiteX2" fmla="*/ 3577 w 29304"/>
                  <a:gd name="connsiteY2" fmla="*/ 0 h 9087"/>
                  <a:gd name="connsiteX3" fmla="*/ 24485 w 29304"/>
                  <a:gd name="connsiteY3" fmla="*/ 348 h 9087"/>
                  <a:gd name="connsiteX4" fmla="*/ 27273 w 29304"/>
                  <a:gd name="connsiteY4" fmla="*/ 2091 h 9087"/>
                  <a:gd name="connsiteX5" fmla="*/ 28667 w 29304"/>
                  <a:gd name="connsiteY5" fmla="*/ 4182 h 9087"/>
                  <a:gd name="connsiteX6" fmla="*/ 25531 w 29304"/>
                  <a:gd name="connsiteY6" fmla="*/ 9060 h 9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304" h="9087">
                    <a:moveTo>
                      <a:pt x="25531" y="9060"/>
                    </a:moveTo>
                    <a:lnTo>
                      <a:pt x="3229" y="6970"/>
                    </a:lnTo>
                    <a:cubicBezTo>
                      <a:pt x="-1302" y="6621"/>
                      <a:pt x="-954" y="0"/>
                      <a:pt x="3577" y="0"/>
                    </a:cubicBezTo>
                    <a:lnTo>
                      <a:pt x="24485" y="348"/>
                    </a:lnTo>
                    <a:cubicBezTo>
                      <a:pt x="25531" y="348"/>
                      <a:pt x="26924" y="1046"/>
                      <a:pt x="27273" y="2091"/>
                    </a:cubicBezTo>
                    <a:lnTo>
                      <a:pt x="28667" y="4182"/>
                    </a:lnTo>
                    <a:cubicBezTo>
                      <a:pt x="30409" y="6273"/>
                      <a:pt x="28319" y="9409"/>
                      <a:pt x="25531" y="9060"/>
                    </a:cubicBezTo>
                    <a:close/>
                  </a:path>
                </a:pathLst>
              </a:custGeom>
              <a:solidFill>
                <a:srgbClr val="46351C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68" name="Graphic 3">
              <a:extLst>
                <a:ext uri="{FF2B5EF4-FFF2-40B4-BE49-F238E27FC236}">
                  <a16:creationId xmlns:a16="http://schemas.microsoft.com/office/drawing/2014/main" id="{AA7B6CB5-7981-4BD6-9A90-1E15756F7846}"/>
                </a:ext>
              </a:extLst>
            </p:cNvPr>
            <p:cNvGrpSpPr/>
            <p:nvPr/>
          </p:nvGrpSpPr>
          <p:grpSpPr>
            <a:xfrm>
              <a:off x="8741472" y="3271323"/>
              <a:ext cx="609856" cy="956304"/>
              <a:chOff x="8741472" y="3271323"/>
              <a:chExt cx="609856" cy="956304"/>
            </a:xfrm>
          </p:grpSpPr>
          <p:sp>
            <p:nvSpPr>
              <p:cNvPr id="469" name="Freeform: Shape 468">
                <a:extLst>
                  <a:ext uri="{FF2B5EF4-FFF2-40B4-BE49-F238E27FC236}">
                    <a16:creationId xmlns:a16="http://schemas.microsoft.com/office/drawing/2014/main" id="{F4A8C4FA-A124-48C7-9394-368050344942}"/>
                  </a:ext>
                </a:extLst>
              </p:cNvPr>
              <p:cNvSpPr/>
              <p:nvPr/>
            </p:nvSpPr>
            <p:spPr>
              <a:xfrm>
                <a:off x="8741472" y="3271323"/>
                <a:ext cx="595272" cy="956254"/>
              </a:xfrm>
              <a:custGeom>
                <a:avLst/>
                <a:gdLst>
                  <a:gd name="connsiteX0" fmla="*/ 377553 w 595272"/>
                  <a:gd name="connsiteY0" fmla="*/ 761236 h 956254"/>
                  <a:gd name="connsiteX1" fmla="*/ 283814 w 595272"/>
                  <a:gd name="connsiteY1" fmla="*/ 954292 h 956254"/>
                  <a:gd name="connsiteX2" fmla="*/ 277541 w 595272"/>
                  <a:gd name="connsiteY2" fmla="*/ 954292 h 956254"/>
                  <a:gd name="connsiteX3" fmla="*/ 198785 w 595272"/>
                  <a:gd name="connsiteY3" fmla="*/ 777266 h 956254"/>
                  <a:gd name="connsiteX4" fmla="*/ 198437 w 595272"/>
                  <a:gd name="connsiteY4" fmla="*/ 775524 h 956254"/>
                  <a:gd name="connsiteX5" fmla="*/ 223527 w 595272"/>
                  <a:gd name="connsiteY5" fmla="*/ 513818 h 956254"/>
                  <a:gd name="connsiteX6" fmla="*/ 216558 w 595272"/>
                  <a:gd name="connsiteY6" fmla="*/ 512773 h 956254"/>
                  <a:gd name="connsiteX7" fmla="*/ 176134 w 595272"/>
                  <a:gd name="connsiteY7" fmla="*/ 707919 h 956254"/>
                  <a:gd name="connsiteX8" fmla="*/ 169514 w 595272"/>
                  <a:gd name="connsiteY8" fmla="*/ 708616 h 956254"/>
                  <a:gd name="connsiteX9" fmla="*/ 162892 w 595272"/>
                  <a:gd name="connsiteY9" fmla="*/ 691890 h 956254"/>
                  <a:gd name="connsiteX10" fmla="*/ 162544 w 595272"/>
                  <a:gd name="connsiteY10" fmla="*/ 690147 h 956254"/>
                  <a:gd name="connsiteX11" fmla="*/ 203664 w 595272"/>
                  <a:gd name="connsiteY11" fmla="*/ 431578 h 956254"/>
                  <a:gd name="connsiteX12" fmla="*/ 166377 w 595272"/>
                  <a:gd name="connsiteY12" fmla="*/ 609998 h 956254"/>
                  <a:gd name="connsiteX13" fmla="*/ 159756 w 595272"/>
                  <a:gd name="connsiteY13" fmla="*/ 610346 h 956254"/>
                  <a:gd name="connsiteX14" fmla="*/ 50335 w 595272"/>
                  <a:gd name="connsiteY14" fmla="*/ 209948 h 956254"/>
                  <a:gd name="connsiteX15" fmla="*/ 50335 w 595272"/>
                  <a:gd name="connsiteY15" fmla="*/ 207857 h 956254"/>
                  <a:gd name="connsiteX16" fmla="*/ 65319 w 595272"/>
                  <a:gd name="connsiteY16" fmla="*/ 164994 h 956254"/>
                  <a:gd name="connsiteX17" fmla="*/ 59047 w 595272"/>
                  <a:gd name="connsiteY17" fmla="*/ 162206 h 956254"/>
                  <a:gd name="connsiteX18" fmla="*/ 52774 w 595272"/>
                  <a:gd name="connsiteY18" fmla="*/ 173009 h 956254"/>
                  <a:gd name="connsiteX19" fmla="*/ 46502 w 595272"/>
                  <a:gd name="connsiteY19" fmla="*/ 172312 h 956254"/>
                  <a:gd name="connsiteX20" fmla="*/ 154 w 595272"/>
                  <a:gd name="connsiteY20" fmla="*/ 4347 h 956254"/>
                  <a:gd name="connsiteX21" fmla="*/ 6078 w 595272"/>
                  <a:gd name="connsiteY21" fmla="*/ 1211 h 956254"/>
                  <a:gd name="connsiteX22" fmla="*/ 131878 w 595272"/>
                  <a:gd name="connsiteY22" fmla="*/ 140601 h 956254"/>
                  <a:gd name="connsiteX23" fmla="*/ 129090 w 595272"/>
                  <a:gd name="connsiteY23" fmla="*/ 146525 h 956254"/>
                  <a:gd name="connsiteX24" fmla="*/ 126651 w 595272"/>
                  <a:gd name="connsiteY24" fmla="*/ 146525 h 956254"/>
                  <a:gd name="connsiteX25" fmla="*/ 123166 w 595272"/>
                  <a:gd name="connsiteY25" fmla="*/ 151055 h 956254"/>
                  <a:gd name="connsiteX26" fmla="*/ 127348 w 595272"/>
                  <a:gd name="connsiteY26" fmla="*/ 164994 h 956254"/>
                  <a:gd name="connsiteX27" fmla="*/ 130484 w 595272"/>
                  <a:gd name="connsiteY27" fmla="*/ 167434 h 956254"/>
                  <a:gd name="connsiteX28" fmla="*/ 143378 w 595272"/>
                  <a:gd name="connsiteY28" fmla="*/ 167782 h 956254"/>
                  <a:gd name="connsiteX29" fmla="*/ 146166 w 595272"/>
                  <a:gd name="connsiteY29" fmla="*/ 169176 h 956254"/>
                  <a:gd name="connsiteX30" fmla="*/ 306465 w 595272"/>
                  <a:gd name="connsiteY30" fmla="*/ 375822 h 956254"/>
                  <a:gd name="connsiteX31" fmla="*/ 304025 w 595272"/>
                  <a:gd name="connsiteY31" fmla="*/ 381398 h 956254"/>
                  <a:gd name="connsiteX32" fmla="*/ 304025 w 595272"/>
                  <a:gd name="connsiteY32" fmla="*/ 381398 h 956254"/>
                  <a:gd name="connsiteX33" fmla="*/ 304025 w 595272"/>
                  <a:gd name="connsiteY33" fmla="*/ 388367 h 956254"/>
                  <a:gd name="connsiteX34" fmla="*/ 320404 w 595272"/>
                  <a:gd name="connsiteY34" fmla="*/ 388716 h 956254"/>
                  <a:gd name="connsiteX35" fmla="*/ 323191 w 595272"/>
                  <a:gd name="connsiteY35" fmla="*/ 390109 h 956254"/>
                  <a:gd name="connsiteX36" fmla="*/ 421462 w 595272"/>
                  <a:gd name="connsiteY36" fmla="*/ 512425 h 956254"/>
                  <a:gd name="connsiteX37" fmla="*/ 420067 w 595272"/>
                  <a:gd name="connsiteY37" fmla="*/ 518000 h 956254"/>
                  <a:gd name="connsiteX38" fmla="*/ 292874 w 595272"/>
                  <a:gd name="connsiteY38" fmla="*/ 563302 h 956254"/>
                  <a:gd name="connsiteX39" fmla="*/ 291131 w 595272"/>
                  <a:gd name="connsiteY39" fmla="*/ 568529 h 956254"/>
                  <a:gd name="connsiteX40" fmla="*/ 301934 w 595272"/>
                  <a:gd name="connsiteY40" fmla="*/ 582468 h 956254"/>
                  <a:gd name="connsiteX41" fmla="*/ 306116 w 595272"/>
                  <a:gd name="connsiteY41" fmla="*/ 583513 h 956254"/>
                  <a:gd name="connsiteX42" fmla="*/ 441325 w 595272"/>
                  <a:gd name="connsiteY42" fmla="*/ 529849 h 956254"/>
                  <a:gd name="connsiteX43" fmla="*/ 445157 w 595272"/>
                  <a:gd name="connsiteY43" fmla="*/ 530545 h 956254"/>
                  <a:gd name="connsiteX44" fmla="*/ 594305 w 595272"/>
                  <a:gd name="connsiteY44" fmla="*/ 690844 h 956254"/>
                  <a:gd name="connsiteX45" fmla="*/ 592911 w 595272"/>
                  <a:gd name="connsiteY45" fmla="*/ 696420 h 956254"/>
                  <a:gd name="connsiteX46" fmla="*/ 380341 w 595272"/>
                  <a:gd name="connsiteY46" fmla="*/ 759494 h 956254"/>
                  <a:gd name="connsiteX47" fmla="*/ 377553 w 595272"/>
                  <a:gd name="connsiteY47" fmla="*/ 761236 h 956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595272" h="956254">
                    <a:moveTo>
                      <a:pt x="377553" y="761236"/>
                    </a:moveTo>
                    <a:lnTo>
                      <a:pt x="283814" y="954292"/>
                    </a:lnTo>
                    <a:cubicBezTo>
                      <a:pt x="282419" y="957080"/>
                      <a:pt x="278587" y="956731"/>
                      <a:pt x="277541" y="954292"/>
                    </a:cubicBezTo>
                    <a:lnTo>
                      <a:pt x="198785" y="777266"/>
                    </a:lnTo>
                    <a:cubicBezTo>
                      <a:pt x="198437" y="776569"/>
                      <a:pt x="198437" y="776221"/>
                      <a:pt x="198437" y="775524"/>
                    </a:cubicBezTo>
                    <a:lnTo>
                      <a:pt x="223527" y="513818"/>
                    </a:lnTo>
                    <a:cubicBezTo>
                      <a:pt x="223875" y="509288"/>
                      <a:pt x="217603" y="508591"/>
                      <a:pt x="216558" y="512773"/>
                    </a:cubicBezTo>
                    <a:lnTo>
                      <a:pt x="176134" y="707919"/>
                    </a:lnTo>
                    <a:cubicBezTo>
                      <a:pt x="175437" y="711404"/>
                      <a:pt x="170907" y="711753"/>
                      <a:pt x="169514" y="708616"/>
                    </a:cubicBezTo>
                    <a:lnTo>
                      <a:pt x="162892" y="691890"/>
                    </a:lnTo>
                    <a:cubicBezTo>
                      <a:pt x="162544" y="691192"/>
                      <a:pt x="162544" y="690844"/>
                      <a:pt x="162544" y="690147"/>
                    </a:cubicBezTo>
                    <a:lnTo>
                      <a:pt x="203664" y="431578"/>
                    </a:lnTo>
                    <a:lnTo>
                      <a:pt x="166377" y="609998"/>
                    </a:lnTo>
                    <a:cubicBezTo>
                      <a:pt x="165680" y="613483"/>
                      <a:pt x="160453" y="613831"/>
                      <a:pt x="159756" y="610346"/>
                    </a:cubicBezTo>
                    <a:lnTo>
                      <a:pt x="50335" y="209948"/>
                    </a:lnTo>
                    <a:cubicBezTo>
                      <a:pt x="49986" y="209251"/>
                      <a:pt x="50335" y="208554"/>
                      <a:pt x="50335" y="207857"/>
                    </a:cubicBezTo>
                    <a:lnTo>
                      <a:pt x="65319" y="164994"/>
                    </a:lnTo>
                    <a:cubicBezTo>
                      <a:pt x="66713" y="161161"/>
                      <a:pt x="61137" y="158373"/>
                      <a:pt x="59047" y="162206"/>
                    </a:cubicBezTo>
                    <a:lnTo>
                      <a:pt x="52774" y="173009"/>
                    </a:lnTo>
                    <a:cubicBezTo>
                      <a:pt x="51380" y="175797"/>
                      <a:pt x="47198" y="175100"/>
                      <a:pt x="46502" y="172312"/>
                    </a:cubicBezTo>
                    <a:lnTo>
                      <a:pt x="154" y="4347"/>
                    </a:lnTo>
                    <a:cubicBezTo>
                      <a:pt x="-892" y="862"/>
                      <a:pt x="3639" y="-1577"/>
                      <a:pt x="6078" y="1211"/>
                    </a:cubicBezTo>
                    <a:lnTo>
                      <a:pt x="131878" y="140601"/>
                    </a:lnTo>
                    <a:cubicBezTo>
                      <a:pt x="133969" y="143040"/>
                      <a:pt x="132227" y="146525"/>
                      <a:pt x="129090" y="146525"/>
                    </a:cubicBezTo>
                    <a:lnTo>
                      <a:pt x="126651" y="146525"/>
                    </a:lnTo>
                    <a:cubicBezTo>
                      <a:pt x="124212" y="146525"/>
                      <a:pt x="122469" y="148616"/>
                      <a:pt x="123166" y="151055"/>
                    </a:cubicBezTo>
                    <a:lnTo>
                      <a:pt x="127348" y="164994"/>
                    </a:lnTo>
                    <a:cubicBezTo>
                      <a:pt x="127696" y="166388"/>
                      <a:pt x="129090" y="167434"/>
                      <a:pt x="130484" y="167434"/>
                    </a:cubicBezTo>
                    <a:lnTo>
                      <a:pt x="143378" y="167782"/>
                    </a:lnTo>
                    <a:cubicBezTo>
                      <a:pt x="144423" y="167782"/>
                      <a:pt x="145468" y="168131"/>
                      <a:pt x="146166" y="169176"/>
                    </a:cubicBezTo>
                    <a:lnTo>
                      <a:pt x="306465" y="375822"/>
                    </a:lnTo>
                    <a:cubicBezTo>
                      <a:pt x="308207" y="377913"/>
                      <a:pt x="306813" y="381398"/>
                      <a:pt x="304025" y="381398"/>
                    </a:cubicBezTo>
                    <a:lnTo>
                      <a:pt x="304025" y="381398"/>
                    </a:lnTo>
                    <a:cubicBezTo>
                      <a:pt x="299495" y="381746"/>
                      <a:pt x="299495" y="388367"/>
                      <a:pt x="304025" y="388367"/>
                    </a:cubicBezTo>
                    <a:lnTo>
                      <a:pt x="320404" y="388716"/>
                    </a:lnTo>
                    <a:cubicBezTo>
                      <a:pt x="321448" y="388716"/>
                      <a:pt x="322494" y="389064"/>
                      <a:pt x="323191" y="390109"/>
                    </a:cubicBezTo>
                    <a:lnTo>
                      <a:pt x="421462" y="512425"/>
                    </a:lnTo>
                    <a:cubicBezTo>
                      <a:pt x="422855" y="514167"/>
                      <a:pt x="422158" y="516955"/>
                      <a:pt x="420067" y="518000"/>
                    </a:cubicBezTo>
                    <a:lnTo>
                      <a:pt x="292874" y="563302"/>
                    </a:lnTo>
                    <a:cubicBezTo>
                      <a:pt x="290783" y="563999"/>
                      <a:pt x="289738" y="566787"/>
                      <a:pt x="291131" y="568529"/>
                    </a:cubicBezTo>
                    <a:lnTo>
                      <a:pt x="301934" y="582468"/>
                    </a:lnTo>
                    <a:cubicBezTo>
                      <a:pt x="302980" y="583862"/>
                      <a:pt x="304373" y="584211"/>
                      <a:pt x="306116" y="583513"/>
                    </a:cubicBezTo>
                    <a:lnTo>
                      <a:pt x="441325" y="529849"/>
                    </a:lnTo>
                    <a:cubicBezTo>
                      <a:pt x="442718" y="529151"/>
                      <a:pt x="444113" y="529500"/>
                      <a:pt x="445157" y="530545"/>
                    </a:cubicBezTo>
                    <a:lnTo>
                      <a:pt x="594305" y="690844"/>
                    </a:lnTo>
                    <a:cubicBezTo>
                      <a:pt x="596047" y="692586"/>
                      <a:pt x="595351" y="695723"/>
                      <a:pt x="592911" y="696420"/>
                    </a:cubicBezTo>
                    <a:lnTo>
                      <a:pt x="380341" y="759494"/>
                    </a:lnTo>
                    <a:cubicBezTo>
                      <a:pt x="378947" y="759842"/>
                      <a:pt x="378250" y="760539"/>
                      <a:pt x="377553" y="761236"/>
                    </a:cubicBezTo>
                    <a:close/>
                  </a:path>
                </a:pathLst>
              </a:custGeom>
              <a:solidFill>
                <a:srgbClr val="504226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0" name="Freeform: Shape 469">
                <a:extLst>
                  <a:ext uri="{FF2B5EF4-FFF2-40B4-BE49-F238E27FC236}">
                    <a16:creationId xmlns:a16="http://schemas.microsoft.com/office/drawing/2014/main" id="{D5D1FD77-D5AC-4239-8E05-4309246AB6CE}"/>
                  </a:ext>
                </a:extLst>
              </p:cNvPr>
              <p:cNvSpPr/>
              <p:nvPr/>
            </p:nvSpPr>
            <p:spPr>
              <a:xfrm>
                <a:off x="8818639" y="3401818"/>
                <a:ext cx="380549" cy="772613"/>
              </a:xfrm>
              <a:custGeom>
                <a:avLst/>
                <a:gdLst>
                  <a:gd name="connsiteX0" fmla="*/ 374262 w 380549"/>
                  <a:gd name="connsiteY0" fmla="*/ 771525 h 772613"/>
                  <a:gd name="connsiteX1" fmla="*/ 368687 w 380549"/>
                  <a:gd name="connsiteY1" fmla="*/ 770480 h 772613"/>
                  <a:gd name="connsiteX2" fmla="*/ 0 w 380549"/>
                  <a:gd name="connsiteY2" fmla="*/ 0 h 772613"/>
                  <a:gd name="connsiteX3" fmla="*/ 380186 w 380549"/>
                  <a:gd name="connsiteY3" fmla="*/ 762116 h 772613"/>
                  <a:gd name="connsiteX4" fmla="*/ 379490 w 380549"/>
                  <a:gd name="connsiteY4" fmla="*/ 765949 h 772613"/>
                  <a:gd name="connsiteX5" fmla="*/ 374262 w 380549"/>
                  <a:gd name="connsiteY5" fmla="*/ 771525 h 772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0549" h="772613">
                    <a:moveTo>
                      <a:pt x="374262" y="771525"/>
                    </a:moveTo>
                    <a:cubicBezTo>
                      <a:pt x="372520" y="773267"/>
                      <a:pt x="369732" y="772919"/>
                      <a:pt x="368687" y="770480"/>
                    </a:cubicBezTo>
                    <a:lnTo>
                      <a:pt x="0" y="0"/>
                    </a:lnTo>
                    <a:lnTo>
                      <a:pt x="380186" y="762116"/>
                    </a:lnTo>
                    <a:cubicBezTo>
                      <a:pt x="380884" y="763510"/>
                      <a:pt x="380535" y="764904"/>
                      <a:pt x="379490" y="765949"/>
                    </a:cubicBezTo>
                    <a:lnTo>
                      <a:pt x="374262" y="771525"/>
                    </a:lnTo>
                    <a:close/>
                  </a:path>
                </a:pathLst>
              </a:custGeom>
              <a:solidFill>
                <a:srgbClr val="532937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1" name="Freeform: Shape 470">
                <a:extLst>
                  <a:ext uri="{FF2B5EF4-FFF2-40B4-BE49-F238E27FC236}">
                    <a16:creationId xmlns:a16="http://schemas.microsoft.com/office/drawing/2014/main" id="{C83015EB-ADE9-47BF-AB06-BFB45D64CB5C}"/>
                  </a:ext>
                </a:extLst>
              </p:cNvPr>
              <p:cNvSpPr/>
              <p:nvPr/>
            </p:nvSpPr>
            <p:spPr>
              <a:xfrm>
                <a:off x="9139905" y="3969267"/>
                <a:ext cx="211422" cy="80983"/>
              </a:xfrm>
              <a:custGeom>
                <a:avLst/>
                <a:gdLst>
                  <a:gd name="connsiteX0" fmla="*/ 2119 w 211422"/>
                  <a:gd name="connsiteY0" fmla="*/ 71656 h 80983"/>
                  <a:gd name="connsiteX1" fmla="*/ 205978 w 211422"/>
                  <a:gd name="connsiteY1" fmla="*/ 218 h 80983"/>
                  <a:gd name="connsiteX2" fmla="*/ 210507 w 211422"/>
                  <a:gd name="connsiteY2" fmla="*/ 2309 h 80983"/>
                  <a:gd name="connsiteX3" fmla="*/ 211205 w 211422"/>
                  <a:gd name="connsiteY3" fmla="*/ 3703 h 80983"/>
                  <a:gd name="connsiteX4" fmla="*/ 209114 w 211422"/>
                  <a:gd name="connsiteY4" fmla="*/ 8233 h 80983"/>
                  <a:gd name="connsiteX5" fmla="*/ 5952 w 211422"/>
                  <a:gd name="connsiteY5" fmla="*/ 80716 h 80983"/>
                  <a:gd name="connsiteX6" fmla="*/ 1771 w 211422"/>
                  <a:gd name="connsiteY6" fmla="*/ 78974 h 80983"/>
                  <a:gd name="connsiteX7" fmla="*/ 725 w 211422"/>
                  <a:gd name="connsiteY7" fmla="*/ 76883 h 80983"/>
                  <a:gd name="connsiteX8" fmla="*/ 2119 w 211422"/>
                  <a:gd name="connsiteY8" fmla="*/ 71656 h 80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1422" h="80983">
                    <a:moveTo>
                      <a:pt x="2119" y="71656"/>
                    </a:moveTo>
                    <a:lnTo>
                      <a:pt x="205978" y="218"/>
                    </a:lnTo>
                    <a:cubicBezTo>
                      <a:pt x="207720" y="-479"/>
                      <a:pt x="209810" y="567"/>
                      <a:pt x="210507" y="2309"/>
                    </a:cubicBezTo>
                    <a:lnTo>
                      <a:pt x="211205" y="3703"/>
                    </a:lnTo>
                    <a:cubicBezTo>
                      <a:pt x="211902" y="5445"/>
                      <a:pt x="210856" y="7536"/>
                      <a:pt x="209114" y="8233"/>
                    </a:cubicBezTo>
                    <a:lnTo>
                      <a:pt x="5952" y="80716"/>
                    </a:lnTo>
                    <a:cubicBezTo>
                      <a:pt x="4210" y="81413"/>
                      <a:pt x="2467" y="80716"/>
                      <a:pt x="1771" y="78974"/>
                    </a:cubicBezTo>
                    <a:lnTo>
                      <a:pt x="725" y="76883"/>
                    </a:lnTo>
                    <a:cubicBezTo>
                      <a:pt x="-669" y="74792"/>
                      <a:pt x="28" y="72353"/>
                      <a:pt x="2119" y="71656"/>
                    </a:cubicBezTo>
                    <a:close/>
                  </a:path>
                </a:pathLst>
              </a:custGeom>
              <a:solidFill>
                <a:srgbClr val="5A5028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2" name="Freeform: Shape 471">
                <a:extLst>
                  <a:ext uri="{FF2B5EF4-FFF2-40B4-BE49-F238E27FC236}">
                    <a16:creationId xmlns:a16="http://schemas.microsoft.com/office/drawing/2014/main" id="{282CE1D5-4EAD-42BC-9840-5C764544D067}"/>
                  </a:ext>
                </a:extLst>
              </p:cNvPr>
              <p:cNvSpPr/>
              <p:nvPr/>
            </p:nvSpPr>
            <p:spPr>
              <a:xfrm>
                <a:off x="8993661" y="3934331"/>
                <a:ext cx="125973" cy="293296"/>
              </a:xfrm>
              <a:custGeom>
                <a:avLst/>
                <a:gdLst>
                  <a:gd name="connsiteX0" fmla="*/ 25700 w 125973"/>
                  <a:gd name="connsiteY0" fmla="*/ 291284 h 293296"/>
                  <a:gd name="connsiteX1" fmla="*/ 262 w 125973"/>
                  <a:gd name="connsiteY1" fmla="*/ 233785 h 293296"/>
                  <a:gd name="connsiteX2" fmla="*/ 262 w 125973"/>
                  <a:gd name="connsiteY2" fmla="*/ 231346 h 293296"/>
                  <a:gd name="connsiteX3" fmla="*/ 74486 w 125973"/>
                  <a:gd name="connsiteY3" fmla="*/ 2397 h 293296"/>
                  <a:gd name="connsiteX4" fmla="*/ 80759 w 125973"/>
                  <a:gd name="connsiteY4" fmla="*/ 2049 h 293296"/>
                  <a:gd name="connsiteX5" fmla="*/ 125713 w 125973"/>
                  <a:gd name="connsiteY5" fmla="*/ 95789 h 293296"/>
                  <a:gd name="connsiteX6" fmla="*/ 125713 w 125973"/>
                  <a:gd name="connsiteY6" fmla="*/ 98925 h 293296"/>
                  <a:gd name="connsiteX7" fmla="*/ 32321 w 125973"/>
                  <a:gd name="connsiteY7" fmla="*/ 291632 h 293296"/>
                  <a:gd name="connsiteX8" fmla="*/ 25700 w 125973"/>
                  <a:gd name="connsiteY8" fmla="*/ 291284 h 293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5973" h="293296">
                    <a:moveTo>
                      <a:pt x="25700" y="291284"/>
                    </a:moveTo>
                    <a:lnTo>
                      <a:pt x="262" y="233785"/>
                    </a:lnTo>
                    <a:cubicBezTo>
                      <a:pt x="-87" y="233089"/>
                      <a:pt x="-87" y="232043"/>
                      <a:pt x="262" y="231346"/>
                    </a:cubicBezTo>
                    <a:lnTo>
                      <a:pt x="74486" y="2397"/>
                    </a:lnTo>
                    <a:cubicBezTo>
                      <a:pt x="75532" y="-739"/>
                      <a:pt x="79713" y="-739"/>
                      <a:pt x="80759" y="2049"/>
                    </a:cubicBezTo>
                    <a:lnTo>
                      <a:pt x="125713" y="95789"/>
                    </a:lnTo>
                    <a:cubicBezTo>
                      <a:pt x="126061" y="96835"/>
                      <a:pt x="126061" y="97880"/>
                      <a:pt x="125713" y="98925"/>
                    </a:cubicBezTo>
                    <a:lnTo>
                      <a:pt x="32321" y="291632"/>
                    </a:lnTo>
                    <a:cubicBezTo>
                      <a:pt x="30579" y="294072"/>
                      <a:pt x="26745" y="293723"/>
                      <a:pt x="25700" y="291284"/>
                    </a:cubicBezTo>
                    <a:close/>
                  </a:path>
                </a:pathLst>
              </a:custGeom>
              <a:solidFill>
                <a:srgbClr val="46351C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3" name="Freeform: Shape 472">
                <a:extLst>
                  <a:ext uri="{FF2B5EF4-FFF2-40B4-BE49-F238E27FC236}">
                    <a16:creationId xmlns:a16="http://schemas.microsoft.com/office/drawing/2014/main" id="{E9326C0A-52E0-4BEB-8024-446873833D55}"/>
                  </a:ext>
                </a:extLst>
              </p:cNvPr>
              <p:cNvSpPr/>
              <p:nvPr/>
            </p:nvSpPr>
            <p:spPr>
              <a:xfrm>
                <a:off x="8950101" y="3855882"/>
                <a:ext cx="85986" cy="219452"/>
              </a:xfrm>
              <a:custGeom>
                <a:avLst/>
                <a:gdLst>
                  <a:gd name="connsiteX0" fmla="*/ 2004 w 85986"/>
                  <a:gd name="connsiteY0" fmla="*/ 217100 h 219452"/>
                  <a:gd name="connsiteX1" fmla="*/ 8625 w 85986"/>
                  <a:gd name="connsiteY1" fmla="*/ 217100 h 219452"/>
                  <a:gd name="connsiteX2" fmla="*/ 85986 w 85986"/>
                  <a:gd name="connsiteY2" fmla="*/ 0 h 219452"/>
                  <a:gd name="connsiteX3" fmla="*/ 262 w 85986"/>
                  <a:gd name="connsiteY3" fmla="*/ 208737 h 219452"/>
                  <a:gd name="connsiteX4" fmla="*/ 262 w 85986"/>
                  <a:gd name="connsiteY4" fmla="*/ 211176 h 219452"/>
                  <a:gd name="connsiteX5" fmla="*/ 2004 w 85986"/>
                  <a:gd name="connsiteY5" fmla="*/ 217100 h 219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5986" h="219452">
                    <a:moveTo>
                      <a:pt x="2004" y="217100"/>
                    </a:moveTo>
                    <a:cubicBezTo>
                      <a:pt x="3049" y="220236"/>
                      <a:pt x="7579" y="220236"/>
                      <a:pt x="8625" y="217100"/>
                    </a:cubicBezTo>
                    <a:lnTo>
                      <a:pt x="85986" y="0"/>
                    </a:lnTo>
                    <a:lnTo>
                      <a:pt x="262" y="208737"/>
                    </a:lnTo>
                    <a:cubicBezTo>
                      <a:pt x="-87" y="209434"/>
                      <a:pt x="-87" y="210479"/>
                      <a:pt x="262" y="211176"/>
                    </a:cubicBezTo>
                    <a:lnTo>
                      <a:pt x="2004" y="217100"/>
                    </a:lnTo>
                    <a:close/>
                  </a:path>
                </a:pathLst>
              </a:custGeom>
              <a:solidFill>
                <a:srgbClr val="46351C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4" name="Freeform: Shape 473">
                <a:extLst>
                  <a:ext uri="{FF2B5EF4-FFF2-40B4-BE49-F238E27FC236}">
                    <a16:creationId xmlns:a16="http://schemas.microsoft.com/office/drawing/2014/main" id="{4BB0238A-E742-43DE-A631-673DBAD2671A}"/>
                  </a:ext>
                </a:extLst>
              </p:cNvPr>
              <p:cNvSpPr/>
              <p:nvPr/>
            </p:nvSpPr>
            <p:spPr>
              <a:xfrm>
                <a:off x="8934282" y="3704035"/>
                <a:ext cx="36990" cy="165569"/>
              </a:xfrm>
              <a:custGeom>
                <a:avLst/>
                <a:gdLst>
                  <a:gd name="connsiteX0" fmla="*/ 51 w 36990"/>
                  <a:gd name="connsiteY0" fmla="*/ 161605 h 165569"/>
                  <a:gd name="connsiteX1" fmla="*/ 23748 w 36990"/>
                  <a:gd name="connsiteY1" fmla="*/ 3048 h 165569"/>
                  <a:gd name="connsiteX2" fmla="*/ 30368 w 36990"/>
                  <a:gd name="connsiteY2" fmla="*/ 2003 h 165569"/>
                  <a:gd name="connsiteX3" fmla="*/ 36641 w 36990"/>
                  <a:gd name="connsiteY3" fmla="*/ 15942 h 165569"/>
                  <a:gd name="connsiteX4" fmla="*/ 36990 w 36990"/>
                  <a:gd name="connsiteY4" fmla="*/ 18033 h 165569"/>
                  <a:gd name="connsiteX5" fmla="*/ 7021 w 36990"/>
                  <a:gd name="connsiteY5" fmla="*/ 162650 h 165569"/>
                  <a:gd name="connsiteX6" fmla="*/ 51 w 36990"/>
                  <a:gd name="connsiteY6" fmla="*/ 161605 h 165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990" h="165569">
                    <a:moveTo>
                      <a:pt x="51" y="161605"/>
                    </a:moveTo>
                    <a:lnTo>
                      <a:pt x="23748" y="3048"/>
                    </a:lnTo>
                    <a:cubicBezTo>
                      <a:pt x="24096" y="-436"/>
                      <a:pt x="28975" y="-1134"/>
                      <a:pt x="30368" y="2003"/>
                    </a:cubicBezTo>
                    <a:lnTo>
                      <a:pt x="36641" y="15942"/>
                    </a:lnTo>
                    <a:cubicBezTo>
                      <a:pt x="36990" y="16639"/>
                      <a:pt x="36990" y="17336"/>
                      <a:pt x="36990" y="18033"/>
                    </a:cubicBezTo>
                    <a:lnTo>
                      <a:pt x="7021" y="162650"/>
                    </a:lnTo>
                    <a:cubicBezTo>
                      <a:pt x="5975" y="167180"/>
                      <a:pt x="-646" y="166135"/>
                      <a:pt x="51" y="161605"/>
                    </a:cubicBezTo>
                    <a:close/>
                  </a:path>
                </a:pathLst>
              </a:custGeom>
              <a:solidFill>
                <a:srgbClr val="46351C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5" name="Freeform: Shape 474">
                <a:extLst>
                  <a:ext uri="{FF2B5EF4-FFF2-40B4-BE49-F238E27FC236}">
                    <a16:creationId xmlns:a16="http://schemas.microsoft.com/office/drawing/2014/main" id="{57BFC51A-5506-46A3-A121-DA15EE0D97BB}"/>
                  </a:ext>
                </a:extLst>
              </p:cNvPr>
              <p:cNvSpPr/>
              <p:nvPr/>
            </p:nvSpPr>
            <p:spPr>
              <a:xfrm>
                <a:off x="9018097" y="3758178"/>
                <a:ext cx="145212" cy="74443"/>
              </a:xfrm>
              <a:custGeom>
                <a:avLst/>
                <a:gdLst>
                  <a:gd name="connsiteX0" fmla="*/ 13809 w 145212"/>
                  <a:gd name="connsiteY0" fmla="*/ 72265 h 74443"/>
                  <a:gd name="connsiteX1" fmla="*/ 219 w 145212"/>
                  <a:gd name="connsiteY1" fmla="*/ 41599 h 74443"/>
                  <a:gd name="connsiteX2" fmla="*/ 2309 w 145212"/>
                  <a:gd name="connsiteY2" fmla="*/ 36721 h 74443"/>
                  <a:gd name="connsiteX3" fmla="*/ 121487 w 145212"/>
                  <a:gd name="connsiteY3" fmla="*/ 131 h 74443"/>
                  <a:gd name="connsiteX4" fmla="*/ 125321 w 145212"/>
                  <a:gd name="connsiteY4" fmla="*/ 1176 h 74443"/>
                  <a:gd name="connsiteX5" fmla="*/ 144487 w 145212"/>
                  <a:gd name="connsiteY5" fmla="*/ 24872 h 74443"/>
                  <a:gd name="connsiteX6" fmla="*/ 143094 w 145212"/>
                  <a:gd name="connsiteY6" fmla="*/ 30448 h 74443"/>
                  <a:gd name="connsiteX7" fmla="*/ 18339 w 145212"/>
                  <a:gd name="connsiteY7" fmla="*/ 74356 h 74443"/>
                  <a:gd name="connsiteX8" fmla="*/ 13809 w 145212"/>
                  <a:gd name="connsiteY8" fmla="*/ 72265 h 74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5212" h="74443">
                    <a:moveTo>
                      <a:pt x="13809" y="72265"/>
                    </a:moveTo>
                    <a:lnTo>
                      <a:pt x="219" y="41599"/>
                    </a:lnTo>
                    <a:cubicBezTo>
                      <a:pt x="-479" y="39857"/>
                      <a:pt x="567" y="37417"/>
                      <a:pt x="2309" y="36721"/>
                    </a:cubicBezTo>
                    <a:lnTo>
                      <a:pt x="121487" y="131"/>
                    </a:lnTo>
                    <a:cubicBezTo>
                      <a:pt x="122882" y="-218"/>
                      <a:pt x="124275" y="131"/>
                      <a:pt x="125321" y="1176"/>
                    </a:cubicBezTo>
                    <a:lnTo>
                      <a:pt x="144487" y="24872"/>
                    </a:lnTo>
                    <a:cubicBezTo>
                      <a:pt x="145881" y="26615"/>
                      <a:pt x="145184" y="29403"/>
                      <a:pt x="143094" y="30448"/>
                    </a:cubicBezTo>
                    <a:lnTo>
                      <a:pt x="18339" y="74356"/>
                    </a:lnTo>
                    <a:cubicBezTo>
                      <a:pt x="16597" y="74705"/>
                      <a:pt x="14506" y="74007"/>
                      <a:pt x="13809" y="72265"/>
                    </a:cubicBezTo>
                    <a:close/>
                  </a:path>
                </a:pathLst>
              </a:custGeom>
              <a:solidFill>
                <a:srgbClr val="46351C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6" name="Freeform: Shape 475">
                <a:extLst>
                  <a:ext uri="{FF2B5EF4-FFF2-40B4-BE49-F238E27FC236}">
                    <a16:creationId xmlns:a16="http://schemas.microsoft.com/office/drawing/2014/main" id="{7790EE04-7323-4780-854E-214A62CB0CB3}"/>
                  </a:ext>
                </a:extLst>
              </p:cNvPr>
              <p:cNvSpPr/>
              <p:nvPr/>
            </p:nvSpPr>
            <p:spPr>
              <a:xfrm>
                <a:off x="9074777" y="3718880"/>
                <a:ext cx="45028" cy="15467"/>
              </a:xfrm>
              <a:custGeom>
                <a:avLst/>
                <a:gdLst>
                  <a:gd name="connsiteX0" fmla="*/ 40764 w 45028"/>
                  <a:gd name="connsiteY0" fmla="*/ 15384 h 15467"/>
                  <a:gd name="connsiteX1" fmla="*/ 2780 w 45028"/>
                  <a:gd name="connsiteY1" fmla="*/ 7021 h 15467"/>
                  <a:gd name="connsiteX2" fmla="*/ 4174 w 45028"/>
                  <a:gd name="connsiteY2" fmla="*/ 51 h 15467"/>
                  <a:gd name="connsiteX3" fmla="*/ 40067 w 45028"/>
                  <a:gd name="connsiteY3" fmla="*/ 5627 h 15467"/>
                  <a:gd name="connsiteX4" fmla="*/ 42157 w 45028"/>
                  <a:gd name="connsiteY4" fmla="*/ 7021 h 15467"/>
                  <a:gd name="connsiteX5" fmla="*/ 44248 w 45028"/>
                  <a:gd name="connsiteY5" fmla="*/ 9809 h 15467"/>
                  <a:gd name="connsiteX6" fmla="*/ 40764 w 45028"/>
                  <a:gd name="connsiteY6" fmla="*/ 15384 h 15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028" h="15467">
                    <a:moveTo>
                      <a:pt x="40764" y="15384"/>
                    </a:moveTo>
                    <a:lnTo>
                      <a:pt x="2780" y="7021"/>
                    </a:lnTo>
                    <a:cubicBezTo>
                      <a:pt x="-1750" y="5976"/>
                      <a:pt x="-357" y="-646"/>
                      <a:pt x="4174" y="51"/>
                    </a:cubicBezTo>
                    <a:lnTo>
                      <a:pt x="40067" y="5627"/>
                    </a:lnTo>
                    <a:cubicBezTo>
                      <a:pt x="40764" y="5627"/>
                      <a:pt x="41809" y="6324"/>
                      <a:pt x="42157" y="7021"/>
                    </a:cubicBezTo>
                    <a:lnTo>
                      <a:pt x="44248" y="9809"/>
                    </a:lnTo>
                    <a:cubicBezTo>
                      <a:pt x="46340" y="12248"/>
                      <a:pt x="43900" y="16081"/>
                      <a:pt x="40764" y="15384"/>
                    </a:cubicBezTo>
                    <a:close/>
                  </a:path>
                </a:pathLst>
              </a:custGeom>
              <a:solidFill>
                <a:srgbClr val="46351C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7" name="Freeform: Shape 476">
                <a:extLst>
                  <a:ext uri="{FF2B5EF4-FFF2-40B4-BE49-F238E27FC236}">
                    <a16:creationId xmlns:a16="http://schemas.microsoft.com/office/drawing/2014/main" id="{65BED3F1-A0BC-4FE3-9B75-BA9C5842B4EC}"/>
                  </a:ext>
                </a:extLst>
              </p:cNvPr>
              <p:cNvSpPr/>
              <p:nvPr/>
            </p:nvSpPr>
            <p:spPr>
              <a:xfrm>
                <a:off x="9057895" y="3874003"/>
                <a:ext cx="217657" cy="28226"/>
              </a:xfrm>
              <a:custGeom>
                <a:avLst/>
                <a:gdLst>
                  <a:gd name="connsiteX0" fmla="*/ 214111 w 217657"/>
                  <a:gd name="connsiteY0" fmla="*/ 28227 h 28226"/>
                  <a:gd name="connsiteX1" fmla="*/ 8162 w 217657"/>
                  <a:gd name="connsiteY1" fmla="*/ 19863 h 28226"/>
                  <a:gd name="connsiteX2" fmla="*/ 5374 w 217657"/>
                  <a:gd name="connsiteY2" fmla="*/ 18121 h 28226"/>
                  <a:gd name="connsiteX3" fmla="*/ 496 w 217657"/>
                  <a:gd name="connsiteY3" fmla="*/ 9409 h 28226"/>
                  <a:gd name="connsiteX4" fmla="*/ 3283 w 217657"/>
                  <a:gd name="connsiteY4" fmla="*/ 4182 h 28226"/>
                  <a:gd name="connsiteX5" fmla="*/ 194248 w 217657"/>
                  <a:gd name="connsiteY5" fmla="*/ 0 h 28226"/>
                  <a:gd name="connsiteX6" fmla="*/ 197036 w 217657"/>
                  <a:gd name="connsiteY6" fmla="*/ 1046 h 28226"/>
                  <a:gd name="connsiteX7" fmla="*/ 216899 w 217657"/>
                  <a:gd name="connsiteY7" fmla="*/ 22303 h 28226"/>
                  <a:gd name="connsiteX8" fmla="*/ 214111 w 217657"/>
                  <a:gd name="connsiteY8" fmla="*/ 28227 h 28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7657" h="28226">
                    <a:moveTo>
                      <a:pt x="214111" y="28227"/>
                    </a:moveTo>
                    <a:lnTo>
                      <a:pt x="8162" y="19863"/>
                    </a:lnTo>
                    <a:cubicBezTo>
                      <a:pt x="7117" y="19863"/>
                      <a:pt x="5723" y="19166"/>
                      <a:pt x="5374" y="18121"/>
                    </a:cubicBezTo>
                    <a:lnTo>
                      <a:pt x="496" y="9409"/>
                    </a:lnTo>
                    <a:cubicBezTo>
                      <a:pt x="-898" y="6970"/>
                      <a:pt x="844" y="4182"/>
                      <a:pt x="3283" y="4182"/>
                    </a:cubicBezTo>
                    <a:lnTo>
                      <a:pt x="194248" y="0"/>
                    </a:lnTo>
                    <a:cubicBezTo>
                      <a:pt x="195293" y="0"/>
                      <a:pt x="196339" y="349"/>
                      <a:pt x="197036" y="1046"/>
                    </a:cubicBezTo>
                    <a:lnTo>
                      <a:pt x="216899" y="22303"/>
                    </a:lnTo>
                    <a:cubicBezTo>
                      <a:pt x="218641" y="24742"/>
                      <a:pt x="217248" y="28227"/>
                      <a:pt x="214111" y="28227"/>
                    </a:cubicBezTo>
                    <a:close/>
                  </a:path>
                </a:pathLst>
              </a:custGeom>
              <a:solidFill>
                <a:srgbClr val="46351C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8" name="Freeform: Shape 477">
                <a:extLst>
                  <a:ext uri="{FF2B5EF4-FFF2-40B4-BE49-F238E27FC236}">
                    <a16:creationId xmlns:a16="http://schemas.microsoft.com/office/drawing/2014/main" id="{F2DDFAD7-6839-4A9A-ACC8-3BC11F786D3D}"/>
                  </a:ext>
                </a:extLst>
              </p:cNvPr>
              <p:cNvSpPr/>
              <p:nvPr/>
            </p:nvSpPr>
            <p:spPr>
              <a:xfrm>
                <a:off x="8805397" y="3471534"/>
                <a:ext cx="60896" cy="119251"/>
              </a:xfrm>
              <a:custGeom>
                <a:avLst/>
                <a:gdLst>
                  <a:gd name="connsiteX0" fmla="*/ 22302 w 60896"/>
                  <a:gd name="connsiteY0" fmla="*/ 117067 h 119251"/>
                  <a:gd name="connsiteX1" fmla="*/ 60634 w 60896"/>
                  <a:gd name="connsiteY1" fmla="*/ 31690 h 119251"/>
                  <a:gd name="connsiteX2" fmla="*/ 60634 w 60896"/>
                  <a:gd name="connsiteY2" fmla="*/ 28903 h 119251"/>
                  <a:gd name="connsiteX3" fmla="*/ 47741 w 60896"/>
                  <a:gd name="connsiteY3" fmla="*/ 2070 h 119251"/>
                  <a:gd name="connsiteX4" fmla="*/ 41817 w 60896"/>
                  <a:gd name="connsiteY4" fmla="*/ 1373 h 119251"/>
                  <a:gd name="connsiteX5" fmla="*/ 697 w 60896"/>
                  <a:gd name="connsiteY5" fmla="*/ 57129 h 119251"/>
                  <a:gd name="connsiteX6" fmla="*/ 0 w 60896"/>
                  <a:gd name="connsiteY6" fmla="*/ 60265 h 119251"/>
                  <a:gd name="connsiteX7" fmla="*/ 15333 w 60896"/>
                  <a:gd name="connsiteY7" fmla="*/ 116718 h 119251"/>
                  <a:gd name="connsiteX8" fmla="*/ 22302 w 60896"/>
                  <a:gd name="connsiteY8" fmla="*/ 117067 h 119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896" h="119251">
                    <a:moveTo>
                      <a:pt x="22302" y="117067"/>
                    </a:moveTo>
                    <a:lnTo>
                      <a:pt x="60634" y="31690"/>
                    </a:lnTo>
                    <a:cubicBezTo>
                      <a:pt x="60983" y="30645"/>
                      <a:pt x="60983" y="29600"/>
                      <a:pt x="60634" y="28903"/>
                    </a:cubicBezTo>
                    <a:lnTo>
                      <a:pt x="47741" y="2070"/>
                    </a:lnTo>
                    <a:cubicBezTo>
                      <a:pt x="46695" y="-370"/>
                      <a:pt x="43211" y="-718"/>
                      <a:pt x="41817" y="1373"/>
                    </a:cubicBezTo>
                    <a:lnTo>
                      <a:pt x="697" y="57129"/>
                    </a:lnTo>
                    <a:cubicBezTo>
                      <a:pt x="0" y="57826"/>
                      <a:pt x="0" y="59220"/>
                      <a:pt x="0" y="60265"/>
                    </a:cubicBezTo>
                    <a:lnTo>
                      <a:pt x="15333" y="116718"/>
                    </a:lnTo>
                    <a:cubicBezTo>
                      <a:pt x="16378" y="119855"/>
                      <a:pt x="20909" y="120203"/>
                      <a:pt x="22302" y="117067"/>
                    </a:cubicBezTo>
                    <a:close/>
                  </a:path>
                </a:pathLst>
              </a:custGeom>
              <a:solidFill>
                <a:srgbClr val="46351C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9" name="Freeform: Shape 478">
                <a:extLst>
                  <a:ext uri="{FF2B5EF4-FFF2-40B4-BE49-F238E27FC236}">
                    <a16:creationId xmlns:a16="http://schemas.microsoft.com/office/drawing/2014/main" id="{8A903392-4214-43F2-AD30-08815FB3EC5D}"/>
                  </a:ext>
                </a:extLst>
              </p:cNvPr>
              <p:cNvSpPr/>
              <p:nvPr/>
            </p:nvSpPr>
            <p:spPr>
              <a:xfrm>
                <a:off x="8843468" y="3647654"/>
                <a:ext cx="13695" cy="27543"/>
              </a:xfrm>
              <a:custGeom>
                <a:avLst/>
                <a:gdLst>
                  <a:gd name="connsiteX0" fmla="*/ 262 w 13695"/>
                  <a:gd name="connsiteY0" fmla="*/ 20748 h 27543"/>
                  <a:gd name="connsiteX1" fmla="*/ 6882 w 13695"/>
                  <a:gd name="connsiteY1" fmla="*/ 2279 h 27543"/>
                  <a:gd name="connsiteX2" fmla="*/ 13504 w 13695"/>
                  <a:gd name="connsiteY2" fmla="*/ 4370 h 27543"/>
                  <a:gd name="connsiteX3" fmla="*/ 7580 w 13695"/>
                  <a:gd name="connsiteY3" fmla="*/ 24930 h 27543"/>
                  <a:gd name="connsiteX4" fmla="*/ 958 w 13695"/>
                  <a:gd name="connsiteY4" fmla="*/ 24930 h 27543"/>
                  <a:gd name="connsiteX5" fmla="*/ 262 w 13695"/>
                  <a:gd name="connsiteY5" fmla="*/ 22491 h 27543"/>
                  <a:gd name="connsiteX6" fmla="*/ 262 w 13695"/>
                  <a:gd name="connsiteY6" fmla="*/ 20748 h 27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95" h="27543">
                    <a:moveTo>
                      <a:pt x="262" y="20748"/>
                    </a:moveTo>
                    <a:lnTo>
                      <a:pt x="6882" y="2279"/>
                    </a:lnTo>
                    <a:cubicBezTo>
                      <a:pt x="8277" y="-1902"/>
                      <a:pt x="14897" y="189"/>
                      <a:pt x="13504" y="4370"/>
                    </a:cubicBezTo>
                    <a:lnTo>
                      <a:pt x="7580" y="24930"/>
                    </a:lnTo>
                    <a:cubicBezTo>
                      <a:pt x="6534" y="28415"/>
                      <a:pt x="1655" y="28415"/>
                      <a:pt x="958" y="24930"/>
                    </a:cubicBezTo>
                    <a:lnTo>
                      <a:pt x="262" y="22491"/>
                    </a:lnTo>
                    <a:cubicBezTo>
                      <a:pt x="-87" y="22142"/>
                      <a:pt x="-87" y="21446"/>
                      <a:pt x="262" y="20748"/>
                    </a:cubicBezTo>
                    <a:close/>
                  </a:path>
                </a:pathLst>
              </a:custGeom>
              <a:solidFill>
                <a:srgbClr val="46351C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0" name="Freeform: Shape 479">
                <a:extLst>
                  <a:ext uri="{FF2B5EF4-FFF2-40B4-BE49-F238E27FC236}">
                    <a16:creationId xmlns:a16="http://schemas.microsoft.com/office/drawing/2014/main" id="{763CD660-A6B1-4A41-BC0B-FC10A59103EF}"/>
                  </a:ext>
                </a:extLst>
              </p:cNvPr>
              <p:cNvSpPr/>
              <p:nvPr/>
            </p:nvSpPr>
            <p:spPr>
              <a:xfrm>
                <a:off x="8997315" y="3615434"/>
                <a:ext cx="29304" cy="9087"/>
              </a:xfrm>
              <a:custGeom>
                <a:avLst/>
                <a:gdLst>
                  <a:gd name="connsiteX0" fmla="*/ 25530 w 29304"/>
                  <a:gd name="connsiteY0" fmla="*/ 9060 h 9087"/>
                  <a:gd name="connsiteX1" fmla="*/ 3228 w 29304"/>
                  <a:gd name="connsiteY1" fmla="*/ 6970 h 9087"/>
                  <a:gd name="connsiteX2" fmla="*/ 3577 w 29304"/>
                  <a:gd name="connsiteY2" fmla="*/ 0 h 9087"/>
                  <a:gd name="connsiteX3" fmla="*/ 24486 w 29304"/>
                  <a:gd name="connsiteY3" fmla="*/ 348 h 9087"/>
                  <a:gd name="connsiteX4" fmla="*/ 27273 w 29304"/>
                  <a:gd name="connsiteY4" fmla="*/ 2091 h 9087"/>
                  <a:gd name="connsiteX5" fmla="*/ 28667 w 29304"/>
                  <a:gd name="connsiteY5" fmla="*/ 4182 h 9087"/>
                  <a:gd name="connsiteX6" fmla="*/ 25530 w 29304"/>
                  <a:gd name="connsiteY6" fmla="*/ 9060 h 9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304" h="9087">
                    <a:moveTo>
                      <a:pt x="25530" y="9060"/>
                    </a:moveTo>
                    <a:lnTo>
                      <a:pt x="3228" y="6970"/>
                    </a:lnTo>
                    <a:cubicBezTo>
                      <a:pt x="-1302" y="6621"/>
                      <a:pt x="-953" y="0"/>
                      <a:pt x="3577" y="0"/>
                    </a:cubicBezTo>
                    <a:lnTo>
                      <a:pt x="24486" y="348"/>
                    </a:lnTo>
                    <a:cubicBezTo>
                      <a:pt x="25530" y="348"/>
                      <a:pt x="26925" y="1046"/>
                      <a:pt x="27273" y="2091"/>
                    </a:cubicBezTo>
                    <a:lnTo>
                      <a:pt x="28667" y="4182"/>
                    </a:lnTo>
                    <a:cubicBezTo>
                      <a:pt x="30410" y="6273"/>
                      <a:pt x="28318" y="9409"/>
                      <a:pt x="25530" y="9060"/>
                    </a:cubicBezTo>
                    <a:close/>
                  </a:path>
                </a:pathLst>
              </a:custGeom>
              <a:solidFill>
                <a:srgbClr val="46351C"/>
              </a:solidFill>
              <a:ln w="348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08634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20000" decel="8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accel="20000" decel="8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accel="5000" decel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1.48148E-6 L -0.07174 -1.48148E-6 " pathEditMode="relative" rAng="0" ptsTypes="AA">
                                      <p:cBhvr>
                                        <p:cTn id="56" dur="5000" fill="hold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94" y="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accel="5000" decel="5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2.70833E-6 4.81481E-6 L 0.02422 -0.00625 " pathEditMode="relative" rAng="0" ptsTypes="AA">
                                      <p:cBhvr>
                                        <p:cTn id="61" dur="4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1" y="-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2" grpId="0" animBg="1"/>
      <p:bldP spid="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6239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0">
        <p14:flythrough/>
      </p:transition>
    </mc:Choice>
    <mc:Fallback>
      <p:transition spd="slow" advClick="0" advTm="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1</cp:revision>
  <dcterms:created xsi:type="dcterms:W3CDTF">2021-09-28T07:38:42Z</dcterms:created>
  <dcterms:modified xsi:type="dcterms:W3CDTF">2021-09-28T07:38:58Z</dcterms:modified>
</cp:coreProperties>
</file>