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1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35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11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36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32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54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694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45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39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18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73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31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자손이 이집트 땅에서 나온 지 이 년이 되던 해 둘째 달 초하루에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시내 광야의 회막에서 모세에게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3314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요셉의 아들들 가운데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에브라임 지파에서는 암미훗의 아들 엘리사마요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므낫세 지파에서는 브다술의 아들 가말리엘이요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32432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베냐민 지파에서는 기드오니의 아들 아비단이요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07344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단 지파에서는 암미삿대의 아들 아히에셀이요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3555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아셀 지파에서는 오그란의 아들 바기엘이요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6317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갓 지파에서는 르우엘의 아들 엘리아삽이요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99349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납달리 지파에서는 에난의 아들 아히라이다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68838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이들은 회중이 추대하여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조상 때부터 내려온 각 지파의 지도자가 된 사람들이다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사람들이 바로 이스라엘 군대 각 부대의 지휘관이다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971089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모세와 아론은 임명받은 이 사람들을 거느리고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49926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둘째 달 초하루에 전체 회중을 불러모았다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회중들은 모두 가문별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가족별로 등록하였다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스무 살이 넘은 남자는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모두 그 머리 수대로 하나하나 명단에 올렸다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13474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주님께서 모세에게 명하신 대로 한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시내 광야에서 그들의 수를 세었다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87127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이스라엘 자손의 온 회중을 각 가문별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가족별로 인구를 조사하여라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남자의 경우는 그 머리 수대로 하나하나 모두 올려 명단을 만들어라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492174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이스라엘의 맏아들 르우벤의 자손 가운데서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군대에 입대할 수 있는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스무 살이 넘은 모든 남자를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각각 가문별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가족별로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머리 수대로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하나하나 명단에 올렸다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54552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르우벤 지파에서 등록된 사람의 수는 사만 육천오백 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988228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시므온의 자손 가운데서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군대에 입대할 수 있는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스무 살이 넘은 모든 남자를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각각 가문별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가족별로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머리 수대로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하나하나 명단에 올렸다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901149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시므온 지파에서 등록된 사람의 수는 오만 구천삼백 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249338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갓의 자손 가운데서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군대에 입대할 수 있는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스무 살이 넘은 모든 남자를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각각 가문별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가족별로 명단에 올렸다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304077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갓 지파에서 등록된 사람의 수는 사만 오천육백오십 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873686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유다의 자손 가운데서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군대에 입대할 수 있는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스무 살이 넘은 모든 남자를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각각 가문별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가족별로 명단에 올렸다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361157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유다 지파에서 등록된 사람의 수는 칠만 사천육백 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048450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잇사갈의 자손 가운데서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군대에 입대할 수 있는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스무 살이 넘은 모든 남자를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각각 가문별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가족별로 명단에 올렸다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104840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잇사갈 지파에서 등록된 사람의 수는 오만 사천사백 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53255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아론과 함께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사람 가운데서 스무 살이 넘어 군대에 입대할 수 있는 남자들을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모두 각 부대별로 세어라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39900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스불론의 자손 가운데서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군대에 입대할 수 있는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스무 살이 넘은 모든 남자를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각각 가문별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가족별로 명단에 올렸다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85647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스불론 지파에서 등록된 사람의 수는 오만 칠천사백 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857579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요셉의 아들 에브라임의 자손 가운데서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군대에 입대할 수 있는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스무 살이 넘은 모든 남자를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각각 가문별 가족별로 명단에 올렸다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835858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에브라임 지파에서 등록된 사람의 수는 사만 오백 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26877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므낫세의 자손 가운데서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군대에 입대할 수 있는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스무 살이 넘은 모든 남자를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각각 가문별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가족별로 명단에 올렸다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149053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므낫세 지파에서 등록된 사람의 수는 삼만 이천이백 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820411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베냐민의 자손 가운데서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군대에 입대할 수 있는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스무 살이 넘은 모든 남자를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각각 가문별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가족별로 명단에 올렸다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666666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베냐민 지파에서 등록된 사람의 수는 삼만 오천사백 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276073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단의 자손 가운데서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군대에 입대할 수 있는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스무 살이 넘은 모든 남자를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각각 가문별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가족별로 명단에 올렸다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2794975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단 지파에서 등록된 사람의 수는 육만 이천칠백 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95288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 지파에서 한 사람씩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한 가족에서 지도자가 한 사람씩 나오게 하여 너희를 돕게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4114121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아셀의 자손 가운데서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군대에 입대할 수 있는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스무 살이 넘은 모든 남자를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각각 가문별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가족별로 명단에 올렸다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479728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아셀 지파에서 등록된 사람의 수는 사만 천오백 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773247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납달리의 자손 가운데서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군대에 입대할 수 있는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스무 살이 넘은 모든 남자를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각각 가문별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가족별로 명단에 올렸다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406107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납달리 지파에서 등록된 사람의 수는 오만 삼천사백 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825599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모세와 아론이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 집안에서 한 사람씩 뽑힌 이스라엘의 열두 지도자들과 함께 조사하여 등록시킨 사람들이다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6733328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군대에 입대할 수 있는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스무 살이 넘은 모든 이스라엘 자손이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 집안별로 등록되었다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718894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등록된 이들은 모두 육십만 삼천오백오십 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3754654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레위 사람은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조상의 지파별로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그들과 함께 등록되지 않았다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1874282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모세에게 이렇게 분부하여 이르셨다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45145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1:49.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레위 지파만은 인구조사에서 빼고 이스라엘 징집자 명단에 올리지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78416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다음은 너희 곁에 서서 너희를 도울 사람들의 이름이다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르우벤 지파에서는 스데울의 아들 엘리술이요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460568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1:50.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대신 너는 레위 사람을 시켜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증거궤가 보관된 성막을 보살피게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기구와 그 안에 있는 모든 비품을 그들이 관리할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성막을 옮기는 일과 그 안에 있는 모든 기구를 옮기는 일을 맡을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성막을 돌보며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성막 둘레에 진을 치고 살아야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4870153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1:51.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성막을 옮길 때마다 레위 사람이 그것을 거두어야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성막을 칠 때에는 레위 사람만이 그것을 세워야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다른 사람들이 거기에 다가갔다가는 죽을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6855985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1:52.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자손은 각기 부대별로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각기 자기 진 안의 부대기를 중심으로 장막을 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9052232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1:53.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레위 사람은 증거궤가 보관된 성막 둘레에 진을 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진노가 이스라엘 자손의 회중에게 내리지 않게 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레위 사람은 증거궤가 보관된 성막을 보호할 임무를 맡는다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4027041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1:54.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자손은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모세에게 명하신 모든 것을 다 그대로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5874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시므온 지파에서는 수리삿대의 아들 슬루미엘이요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15202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유다 지파에서는 암미나답의 아들 나손이요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7228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잇사갈 지파에서는 수알의 아들 느다넬이요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66184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스불론 지파에서는 헬론의 아들 엘리압이요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28675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1151</Words>
  <Application>Microsoft Office PowerPoint</Application>
  <PresentationFormat>화면 슬라이드 쇼(16:9)</PresentationFormat>
  <Paragraphs>108</Paragraphs>
  <Slides>54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54</vt:i4>
      </vt:variant>
    </vt:vector>
  </HeadingPairs>
  <TitlesOfParts>
    <vt:vector size="59" baseType="lpstr">
      <vt:lpstr>나눔스퀘어 ExtraBold</vt:lpstr>
      <vt:lpstr>Aptos</vt:lpstr>
      <vt:lpstr>Aptos Display</vt:lpstr>
      <vt:lpstr>Arial</vt:lpstr>
      <vt:lpstr>Office 테마</vt:lpstr>
      <vt:lpstr>민 1:1. 이스라엘 자손이 이집트 땅에서 나온 지 이 년이 되던 해 둘째 달 초하루에, 주님께서 시내 광야의 회막에서 모세에게 말씀하셨다.</vt:lpstr>
      <vt:lpstr>민 1:2. "너희는 이스라엘 자손의 온 회중을 각 가문별, 가족별로 인구를 조사하여라. 남자의 경우는 그 머리 수대로 하나하나 모두 올려 명단을 만들어라.</vt:lpstr>
      <vt:lpstr>민 1:3. 너는 아론과 함께, 이스라엘 사람 가운데서 스무 살이 넘어 군대에 입대할 수 있는 남자들을, 모두 각 부대별로 세어라.</vt:lpstr>
      <vt:lpstr>민 1:4. 각 지파에서 한 사람씩, 곧 한 가족에서 지도자가 한 사람씩 나오게 하여 너희를 돕게 하여라.</vt:lpstr>
      <vt:lpstr>민 1:5. 다음은 너희 곁에 서서 너희를 도울 사람들의 이름이다.""르우벤 지파에서는 스데울의 아들 엘리술이요,</vt:lpstr>
      <vt:lpstr>민 1:6. 시므온 지파에서는 수리삿대의 아들 슬루미엘이요,</vt:lpstr>
      <vt:lpstr>민 1:7. 유다 지파에서는 암미나답의 아들 나손이요,</vt:lpstr>
      <vt:lpstr>민 1:8. 잇사갈 지파에서는 수알의 아들 느다넬이요,</vt:lpstr>
      <vt:lpstr>민 1:9. 스불론 지파에서는 헬론의 아들 엘리압이요,</vt:lpstr>
      <vt:lpstr>민 1:10. 요셉의 아들들 가운데, 에브라임 지파에서는 암미훗의 아들 엘리사마요, 므낫세 지파에서는 브다술의 아들 가말리엘이요,</vt:lpstr>
      <vt:lpstr>민 1:11. 베냐민 지파에서는 기드오니의 아들 아비단이요,</vt:lpstr>
      <vt:lpstr>민 1:12. 단 지파에서는 암미삿대의 아들 아히에셀이요,</vt:lpstr>
      <vt:lpstr>민 1:13. 아셀 지파에서는 오그란의 아들 바기엘이요,</vt:lpstr>
      <vt:lpstr>민 1:14. 갓 지파에서는 르우엘의 아들 엘리아삽이요,</vt:lpstr>
      <vt:lpstr>민 1:15. 납달리 지파에서는 에난의 아들 아히라이다."</vt:lpstr>
      <vt:lpstr>민 1:16. 이들은 회중이 추대하여, 조상 때부터 내려온 각 지파의 지도자가 된 사람들이다. 이 사람들이 바로 이스라엘 군대 각 부대의 지휘관이다.</vt:lpstr>
      <vt:lpstr>민 1:17. 모세와 아론은 임명받은 이 사람들을 거느리고</vt:lpstr>
      <vt:lpstr>민 1:18. 둘째 달 초하루에 전체 회중을 불러모았다. 회중들은 모두 가문별, 가족별로 등록하였다. 스무 살이 넘은 남자는, 모두 그 머리 수대로 하나하나 명단에 올렸다.</vt:lpstr>
      <vt:lpstr>민 1:19. 이것은 주님께서 모세에게 명하신 대로 한 것이다. 모세가 시내 광야에서 그들의 수를 세었다.</vt:lpstr>
      <vt:lpstr>민 1:20. 이스라엘의 맏아들 르우벤의 자손 가운데서, 군대에 입대할 수 있는, 스무 살이 넘은 모든 남자를, 각각 가문별, 가족별로, 그 머리 수대로, 하나하나 명단에 올렸다.</vt:lpstr>
      <vt:lpstr>민 1:21. 르우벤 지파에서 등록된 사람의 수는 사만 육천오백 명이다.</vt:lpstr>
      <vt:lpstr>민 1:22. 시므온의 자손 가운데서, 군대에 입대할 수 있는, 스무 살이 넘은 모든 남자를, 각각 가문별, 가족별로, 그 머리 수대로, 하나하나 명단에 올렸다.</vt:lpstr>
      <vt:lpstr>민 1:23. 시므온 지파에서 등록된 사람의 수는 오만 구천삼백 명이다.</vt:lpstr>
      <vt:lpstr>민 1:24. 갓의 자손 가운데서, 군대에 입대할 수 있는, 스무 살이 넘은 모든 남자를, 각각 가문별, 가족별로 명단에 올렸다.</vt:lpstr>
      <vt:lpstr>민 1:25. 갓 지파에서 등록된 사람의 수는 사만 오천육백오십 명이다.</vt:lpstr>
      <vt:lpstr>민 1:26. 유다의 자손 가운데서, 군대에 입대할 수 있는, 스무 살이 넘은 모든 남자를, 각각 가문별, 가족별로 명단에 올렸다.</vt:lpstr>
      <vt:lpstr>민 1:27. 유다 지파에서 등록된 사람의 수는 칠만 사천육백 명이다.</vt:lpstr>
      <vt:lpstr>민 1:28. 잇사갈의 자손 가운데서, 군대에 입대할 수 있는, 스무 살이 넘은 모든 남자를, 각각 가문별, 가족별로 명단에 올렸다.</vt:lpstr>
      <vt:lpstr>민 1:29. 잇사갈 지파에서 등록된 사람의 수는 오만 사천사백 명이다.</vt:lpstr>
      <vt:lpstr>민 1:30. 스불론의 자손 가운데서, 군대에 입대할 수 있는, 스무 살이 넘은 모든 남자를, 각각 가문별, 가족별로 명단에 올렸다.</vt:lpstr>
      <vt:lpstr>민 1:31. 스불론 지파에서 등록된 사람의 수는 오만 칠천사백 명이다.</vt:lpstr>
      <vt:lpstr>민 1:32. 요셉의 아들 에브라임의 자손 가운데서, 군대에 입대할 수 있는, 스무 살이 넘은 모든 남자를, 각각 가문별 가족별로 명단에 올렸다.</vt:lpstr>
      <vt:lpstr>민 1:33. 에브라임 지파에서 등록된 사람의 수는 사만 오백 명이다.</vt:lpstr>
      <vt:lpstr>민 1:34. 므낫세의 자손 가운데서, 군대에 입대할 수 있는, 스무 살이 넘은 모든 남자를, 각각 가문별, 가족별로 명단에 올렸다.</vt:lpstr>
      <vt:lpstr>민 1:35. 므낫세 지파에서 등록된 사람의 수는 삼만 이천이백 명이다.</vt:lpstr>
      <vt:lpstr>민 1:36. 베냐민의 자손 가운데서, 군대에 입대할 수 있는, 스무 살이 넘은 모든 남자를, 각각 가문별, 가족별로 명단에 올렸다.</vt:lpstr>
      <vt:lpstr>민 1:37. 베냐민 지파에서 등록된 사람의 수는 삼만 오천사백 명이다.</vt:lpstr>
      <vt:lpstr>민 1:38. 단의 자손 가운데서, 군대에 입대할 수 있는, 스무 살이 넘은 모든 남자를, 각각 가문별, 가족별로 명단에 올렸다.</vt:lpstr>
      <vt:lpstr>민 1:39. 단 지파에서 등록된 사람의 수는 육만 이천칠백 명이다.</vt:lpstr>
      <vt:lpstr>민 1:40. 아셀의 자손 가운데서, 군대에 입대할 수 있는, 스무 살이 넘은 모든 남자를, 각각 가문별, 가족별로 명단에 올렸다.</vt:lpstr>
      <vt:lpstr>민 1:41. 아셀 지파에서 등록된 사람의 수는 사만 천오백 명이다.</vt:lpstr>
      <vt:lpstr>민 1:42. 납달리의 자손 가운데서, 군대에 입대할 수 있는, 스무 살이 넘은 모든 남자를, 각각 가문별, 가족별로 명단에 올렸다.</vt:lpstr>
      <vt:lpstr>민 1:43. 납달리 지파에서 등록된 사람의 수는 오만 삼천사백 명이다.</vt:lpstr>
      <vt:lpstr>민 1:44. 이 사람들은, 모세와 아론이, 각 집안에서 한 사람씩 뽑힌 이스라엘의 열두 지도자들과 함께 조사하여 등록시킨 사람들이다.</vt:lpstr>
      <vt:lpstr>민 1:45. 이스라엘 군대에 입대할 수 있는, 스무 살이 넘은 모든 이스라엘 자손이, 각 집안별로 등록되었다.</vt:lpstr>
      <vt:lpstr>민 1:46. 등록된 이들은 모두 육십만 삼천오백오십 명이다.</vt:lpstr>
      <vt:lpstr>민 1:47. 그러나 레위 사람은, 조상의 지파별로, 그들과 함께 등록되지 않았다.</vt:lpstr>
      <vt:lpstr>민 1:48. 주님께서 모세에게 이렇게 분부하여 이르셨다.</vt:lpstr>
      <vt:lpstr>민 1:49. "레위 지파만은 인구조사에서 빼고 이스라엘 징집자 명단에 올리지 말아라.</vt:lpstr>
      <vt:lpstr>민 1:50. 그 대신 너는 레위 사람을 시켜, 증거궤가 보관된 성막을 보살피게 하여라. 모든 기구와 그 안에 있는 모든 비품을 그들이 관리할 것이다. 그들은 성막을 옮기는 일과 그 안에 있는 모든 기구를 옮기는 일을 맡을 것이다. 그들은 성막을 돌보며, 성막 둘레에 진을 치고 살아야 한다.</vt:lpstr>
      <vt:lpstr>민 1:51. 성막을 옮길 때마다 레위 사람이 그것을 거두어야 하고, 성막을 칠 때에는 레위 사람만이 그것을 세워야 한다. 다른 사람들이 거기에 다가갔다가는 죽을 것이다.</vt:lpstr>
      <vt:lpstr>민 1:52. 이스라엘 자손은 각기 부대별로, 각기 자기 진 안의 부대기를 중심으로 장막을 쳐야 한다.</vt:lpstr>
      <vt:lpstr>민 1:53. 그러나 레위 사람은 증거궤가 보관된 성막 둘레에 진을 쳐서, 나의 진노가 이스라엘 자손의 회중에게 내리지 않게 해야 한다. 레위 사람은 증거궤가 보관된 성막을 보호할 임무를 맡는다."</vt:lpstr>
      <vt:lpstr>민 1:54. 이스라엘 자손은, 주님께서 모세에게 명하신 모든 것을 다 그대로 하였다.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2024-10-23T08:12:23Z</dcterms:created>
  <dcterms:modified xsi:type="dcterms:W3CDTF">2024-10-23T08:34:27Z</dcterms:modified>
</cp:coreProperties>
</file>