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A910"/>
    <a:srgbClr val="EFB31D"/>
    <a:srgbClr val="F2C143"/>
    <a:srgbClr val="BD3939"/>
    <a:srgbClr val="B15A44"/>
    <a:srgbClr val="D2BDAA"/>
    <a:srgbClr val="AA8360"/>
    <a:srgbClr val="503022"/>
    <a:srgbClr val="F0A229"/>
    <a:srgbClr val="6D1D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987" autoAdjust="0"/>
    <p:restoredTop sz="94660"/>
  </p:normalViewPr>
  <p:slideViewPr>
    <p:cSldViewPr snapToGrid="0">
      <p:cViewPr>
        <p:scale>
          <a:sx n="66" d="100"/>
          <a:sy n="66" d="100"/>
        </p:scale>
        <p:origin x="906" y="11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A975CB-CB99-4CE5-9194-6FF8A3670C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4C1CE4-6101-44FF-8BF2-384B87FB18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F7E116-1FE2-46D4-B80A-E8F1287379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82924-D6B8-4F62-A793-E9A9EC0D9F2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5B91EE-0D12-48F0-A6D0-B21B4EAF55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82904E-3CD1-4291-8288-1D023D0DA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D4AFB-F82F-43A6-A6D8-60407145E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72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2F31CC-E3C2-4A0D-B577-540D914BC8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16A3AEC-3815-4A39-8CAC-125EB62AD9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CA0811-B1B2-4077-A4EB-A9B4B4C0DC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82924-D6B8-4F62-A793-E9A9EC0D9F2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6A1F01-4C0C-4A71-BB1B-329BDDB97F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BC058E-521E-47F9-98C5-696B7D820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D4AFB-F82F-43A6-A6D8-60407145E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2574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C57CFE6-43C8-4819-ADF5-3F0679AB9F2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58E10A3-4E2A-48D5-87E9-CA53485E52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EAEF2D-41E0-4FBE-9D97-B55474F21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82924-D6B8-4F62-A793-E9A9EC0D9F2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E64771-D053-4344-80B1-6EA5AA65DD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A08CE0-D23D-4E27-852C-010B88A676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D4AFB-F82F-43A6-A6D8-60407145E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176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29F462-944C-4D88-B3FE-B71DCF542A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C20B8D-3D56-4116-9D07-009190ED96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67AAEE-6C3C-4CA2-9782-80C9D5A433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82924-D6B8-4F62-A793-E9A9EC0D9F2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2C0989-5A93-4A1A-84B6-BCD50B1B1B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C22DA2-F396-4DF8-A73F-6D576CF64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D4AFB-F82F-43A6-A6D8-60407145E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7153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771C60-CD7B-4528-BEB5-BDAB021559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39EAA3-C162-407A-9003-C535C6B22B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6CF3DB-4888-4CA7-B570-A0E929E07E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82924-D6B8-4F62-A793-E9A9EC0D9F2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B1C0BE-B948-4A26-A8A0-5EE70F0F05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CEF12-6729-4717-AA2F-3FDFFCD69D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D4AFB-F82F-43A6-A6D8-60407145E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556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120BD9-B8EB-4F3C-8E09-F4C0122521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50F053-2729-41C4-98D1-30F411E2A3C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4811F7-0F12-4696-A5F5-7489C8145F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1F6E4E-F0C4-4940-B21B-5D5699AE8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82924-D6B8-4F62-A793-E9A9EC0D9F2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5C2782-71E0-43BE-A10A-F8AA53BE35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44CE69-3E43-4908-A8B3-BCD230B19A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D4AFB-F82F-43A6-A6D8-60407145E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2715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BEF407-9BE4-4ACE-81E8-6A0C035891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4B8708-340A-47C6-94D9-217DD82CFF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B98F520-9CE7-44F4-9E8E-BA447759A3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25DEAEB-4481-4F2D-8553-81DFF9F645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9FDC23C-3BA7-423E-8FB6-41E509249B4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B1F3F50-D12A-410C-A42B-E6C79201F4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82924-D6B8-4F62-A793-E9A9EC0D9F2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EC5EC8-C5CF-4BBE-A711-CD092AA5B9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8A98D4A-7FA3-4509-82A2-05A9A53C8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D4AFB-F82F-43A6-A6D8-60407145E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359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E1E52B-66F2-456F-8518-440EB17679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C26E9D0-9FA4-4B6A-91DB-0A6319690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82924-D6B8-4F62-A793-E9A9EC0D9F2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D1B762-1202-4482-BC48-35CAF79B3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CB4851-1918-4F20-8041-0E92132858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D4AFB-F82F-43A6-A6D8-60407145E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249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5DAC3E4-1537-409A-9848-300CFCAF9D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82924-D6B8-4F62-A793-E9A9EC0D9F2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D16050A-F2AA-411E-8FA7-8CC7ACCD40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507891-6060-4947-B512-7F7CF577A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D4AFB-F82F-43A6-A6D8-60407145E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790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C2C51B-4442-4D7E-923D-01BDBE4534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23400C-80F8-45DB-AFB0-722D7FE000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38C6DD-EC1D-44A1-8FC5-BEEBF06923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8373DF-7D20-4EAC-B009-ECFB6497CE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82924-D6B8-4F62-A793-E9A9EC0D9F2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DD253C-3F8E-417B-A5CE-037E0D0607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417320-40FC-47EE-B065-8CF2E442D7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D4AFB-F82F-43A6-A6D8-60407145E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950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469FF0-DFA6-4547-B3FC-F028238116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C597E91-4A21-4A41-B968-EA8B13F1FF2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BC8867-C670-4826-89F3-8CC2C4AFAA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95F192-0D46-4229-8C52-A03DBC5322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82924-D6B8-4F62-A793-E9A9EC0D9F2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546123-BBC1-4888-93F7-18906FC31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13C0DC-6378-4EFD-A26B-545D05083F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D4AFB-F82F-43A6-A6D8-60407145E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7872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02B57C2-D5A7-4E4C-968A-D6B5B0A21B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07719F-AE00-407E-99BF-BE1AA6A056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D28CD9-E906-40BE-98EA-5898CC4A0A4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882924-D6B8-4F62-A793-E9A9EC0D9F2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5287E8-C8B6-4353-AC88-36697A2C77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390548-7E1F-4249-9E32-798B46D515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2D4AFB-F82F-43A6-A6D8-60407145E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225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raphic 15">
            <a:extLst>
              <a:ext uri="{FF2B5EF4-FFF2-40B4-BE49-F238E27FC236}">
                <a16:creationId xmlns:a16="http://schemas.microsoft.com/office/drawing/2014/main" id="{5C182ED1-AA5E-4C7F-8101-160088FA6E37}"/>
              </a:ext>
            </a:extLst>
          </p:cNvPr>
          <p:cNvSpPr/>
          <p:nvPr/>
        </p:nvSpPr>
        <p:spPr>
          <a:xfrm rot="13118611">
            <a:off x="-579115" y="1197931"/>
            <a:ext cx="7896567" cy="5766866"/>
          </a:xfrm>
          <a:custGeom>
            <a:avLst/>
            <a:gdLst>
              <a:gd name="connsiteX0" fmla="*/ 328613 w 996315"/>
              <a:gd name="connsiteY0" fmla="*/ 57310 h 727609"/>
              <a:gd name="connsiteX1" fmla="*/ 304800 w 996315"/>
              <a:gd name="connsiteY1" fmla="*/ 83980 h 727609"/>
              <a:gd name="connsiteX2" fmla="*/ 282893 w 996315"/>
              <a:gd name="connsiteY2" fmla="*/ 80170 h 727609"/>
              <a:gd name="connsiteX3" fmla="*/ 262890 w 996315"/>
              <a:gd name="connsiteY3" fmla="*/ 87790 h 727609"/>
              <a:gd name="connsiteX4" fmla="*/ 239078 w 996315"/>
              <a:gd name="connsiteY4" fmla="*/ 72550 h 727609"/>
              <a:gd name="connsiteX5" fmla="*/ 219075 w 996315"/>
              <a:gd name="connsiteY5" fmla="*/ 84933 h 727609"/>
              <a:gd name="connsiteX6" fmla="*/ 197168 w 996315"/>
              <a:gd name="connsiteY6" fmla="*/ 88743 h 727609"/>
              <a:gd name="connsiteX7" fmla="*/ 181928 w 996315"/>
              <a:gd name="connsiteY7" fmla="*/ 107793 h 727609"/>
              <a:gd name="connsiteX8" fmla="*/ 158115 w 996315"/>
              <a:gd name="connsiteY8" fmla="*/ 108745 h 727609"/>
              <a:gd name="connsiteX9" fmla="*/ 138113 w 996315"/>
              <a:gd name="connsiteY9" fmla="*/ 123033 h 727609"/>
              <a:gd name="connsiteX10" fmla="*/ 116205 w 996315"/>
              <a:gd name="connsiteY10" fmla="*/ 134463 h 727609"/>
              <a:gd name="connsiteX11" fmla="*/ 96203 w 996315"/>
              <a:gd name="connsiteY11" fmla="*/ 149703 h 727609"/>
              <a:gd name="connsiteX12" fmla="*/ 76200 w 996315"/>
              <a:gd name="connsiteY12" fmla="*/ 164943 h 727609"/>
              <a:gd name="connsiteX13" fmla="*/ 52388 w 996315"/>
              <a:gd name="connsiteY13" fmla="*/ 170658 h 727609"/>
              <a:gd name="connsiteX14" fmla="*/ 28575 w 996315"/>
              <a:gd name="connsiteY14" fmla="*/ 180183 h 727609"/>
              <a:gd name="connsiteX15" fmla="*/ 14288 w 996315"/>
              <a:gd name="connsiteY15" fmla="*/ 202090 h 727609"/>
              <a:gd name="connsiteX16" fmla="*/ 7620 w 996315"/>
              <a:gd name="connsiteY16" fmla="*/ 225903 h 727609"/>
              <a:gd name="connsiteX17" fmla="*/ 953 w 996315"/>
              <a:gd name="connsiteY17" fmla="*/ 249715 h 727609"/>
              <a:gd name="connsiteX18" fmla="*/ 13335 w 996315"/>
              <a:gd name="connsiteY18" fmla="*/ 275433 h 727609"/>
              <a:gd name="connsiteX19" fmla="*/ 11430 w 996315"/>
              <a:gd name="connsiteY19" fmla="*/ 301150 h 727609"/>
              <a:gd name="connsiteX20" fmla="*/ 4763 w 996315"/>
              <a:gd name="connsiteY20" fmla="*/ 325915 h 727609"/>
              <a:gd name="connsiteX21" fmla="*/ 953 w 996315"/>
              <a:gd name="connsiteY21" fmla="*/ 351633 h 727609"/>
              <a:gd name="connsiteX22" fmla="*/ 4763 w 996315"/>
              <a:gd name="connsiteY22" fmla="*/ 377350 h 727609"/>
              <a:gd name="connsiteX23" fmla="*/ 10478 w 996315"/>
              <a:gd name="connsiteY23" fmla="*/ 403068 h 727609"/>
              <a:gd name="connsiteX24" fmla="*/ 11430 w 996315"/>
              <a:gd name="connsiteY24" fmla="*/ 428785 h 727609"/>
              <a:gd name="connsiteX25" fmla="*/ 12383 w 996315"/>
              <a:gd name="connsiteY25" fmla="*/ 454503 h 727609"/>
              <a:gd name="connsiteX26" fmla="*/ 12383 w 996315"/>
              <a:gd name="connsiteY26" fmla="*/ 480220 h 727609"/>
              <a:gd name="connsiteX27" fmla="*/ 953 w 996315"/>
              <a:gd name="connsiteY27" fmla="*/ 504985 h 727609"/>
              <a:gd name="connsiteX28" fmla="*/ 5715 w 996315"/>
              <a:gd name="connsiteY28" fmla="*/ 534513 h 727609"/>
              <a:gd name="connsiteX29" fmla="*/ 0 w 996315"/>
              <a:gd name="connsiteY29" fmla="*/ 567850 h 727609"/>
              <a:gd name="connsiteX30" fmla="*/ 20003 w 996315"/>
              <a:gd name="connsiteY30" fmla="*/ 591663 h 727609"/>
              <a:gd name="connsiteX31" fmla="*/ 40005 w 996315"/>
              <a:gd name="connsiteY31" fmla="*/ 613570 h 727609"/>
              <a:gd name="connsiteX32" fmla="*/ 63818 w 996315"/>
              <a:gd name="connsiteY32" fmla="*/ 630715 h 727609"/>
              <a:gd name="connsiteX33" fmla="*/ 85725 w 996315"/>
              <a:gd name="connsiteY33" fmla="*/ 639288 h 727609"/>
              <a:gd name="connsiteX34" fmla="*/ 111443 w 996315"/>
              <a:gd name="connsiteY34" fmla="*/ 637383 h 727609"/>
              <a:gd name="connsiteX35" fmla="*/ 128588 w 996315"/>
              <a:gd name="connsiteY35" fmla="*/ 658338 h 727609"/>
              <a:gd name="connsiteX36" fmla="*/ 154305 w 996315"/>
              <a:gd name="connsiteY36" fmla="*/ 652623 h 727609"/>
              <a:gd name="connsiteX37" fmla="*/ 176213 w 996315"/>
              <a:gd name="connsiteY37" fmla="*/ 657385 h 727609"/>
              <a:gd name="connsiteX38" fmla="*/ 197168 w 996315"/>
              <a:gd name="connsiteY38" fmla="*/ 665005 h 727609"/>
              <a:gd name="connsiteX39" fmla="*/ 216218 w 996315"/>
              <a:gd name="connsiteY39" fmla="*/ 682150 h 727609"/>
              <a:gd name="connsiteX40" fmla="*/ 238125 w 996315"/>
              <a:gd name="connsiteY40" fmla="*/ 688818 h 727609"/>
              <a:gd name="connsiteX41" fmla="*/ 261938 w 996315"/>
              <a:gd name="connsiteY41" fmla="*/ 688818 h 727609"/>
              <a:gd name="connsiteX42" fmla="*/ 284798 w 996315"/>
              <a:gd name="connsiteY42" fmla="*/ 693580 h 727609"/>
              <a:gd name="connsiteX43" fmla="*/ 309563 w 996315"/>
              <a:gd name="connsiteY43" fmla="*/ 689770 h 727609"/>
              <a:gd name="connsiteX44" fmla="*/ 327660 w 996315"/>
              <a:gd name="connsiteY44" fmla="*/ 711678 h 727609"/>
              <a:gd name="connsiteX45" fmla="*/ 354330 w 996315"/>
              <a:gd name="connsiteY45" fmla="*/ 705963 h 727609"/>
              <a:gd name="connsiteX46" fmla="*/ 377190 w 996315"/>
              <a:gd name="connsiteY46" fmla="*/ 717393 h 727609"/>
              <a:gd name="connsiteX47" fmla="*/ 401955 w 996315"/>
              <a:gd name="connsiteY47" fmla="*/ 724060 h 727609"/>
              <a:gd name="connsiteX48" fmla="*/ 426720 w 996315"/>
              <a:gd name="connsiteY48" fmla="*/ 710725 h 727609"/>
              <a:gd name="connsiteX49" fmla="*/ 450533 w 996315"/>
              <a:gd name="connsiteY49" fmla="*/ 712630 h 727609"/>
              <a:gd name="connsiteX50" fmla="*/ 475298 w 996315"/>
              <a:gd name="connsiteY50" fmla="*/ 711678 h 727609"/>
              <a:gd name="connsiteX51" fmla="*/ 492443 w 996315"/>
              <a:gd name="connsiteY51" fmla="*/ 690723 h 727609"/>
              <a:gd name="connsiteX52" fmla="*/ 517208 w 996315"/>
              <a:gd name="connsiteY52" fmla="*/ 689770 h 727609"/>
              <a:gd name="connsiteX53" fmla="*/ 542925 w 996315"/>
              <a:gd name="connsiteY53" fmla="*/ 689770 h 727609"/>
              <a:gd name="connsiteX54" fmla="*/ 562928 w 996315"/>
              <a:gd name="connsiteY54" fmla="*/ 675483 h 727609"/>
              <a:gd name="connsiteX55" fmla="*/ 583883 w 996315"/>
              <a:gd name="connsiteY55" fmla="*/ 659290 h 727609"/>
              <a:gd name="connsiteX56" fmla="*/ 608648 w 996315"/>
              <a:gd name="connsiteY56" fmla="*/ 665958 h 727609"/>
              <a:gd name="connsiteX57" fmla="*/ 632460 w 996315"/>
              <a:gd name="connsiteY57" fmla="*/ 656433 h 727609"/>
              <a:gd name="connsiteX58" fmla="*/ 656273 w 996315"/>
              <a:gd name="connsiteY58" fmla="*/ 662148 h 727609"/>
              <a:gd name="connsiteX59" fmla="*/ 680085 w 996315"/>
              <a:gd name="connsiteY59" fmla="*/ 660243 h 727609"/>
              <a:gd name="connsiteX60" fmla="*/ 704850 w 996315"/>
              <a:gd name="connsiteY60" fmla="*/ 660243 h 727609"/>
              <a:gd name="connsiteX61" fmla="*/ 729615 w 996315"/>
              <a:gd name="connsiteY61" fmla="*/ 671673 h 727609"/>
              <a:gd name="connsiteX62" fmla="*/ 754380 w 996315"/>
              <a:gd name="connsiteY62" fmla="*/ 666910 h 727609"/>
              <a:gd name="connsiteX63" fmla="*/ 779145 w 996315"/>
              <a:gd name="connsiteY63" fmla="*/ 664053 h 727609"/>
              <a:gd name="connsiteX64" fmla="*/ 803910 w 996315"/>
              <a:gd name="connsiteY64" fmla="*/ 666910 h 727609"/>
              <a:gd name="connsiteX65" fmla="*/ 822008 w 996315"/>
              <a:gd name="connsiteY65" fmla="*/ 657385 h 727609"/>
              <a:gd name="connsiteX66" fmla="*/ 837248 w 996315"/>
              <a:gd name="connsiteY66" fmla="*/ 649765 h 727609"/>
              <a:gd name="connsiteX67" fmla="*/ 848678 w 996315"/>
              <a:gd name="connsiteY67" fmla="*/ 638335 h 727609"/>
              <a:gd name="connsiteX68" fmla="*/ 865823 w 996315"/>
              <a:gd name="connsiteY68" fmla="*/ 628810 h 727609"/>
              <a:gd name="connsiteX69" fmla="*/ 882968 w 996315"/>
              <a:gd name="connsiteY69" fmla="*/ 607855 h 727609"/>
              <a:gd name="connsiteX70" fmla="*/ 879158 w 996315"/>
              <a:gd name="connsiteY70" fmla="*/ 579280 h 727609"/>
              <a:gd name="connsiteX71" fmla="*/ 887730 w 996315"/>
              <a:gd name="connsiteY71" fmla="*/ 555468 h 727609"/>
              <a:gd name="connsiteX72" fmla="*/ 903923 w 996315"/>
              <a:gd name="connsiteY72" fmla="*/ 532608 h 727609"/>
              <a:gd name="connsiteX73" fmla="*/ 894398 w 996315"/>
              <a:gd name="connsiteY73" fmla="*/ 504985 h 727609"/>
              <a:gd name="connsiteX74" fmla="*/ 895350 w 996315"/>
              <a:gd name="connsiteY74" fmla="*/ 479268 h 727609"/>
              <a:gd name="connsiteX75" fmla="*/ 916305 w 996315"/>
              <a:gd name="connsiteY75" fmla="*/ 457360 h 727609"/>
              <a:gd name="connsiteX76" fmla="*/ 906780 w 996315"/>
              <a:gd name="connsiteY76" fmla="*/ 428785 h 727609"/>
              <a:gd name="connsiteX77" fmla="*/ 932498 w 996315"/>
              <a:gd name="connsiteY77" fmla="*/ 411640 h 727609"/>
              <a:gd name="connsiteX78" fmla="*/ 935355 w 996315"/>
              <a:gd name="connsiteY78" fmla="*/ 384970 h 727609"/>
              <a:gd name="connsiteX79" fmla="*/ 947738 w 996315"/>
              <a:gd name="connsiteY79" fmla="*/ 363063 h 727609"/>
              <a:gd name="connsiteX80" fmla="*/ 964883 w 996315"/>
              <a:gd name="connsiteY80" fmla="*/ 344013 h 727609"/>
              <a:gd name="connsiteX81" fmla="*/ 981075 w 996315"/>
              <a:gd name="connsiteY81" fmla="*/ 324963 h 727609"/>
              <a:gd name="connsiteX82" fmla="*/ 996315 w 996315"/>
              <a:gd name="connsiteY82" fmla="*/ 303055 h 727609"/>
              <a:gd name="connsiteX83" fmla="*/ 993458 w 996315"/>
              <a:gd name="connsiteY83" fmla="*/ 277338 h 727609"/>
              <a:gd name="connsiteX84" fmla="*/ 982028 w 996315"/>
              <a:gd name="connsiteY84" fmla="*/ 254478 h 727609"/>
              <a:gd name="connsiteX85" fmla="*/ 984885 w 996315"/>
              <a:gd name="connsiteY85" fmla="*/ 228760 h 727609"/>
              <a:gd name="connsiteX86" fmla="*/ 980123 w 996315"/>
              <a:gd name="connsiteY86" fmla="*/ 203995 h 727609"/>
              <a:gd name="connsiteX87" fmla="*/ 958215 w 996315"/>
              <a:gd name="connsiteY87" fmla="*/ 186850 h 727609"/>
              <a:gd name="connsiteX88" fmla="*/ 942023 w 996315"/>
              <a:gd name="connsiteY88" fmla="*/ 168753 h 727609"/>
              <a:gd name="connsiteX89" fmla="*/ 925830 w 996315"/>
              <a:gd name="connsiteY89" fmla="*/ 151608 h 727609"/>
              <a:gd name="connsiteX90" fmla="*/ 912495 w 996315"/>
              <a:gd name="connsiteY90" fmla="*/ 127795 h 727609"/>
              <a:gd name="connsiteX91" fmla="*/ 891540 w 996315"/>
              <a:gd name="connsiteY91" fmla="*/ 115413 h 727609"/>
              <a:gd name="connsiteX92" fmla="*/ 868680 w 996315"/>
              <a:gd name="connsiteY92" fmla="*/ 110650 h 727609"/>
              <a:gd name="connsiteX93" fmla="*/ 847725 w 996315"/>
              <a:gd name="connsiteY93" fmla="*/ 102078 h 727609"/>
              <a:gd name="connsiteX94" fmla="*/ 824865 w 996315"/>
              <a:gd name="connsiteY94" fmla="*/ 85885 h 727609"/>
              <a:gd name="connsiteX95" fmla="*/ 798195 w 996315"/>
              <a:gd name="connsiteY95" fmla="*/ 65883 h 727609"/>
              <a:gd name="connsiteX96" fmla="*/ 775335 w 996315"/>
              <a:gd name="connsiteY96" fmla="*/ 54453 h 727609"/>
              <a:gd name="connsiteX97" fmla="*/ 755333 w 996315"/>
              <a:gd name="connsiteY97" fmla="*/ 38260 h 727609"/>
              <a:gd name="connsiteX98" fmla="*/ 728663 w 996315"/>
              <a:gd name="connsiteY98" fmla="*/ 38260 h 727609"/>
              <a:gd name="connsiteX99" fmla="*/ 704850 w 996315"/>
              <a:gd name="connsiteY99" fmla="*/ 34450 h 727609"/>
              <a:gd name="connsiteX100" fmla="*/ 683895 w 996315"/>
              <a:gd name="connsiteY100" fmla="*/ 17305 h 727609"/>
              <a:gd name="connsiteX101" fmla="*/ 659130 w 996315"/>
              <a:gd name="connsiteY101" fmla="*/ 15400 h 727609"/>
              <a:gd name="connsiteX102" fmla="*/ 635318 w 996315"/>
              <a:gd name="connsiteY102" fmla="*/ 1113 h 727609"/>
              <a:gd name="connsiteX103" fmla="*/ 609600 w 996315"/>
              <a:gd name="connsiteY103" fmla="*/ 3018 h 727609"/>
              <a:gd name="connsiteX104" fmla="*/ 581978 w 996315"/>
              <a:gd name="connsiteY104" fmla="*/ 8733 h 727609"/>
              <a:gd name="connsiteX105" fmla="*/ 554355 w 996315"/>
              <a:gd name="connsiteY105" fmla="*/ 6828 h 727609"/>
              <a:gd name="connsiteX106" fmla="*/ 527685 w 996315"/>
              <a:gd name="connsiteY106" fmla="*/ 3970 h 727609"/>
              <a:gd name="connsiteX107" fmla="*/ 502920 w 996315"/>
              <a:gd name="connsiteY107" fmla="*/ 160 h 727609"/>
              <a:gd name="connsiteX108" fmla="*/ 479108 w 996315"/>
              <a:gd name="connsiteY108" fmla="*/ 7780 h 727609"/>
              <a:gd name="connsiteX109" fmla="*/ 457200 w 996315"/>
              <a:gd name="connsiteY109" fmla="*/ 4923 h 727609"/>
              <a:gd name="connsiteX110" fmla="*/ 437198 w 996315"/>
              <a:gd name="connsiteY110" fmla="*/ 9685 h 727609"/>
              <a:gd name="connsiteX111" fmla="*/ 415290 w 996315"/>
              <a:gd name="connsiteY111" fmla="*/ 5875 h 727609"/>
              <a:gd name="connsiteX112" fmla="*/ 387668 w 996315"/>
              <a:gd name="connsiteY112" fmla="*/ 8733 h 727609"/>
              <a:gd name="connsiteX113" fmla="*/ 375285 w 996315"/>
              <a:gd name="connsiteY113" fmla="*/ 36355 h 727609"/>
              <a:gd name="connsiteX114" fmla="*/ 347663 w 996315"/>
              <a:gd name="connsiteY114" fmla="*/ 41118 h 727609"/>
              <a:gd name="connsiteX115" fmla="*/ 328613 w 996315"/>
              <a:gd name="connsiteY115" fmla="*/ 57310 h 727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</a:cxnLst>
            <a:rect l="l" t="t" r="r" b="b"/>
            <a:pathLst>
              <a:path w="996315" h="727609">
                <a:moveTo>
                  <a:pt x="328613" y="57310"/>
                </a:moveTo>
                <a:cubicBezTo>
                  <a:pt x="328613" y="69693"/>
                  <a:pt x="304800" y="79218"/>
                  <a:pt x="304800" y="83980"/>
                </a:cubicBezTo>
                <a:cubicBezTo>
                  <a:pt x="304800" y="82075"/>
                  <a:pt x="282893" y="86838"/>
                  <a:pt x="282893" y="80170"/>
                </a:cubicBezTo>
                <a:cubicBezTo>
                  <a:pt x="282893" y="76360"/>
                  <a:pt x="262890" y="91600"/>
                  <a:pt x="262890" y="87790"/>
                </a:cubicBezTo>
                <a:cubicBezTo>
                  <a:pt x="262890" y="93505"/>
                  <a:pt x="239078" y="92553"/>
                  <a:pt x="239078" y="72550"/>
                </a:cubicBezTo>
                <a:cubicBezTo>
                  <a:pt x="239078" y="80170"/>
                  <a:pt x="219075" y="72550"/>
                  <a:pt x="219075" y="84933"/>
                </a:cubicBezTo>
                <a:cubicBezTo>
                  <a:pt x="219075" y="74455"/>
                  <a:pt x="197168" y="88743"/>
                  <a:pt x="197168" y="88743"/>
                </a:cubicBezTo>
                <a:cubicBezTo>
                  <a:pt x="197168" y="83028"/>
                  <a:pt x="181928" y="116365"/>
                  <a:pt x="181928" y="107793"/>
                </a:cubicBezTo>
                <a:cubicBezTo>
                  <a:pt x="181928" y="91600"/>
                  <a:pt x="158115" y="111603"/>
                  <a:pt x="158115" y="108745"/>
                </a:cubicBezTo>
                <a:cubicBezTo>
                  <a:pt x="158115" y="119223"/>
                  <a:pt x="138113" y="123985"/>
                  <a:pt x="138113" y="123033"/>
                </a:cubicBezTo>
                <a:cubicBezTo>
                  <a:pt x="138113" y="116365"/>
                  <a:pt x="116205" y="135415"/>
                  <a:pt x="116205" y="134463"/>
                </a:cubicBezTo>
                <a:cubicBezTo>
                  <a:pt x="116205" y="128748"/>
                  <a:pt x="96203" y="164943"/>
                  <a:pt x="96203" y="149703"/>
                </a:cubicBezTo>
                <a:cubicBezTo>
                  <a:pt x="96203" y="140178"/>
                  <a:pt x="76200" y="167800"/>
                  <a:pt x="76200" y="164943"/>
                </a:cubicBezTo>
                <a:cubicBezTo>
                  <a:pt x="76200" y="163038"/>
                  <a:pt x="52388" y="183040"/>
                  <a:pt x="52388" y="170658"/>
                </a:cubicBezTo>
                <a:cubicBezTo>
                  <a:pt x="52388" y="170658"/>
                  <a:pt x="28575" y="178278"/>
                  <a:pt x="28575" y="180183"/>
                </a:cubicBezTo>
                <a:cubicBezTo>
                  <a:pt x="28575" y="175420"/>
                  <a:pt x="14288" y="203043"/>
                  <a:pt x="14288" y="202090"/>
                </a:cubicBezTo>
                <a:cubicBezTo>
                  <a:pt x="14288" y="205900"/>
                  <a:pt x="7620" y="233523"/>
                  <a:pt x="7620" y="225903"/>
                </a:cubicBezTo>
                <a:cubicBezTo>
                  <a:pt x="7620" y="226855"/>
                  <a:pt x="953" y="247810"/>
                  <a:pt x="953" y="249715"/>
                </a:cubicBezTo>
                <a:cubicBezTo>
                  <a:pt x="953" y="252573"/>
                  <a:pt x="13335" y="274480"/>
                  <a:pt x="13335" y="275433"/>
                </a:cubicBezTo>
                <a:cubicBezTo>
                  <a:pt x="13335" y="273528"/>
                  <a:pt x="11430" y="304008"/>
                  <a:pt x="11430" y="301150"/>
                </a:cubicBezTo>
                <a:cubicBezTo>
                  <a:pt x="11430" y="293530"/>
                  <a:pt x="4763" y="311628"/>
                  <a:pt x="4763" y="325915"/>
                </a:cubicBezTo>
                <a:cubicBezTo>
                  <a:pt x="4763" y="325915"/>
                  <a:pt x="953" y="349728"/>
                  <a:pt x="953" y="351633"/>
                </a:cubicBezTo>
                <a:cubicBezTo>
                  <a:pt x="953" y="364015"/>
                  <a:pt x="4763" y="378303"/>
                  <a:pt x="4763" y="377350"/>
                </a:cubicBezTo>
                <a:cubicBezTo>
                  <a:pt x="4763" y="366873"/>
                  <a:pt x="10478" y="401163"/>
                  <a:pt x="10478" y="403068"/>
                </a:cubicBezTo>
                <a:cubicBezTo>
                  <a:pt x="10478" y="400210"/>
                  <a:pt x="11430" y="428785"/>
                  <a:pt x="11430" y="428785"/>
                </a:cubicBezTo>
                <a:cubicBezTo>
                  <a:pt x="11430" y="420213"/>
                  <a:pt x="12383" y="447835"/>
                  <a:pt x="12383" y="454503"/>
                </a:cubicBezTo>
                <a:cubicBezTo>
                  <a:pt x="12383" y="448788"/>
                  <a:pt x="12383" y="473553"/>
                  <a:pt x="12383" y="480220"/>
                </a:cubicBezTo>
                <a:cubicBezTo>
                  <a:pt x="12383" y="472600"/>
                  <a:pt x="953" y="504985"/>
                  <a:pt x="953" y="504985"/>
                </a:cubicBezTo>
                <a:cubicBezTo>
                  <a:pt x="953" y="498318"/>
                  <a:pt x="5715" y="542133"/>
                  <a:pt x="5715" y="534513"/>
                </a:cubicBezTo>
                <a:cubicBezTo>
                  <a:pt x="5715" y="534513"/>
                  <a:pt x="0" y="564993"/>
                  <a:pt x="0" y="567850"/>
                </a:cubicBezTo>
                <a:cubicBezTo>
                  <a:pt x="0" y="550705"/>
                  <a:pt x="20003" y="604998"/>
                  <a:pt x="20003" y="591663"/>
                </a:cubicBezTo>
                <a:cubicBezTo>
                  <a:pt x="20003" y="606903"/>
                  <a:pt x="40005" y="611665"/>
                  <a:pt x="40005" y="613570"/>
                </a:cubicBezTo>
                <a:cubicBezTo>
                  <a:pt x="40005" y="614523"/>
                  <a:pt x="63818" y="645955"/>
                  <a:pt x="63818" y="630715"/>
                </a:cubicBezTo>
                <a:cubicBezTo>
                  <a:pt x="63818" y="631668"/>
                  <a:pt x="85725" y="642145"/>
                  <a:pt x="85725" y="639288"/>
                </a:cubicBezTo>
                <a:cubicBezTo>
                  <a:pt x="85725" y="644050"/>
                  <a:pt x="111443" y="622143"/>
                  <a:pt x="111443" y="637383"/>
                </a:cubicBezTo>
                <a:cubicBezTo>
                  <a:pt x="111443" y="645955"/>
                  <a:pt x="128588" y="653575"/>
                  <a:pt x="128588" y="658338"/>
                </a:cubicBezTo>
                <a:cubicBezTo>
                  <a:pt x="128588" y="668815"/>
                  <a:pt x="154305" y="661195"/>
                  <a:pt x="154305" y="652623"/>
                </a:cubicBezTo>
                <a:cubicBezTo>
                  <a:pt x="154305" y="665005"/>
                  <a:pt x="176213" y="648813"/>
                  <a:pt x="176213" y="657385"/>
                </a:cubicBezTo>
                <a:cubicBezTo>
                  <a:pt x="176213" y="663100"/>
                  <a:pt x="197168" y="672625"/>
                  <a:pt x="197168" y="665005"/>
                </a:cubicBezTo>
                <a:cubicBezTo>
                  <a:pt x="197168" y="660243"/>
                  <a:pt x="216218" y="685008"/>
                  <a:pt x="216218" y="682150"/>
                </a:cubicBezTo>
                <a:cubicBezTo>
                  <a:pt x="216218" y="679293"/>
                  <a:pt x="238125" y="691675"/>
                  <a:pt x="238125" y="688818"/>
                </a:cubicBezTo>
                <a:cubicBezTo>
                  <a:pt x="238125" y="686913"/>
                  <a:pt x="261938" y="697390"/>
                  <a:pt x="261938" y="688818"/>
                </a:cubicBezTo>
                <a:cubicBezTo>
                  <a:pt x="261938" y="684055"/>
                  <a:pt x="284798" y="686913"/>
                  <a:pt x="284798" y="693580"/>
                </a:cubicBezTo>
                <a:cubicBezTo>
                  <a:pt x="284798" y="699295"/>
                  <a:pt x="309563" y="686913"/>
                  <a:pt x="309563" y="689770"/>
                </a:cubicBezTo>
                <a:cubicBezTo>
                  <a:pt x="309563" y="699295"/>
                  <a:pt x="327660" y="713583"/>
                  <a:pt x="327660" y="711678"/>
                </a:cubicBezTo>
                <a:cubicBezTo>
                  <a:pt x="327660" y="706915"/>
                  <a:pt x="354330" y="712630"/>
                  <a:pt x="354330" y="705963"/>
                </a:cubicBezTo>
                <a:cubicBezTo>
                  <a:pt x="354330" y="703105"/>
                  <a:pt x="377190" y="715488"/>
                  <a:pt x="377190" y="717393"/>
                </a:cubicBezTo>
                <a:cubicBezTo>
                  <a:pt x="377190" y="715488"/>
                  <a:pt x="401955" y="735490"/>
                  <a:pt x="401955" y="724060"/>
                </a:cubicBezTo>
                <a:cubicBezTo>
                  <a:pt x="401955" y="719298"/>
                  <a:pt x="426720" y="707868"/>
                  <a:pt x="426720" y="710725"/>
                </a:cubicBezTo>
                <a:cubicBezTo>
                  <a:pt x="426720" y="707868"/>
                  <a:pt x="450533" y="705010"/>
                  <a:pt x="450533" y="712630"/>
                </a:cubicBezTo>
                <a:cubicBezTo>
                  <a:pt x="450533" y="707868"/>
                  <a:pt x="475298" y="706915"/>
                  <a:pt x="475298" y="711678"/>
                </a:cubicBezTo>
                <a:cubicBezTo>
                  <a:pt x="475298" y="710725"/>
                  <a:pt x="492443" y="694533"/>
                  <a:pt x="492443" y="690723"/>
                </a:cubicBezTo>
                <a:cubicBezTo>
                  <a:pt x="492443" y="696438"/>
                  <a:pt x="517208" y="686913"/>
                  <a:pt x="517208" y="689770"/>
                </a:cubicBezTo>
                <a:cubicBezTo>
                  <a:pt x="517208" y="684055"/>
                  <a:pt x="542925" y="687865"/>
                  <a:pt x="542925" y="689770"/>
                </a:cubicBezTo>
                <a:cubicBezTo>
                  <a:pt x="542925" y="692628"/>
                  <a:pt x="562928" y="675483"/>
                  <a:pt x="562928" y="675483"/>
                </a:cubicBezTo>
                <a:cubicBezTo>
                  <a:pt x="562928" y="668815"/>
                  <a:pt x="583883" y="656433"/>
                  <a:pt x="583883" y="659290"/>
                </a:cubicBezTo>
                <a:cubicBezTo>
                  <a:pt x="583883" y="657385"/>
                  <a:pt x="608648" y="658338"/>
                  <a:pt x="608648" y="665958"/>
                </a:cubicBezTo>
                <a:cubicBezTo>
                  <a:pt x="608648" y="658338"/>
                  <a:pt x="632460" y="659290"/>
                  <a:pt x="632460" y="656433"/>
                </a:cubicBezTo>
                <a:cubicBezTo>
                  <a:pt x="632460" y="655480"/>
                  <a:pt x="656273" y="659290"/>
                  <a:pt x="656273" y="662148"/>
                </a:cubicBezTo>
                <a:cubicBezTo>
                  <a:pt x="656273" y="665958"/>
                  <a:pt x="680085" y="660243"/>
                  <a:pt x="680085" y="660243"/>
                </a:cubicBezTo>
                <a:cubicBezTo>
                  <a:pt x="680085" y="663100"/>
                  <a:pt x="704850" y="662148"/>
                  <a:pt x="704850" y="660243"/>
                </a:cubicBezTo>
                <a:cubicBezTo>
                  <a:pt x="704850" y="662148"/>
                  <a:pt x="729615" y="666910"/>
                  <a:pt x="729615" y="671673"/>
                </a:cubicBezTo>
                <a:cubicBezTo>
                  <a:pt x="729615" y="674530"/>
                  <a:pt x="754380" y="682150"/>
                  <a:pt x="754380" y="666910"/>
                </a:cubicBezTo>
                <a:cubicBezTo>
                  <a:pt x="754380" y="672625"/>
                  <a:pt x="779145" y="670720"/>
                  <a:pt x="779145" y="664053"/>
                </a:cubicBezTo>
                <a:cubicBezTo>
                  <a:pt x="779145" y="669768"/>
                  <a:pt x="803910" y="674530"/>
                  <a:pt x="803910" y="666910"/>
                </a:cubicBezTo>
                <a:cubicBezTo>
                  <a:pt x="803910" y="672625"/>
                  <a:pt x="822008" y="654528"/>
                  <a:pt x="822008" y="657385"/>
                </a:cubicBezTo>
                <a:cubicBezTo>
                  <a:pt x="822008" y="653575"/>
                  <a:pt x="837248" y="657385"/>
                  <a:pt x="837248" y="649765"/>
                </a:cubicBezTo>
                <a:cubicBezTo>
                  <a:pt x="837248" y="639288"/>
                  <a:pt x="848678" y="634525"/>
                  <a:pt x="848678" y="638335"/>
                </a:cubicBezTo>
                <a:cubicBezTo>
                  <a:pt x="848678" y="630715"/>
                  <a:pt x="865823" y="629763"/>
                  <a:pt x="865823" y="628810"/>
                </a:cubicBezTo>
                <a:cubicBezTo>
                  <a:pt x="865823" y="636430"/>
                  <a:pt x="882968" y="603093"/>
                  <a:pt x="882968" y="607855"/>
                </a:cubicBezTo>
                <a:cubicBezTo>
                  <a:pt x="882968" y="604998"/>
                  <a:pt x="879158" y="578328"/>
                  <a:pt x="879158" y="579280"/>
                </a:cubicBezTo>
                <a:cubicBezTo>
                  <a:pt x="879158" y="583090"/>
                  <a:pt x="887730" y="541180"/>
                  <a:pt x="887730" y="555468"/>
                </a:cubicBezTo>
                <a:cubicBezTo>
                  <a:pt x="887730" y="553563"/>
                  <a:pt x="903923" y="540228"/>
                  <a:pt x="903923" y="532608"/>
                </a:cubicBezTo>
                <a:cubicBezTo>
                  <a:pt x="903923" y="523083"/>
                  <a:pt x="894398" y="496413"/>
                  <a:pt x="894398" y="504985"/>
                </a:cubicBezTo>
                <a:cubicBezTo>
                  <a:pt x="894398" y="504985"/>
                  <a:pt x="895350" y="493555"/>
                  <a:pt x="895350" y="479268"/>
                </a:cubicBezTo>
                <a:cubicBezTo>
                  <a:pt x="895350" y="461170"/>
                  <a:pt x="916305" y="464980"/>
                  <a:pt x="916305" y="457360"/>
                </a:cubicBezTo>
                <a:cubicBezTo>
                  <a:pt x="916305" y="464980"/>
                  <a:pt x="906780" y="428785"/>
                  <a:pt x="906780" y="428785"/>
                </a:cubicBezTo>
                <a:cubicBezTo>
                  <a:pt x="906780" y="427833"/>
                  <a:pt x="932498" y="402115"/>
                  <a:pt x="932498" y="411640"/>
                </a:cubicBezTo>
                <a:cubicBezTo>
                  <a:pt x="932498" y="405925"/>
                  <a:pt x="935355" y="408783"/>
                  <a:pt x="935355" y="384970"/>
                </a:cubicBezTo>
                <a:cubicBezTo>
                  <a:pt x="935355" y="396400"/>
                  <a:pt x="947738" y="381160"/>
                  <a:pt x="947738" y="363063"/>
                </a:cubicBezTo>
                <a:cubicBezTo>
                  <a:pt x="947738" y="382113"/>
                  <a:pt x="964883" y="342108"/>
                  <a:pt x="964883" y="344013"/>
                </a:cubicBezTo>
                <a:cubicBezTo>
                  <a:pt x="964883" y="346870"/>
                  <a:pt x="981075" y="315438"/>
                  <a:pt x="981075" y="324963"/>
                </a:cubicBezTo>
                <a:cubicBezTo>
                  <a:pt x="981075" y="334488"/>
                  <a:pt x="996315" y="315438"/>
                  <a:pt x="996315" y="303055"/>
                </a:cubicBezTo>
                <a:cubicBezTo>
                  <a:pt x="996315" y="302103"/>
                  <a:pt x="993458" y="287815"/>
                  <a:pt x="993458" y="277338"/>
                </a:cubicBezTo>
                <a:cubicBezTo>
                  <a:pt x="993458" y="278290"/>
                  <a:pt x="982028" y="258288"/>
                  <a:pt x="982028" y="254478"/>
                </a:cubicBezTo>
                <a:cubicBezTo>
                  <a:pt x="982028" y="262098"/>
                  <a:pt x="984885" y="227808"/>
                  <a:pt x="984885" y="228760"/>
                </a:cubicBezTo>
                <a:cubicBezTo>
                  <a:pt x="984885" y="235428"/>
                  <a:pt x="980123" y="198280"/>
                  <a:pt x="980123" y="203995"/>
                </a:cubicBezTo>
                <a:cubicBezTo>
                  <a:pt x="980123" y="215425"/>
                  <a:pt x="958215" y="189708"/>
                  <a:pt x="958215" y="186850"/>
                </a:cubicBezTo>
                <a:cubicBezTo>
                  <a:pt x="958215" y="186850"/>
                  <a:pt x="942023" y="166848"/>
                  <a:pt x="942023" y="168753"/>
                </a:cubicBezTo>
                <a:cubicBezTo>
                  <a:pt x="942023" y="169705"/>
                  <a:pt x="925830" y="141130"/>
                  <a:pt x="925830" y="151608"/>
                </a:cubicBezTo>
                <a:cubicBezTo>
                  <a:pt x="925830" y="151608"/>
                  <a:pt x="912495" y="132558"/>
                  <a:pt x="912495" y="127795"/>
                </a:cubicBezTo>
                <a:cubicBezTo>
                  <a:pt x="912495" y="118270"/>
                  <a:pt x="891540" y="125890"/>
                  <a:pt x="891540" y="115413"/>
                </a:cubicBezTo>
                <a:cubicBezTo>
                  <a:pt x="891540" y="119223"/>
                  <a:pt x="868680" y="105888"/>
                  <a:pt x="868680" y="110650"/>
                </a:cubicBezTo>
                <a:cubicBezTo>
                  <a:pt x="868680" y="111603"/>
                  <a:pt x="847725" y="100173"/>
                  <a:pt x="847725" y="102078"/>
                </a:cubicBezTo>
                <a:cubicBezTo>
                  <a:pt x="847725" y="97315"/>
                  <a:pt x="824865" y="78265"/>
                  <a:pt x="824865" y="85885"/>
                </a:cubicBezTo>
                <a:cubicBezTo>
                  <a:pt x="823913" y="82075"/>
                  <a:pt x="798195" y="66835"/>
                  <a:pt x="798195" y="65883"/>
                </a:cubicBezTo>
                <a:cubicBezTo>
                  <a:pt x="798195" y="71598"/>
                  <a:pt x="775335" y="57310"/>
                  <a:pt x="775335" y="54453"/>
                </a:cubicBezTo>
                <a:cubicBezTo>
                  <a:pt x="775335" y="47785"/>
                  <a:pt x="755333" y="23020"/>
                  <a:pt x="755333" y="38260"/>
                </a:cubicBezTo>
                <a:cubicBezTo>
                  <a:pt x="755333" y="34450"/>
                  <a:pt x="728663" y="48738"/>
                  <a:pt x="728663" y="38260"/>
                </a:cubicBezTo>
                <a:cubicBezTo>
                  <a:pt x="728663" y="35403"/>
                  <a:pt x="704850" y="18258"/>
                  <a:pt x="704850" y="34450"/>
                </a:cubicBezTo>
                <a:cubicBezTo>
                  <a:pt x="704850" y="36355"/>
                  <a:pt x="683895" y="28735"/>
                  <a:pt x="683895" y="17305"/>
                </a:cubicBezTo>
                <a:cubicBezTo>
                  <a:pt x="683895" y="19210"/>
                  <a:pt x="659130" y="15400"/>
                  <a:pt x="659130" y="15400"/>
                </a:cubicBezTo>
                <a:cubicBezTo>
                  <a:pt x="659130" y="15400"/>
                  <a:pt x="635318" y="-792"/>
                  <a:pt x="635318" y="1113"/>
                </a:cubicBezTo>
                <a:cubicBezTo>
                  <a:pt x="635318" y="-792"/>
                  <a:pt x="609600" y="160"/>
                  <a:pt x="609600" y="3018"/>
                </a:cubicBezTo>
                <a:cubicBezTo>
                  <a:pt x="609600" y="-2697"/>
                  <a:pt x="581978" y="1113"/>
                  <a:pt x="581978" y="8733"/>
                </a:cubicBezTo>
                <a:cubicBezTo>
                  <a:pt x="581978" y="8733"/>
                  <a:pt x="554355" y="11590"/>
                  <a:pt x="554355" y="6828"/>
                </a:cubicBezTo>
                <a:cubicBezTo>
                  <a:pt x="554355" y="160"/>
                  <a:pt x="527685" y="9685"/>
                  <a:pt x="527685" y="3970"/>
                </a:cubicBezTo>
                <a:cubicBezTo>
                  <a:pt x="528638" y="-4602"/>
                  <a:pt x="502920" y="3970"/>
                  <a:pt x="502920" y="160"/>
                </a:cubicBezTo>
                <a:cubicBezTo>
                  <a:pt x="502920" y="3018"/>
                  <a:pt x="479108" y="6828"/>
                  <a:pt x="479108" y="7780"/>
                </a:cubicBezTo>
                <a:cubicBezTo>
                  <a:pt x="479108" y="1113"/>
                  <a:pt x="457200" y="8733"/>
                  <a:pt x="457200" y="4923"/>
                </a:cubicBezTo>
                <a:cubicBezTo>
                  <a:pt x="457200" y="10638"/>
                  <a:pt x="437198" y="3970"/>
                  <a:pt x="437198" y="9685"/>
                </a:cubicBezTo>
                <a:cubicBezTo>
                  <a:pt x="437198" y="16353"/>
                  <a:pt x="415290" y="6828"/>
                  <a:pt x="415290" y="5875"/>
                </a:cubicBezTo>
                <a:cubicBezTo>
                  <a:pt x="415290" y="9685"/>
                  <a:pt x="387668" y="6828"/>
                  <a:pt x="387668" y="8733"/>
                </a:cubicBezTo>
                <a:cubicBezTo>
                  <a:pt x="387668" y="7780"/>
                  <a:pt x="375285" y="38260"/>
                  <a:pt x="375285" y="36355"/>
                </a:cubicBezTo>
                <a:cubicBezTo>
                  <a:pt x="375285" y="31593"/>
                  <a:pt x="347663" y="42070"/>
                  <a:pt x="347663" y="41118"/>
                </a:cubicBezTo>
                <a:cubicBezTo>
                  <a:pt x="347663" y="48738"/>
                  <a:pt x="328613" y="52548"/>
                  <a:pt x="328613" y="5731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Graphic 15">
            <a:extLst>
              <a:ext uri="{FF2B5EF4-FFF2-40B4-BE49-F238E27FC236}">
                <a16:creationId xmlns:a16="http://schemas.microsoft.com/office/drawing/2014/main" id="{95073830-820B-4130-90BC-28F8A06D86B0}"/>
              </a:ext>
            </a:extLst>
          </p:cNvPr>
          <p:cNvSpPr/>
          <p:nvPr/>
        </p:nvSpPr>
        <p:spPr>
          <a:xfrm rot="13118611">
            <a:off x="7569287" y="-1046782"/>
            <a:ext cx="6738133" cy="4920861"/>
          </a:xfrm>
          <a:custGeom>
            <a:avLst/>
            <a:gdLst>
              <a:gd name="connsiteX0" fmla="*/ 328613 w 996315"/>
              <a:gd name="connsiteY0" fmla="*/ 57310 h 727609"/>
              <a:gd name="connsiteX1" fmla="*/ 304800 w 996315"/>
              <a:gd name="connsiteY1" fmla="*/ 83980 h 727609"/>
              <a:gd name="connsiteX2" fmla="*/ 282893 w 996315"/>
              <a:gd name="connsiteY2" fmla="*/ 80170 h 727609"/>
              <a:gd name="connsiteX3" fmla="*/ 262890 w 996315"/>
              <a:gd name="connsiteY3" fmla="*/ 87790 h 727609"/>
              <a:gd name="connsiteX4" fmla="*/ 239078 w 996315"/>
              <a:gd name="connsiteY4" fmla="*/ 72550 h 727609"/>
              <a:gd name="connsiteX5" fmla="*/ 219075 w 996315"/>
              <a:gd name="connsiteY5" fmla="*/ 84933 h 727609"/>
              <a:gd name="connsiteX6" fmla="*/ 197168 w 996315"/>
              <a:gd name="connsiteY6" fmla="*/ 88743 h 727609"/>
              <a:gd name="connsiteX7" fmla="*/ 181928 w 996315"/>
              <a:gd name="connsiteY7" fmla="*/ 107793 h 727609"/>
              <a:gd name="connsiteX8" fmla="*/ 158115 w 996315"/>
              <a:gd name="connsiteY8" fmla="*/ 108745 h 727609"/>
              <a:gd name="connsiteX9" fmla="*/ 138113 w 996315"/>
              <a:gd name="connsiteY9" fmla="*/ 123033 h 727609"/>
              <a:gd name="connsiteX10" fmla="*/ 116205 w 996315"/>
              <a:gd name="connsiteY10" fmla="*/ 134463 h 727609"/>
              <a:gd name="connsiteX11" fmla="*/ 96203 w 996315"/>
              <a:gd name="connsiteY11" fmla="*/ 149703 h 727609"/>
              <a:gd name="connsiteX12" fmla="*/ 76200 w 996315"/>
              <a:gd name="connsiteY12" fmla="*/ 164943 h 727609"/>
              <a:gd name="connsiteX13" fmla="*/ 52388 w 996315"/>
              <a:gd name="connsiteY13" fmla="*/ 170658 h 727609"/>
              <a:gd name="connsiteX14" fmla="*/ 28575 w 996315"/>
              <a:gd name="connsiteY14" fmla="*/ 180183 h 727609"/>
              <a:gd name="connsiteX15" fmla="*/ 14288 w 996315"/>
              <a:gd name="connsiteY15" fmla="*/ 202090 h 727609"/>
              <a:gd name="connsiteX16" fmla="*/ 7620 w 996315"/>
              <a:gd name="connsiteY16" fmla="*/ 225903 h 727609"/>
              <a:gd name="connsiteX17" fmla="*/ 953 w 996315"/>
              <a:gd name="connsiteY17" fmla="*/ 249715 h 727609"/>
              <a:gd name="connsiteX18" fmla="*/ 13335 w 996315"/>
              <a:gd name="connsiteY18" fmla="*/ 275433 h 727609"/>
              <a:gd name="connsiteX19" fmla="*/ 11430 w 996315"/>
              <a:gd name="connsiteY19" fmla="*/ 301150 h 727609"/>
              <a:gd name="connsiteX20" fmla="*/ 4763 w 996315"/>
              <a:gd name="connsiteY20" fmla="*/ 325915 h 727609"/>
              <a:gd name="connsiteX21" fmla="*/ 953 w 996315"/>
              <a:gd name="connsiteY21" fmla="*/ 351633 h 727609"/>
              <a:gd name="connsiteX22" fmla="*/ 4763 w 996315"/>
              <a:gd name="connsiteY22" fmla="*/ 377350 h 727609"/>
              <a:gd name="connsiteX23" fmla="*/ 10478 w 996315"/>
              <a:gd name="connsiteY23" fmla="*/ 403068 h 727609"/>
              <a:gd name="connsiteX24" fmla="*/ 11430 w 996315"/>
              <a:gd name="connsiteY24" fmla="*/ 428785 h 727609"/>
              <a:gd name="connsiteX25" fmla="*/ 12383 w 996315"/>
              <a:gd name="connsiteY25" fmla="*/ 454503 h 727609"/>
              <a:gd name="connsiteX26" fmla="*/ 12383 w 996315"/>
              <a:gd name="connsiteY26" fmla="*/ 480220 h 727609"/>
              <a:gd name="connsiteX27" fmla="*/ 953 w 996315"/>
              <a:gd name="connsiteY27" fmla="*/ 504985 h 727609"/>
              <a:gd name="connsiteX28" fmla="*/ 5715 w 996315"/>
              <a:gd name="connsiteY28" fmla="*/ 534513 h 727609"/>
              <a:gd name="connsiteX29" fmla="*/ 0 w 996315"/>
              <a:gd name="connsiteY29" fmla="*/ 567850 h 727609"/>
              <a:gd name="connsiteX30" fmla="*/ 20003 w 996315"/>
              <a:gd name="connsiteY30" fmla="*/ 591663 h 727609"/>
              <a:gd name="connsiteX31" fmla="*/ 40005 w 996315"/>
              <a:gd name="connsiteY31" fmla="*/ 613570 h 727609"/>
              <a:gd name="connsiteX32" fmla="*/ 63818 w 996315"/>
              <a:gd name="connsiteY32" fmla="*/ 630715 h 727609"/>
              <a:gd name="connsiteX33" fmla="*/ 85725 w 996315"/>
              <a:gd name="connsiteY33" fmla="*/ 639288 h 727609"/>
              <a:gd name="connsiteX34" fmla="*/ 111443 w 996315"/>
              <a:gd name="connsiteY34" fmla="*/ 637383 h 727609"/>
              <a:gd name="connsiteX35" fmla="*/ 128588 w 996315"/>
              <a:gd name="connsiteY35" fmla="*/ 658338 h 727609"/>
              <a:gd name="connsiteX36" fmla="*/ 154305 w 996315"/>
              <a:gd name="connsiteY36" fmla="*/ 652623 h 727609"/>
              <a:gd name="connsiteX37" fmla="*/ 176213 w 996315"/>
              <a:gd name="connsiteY37" fmla="*/ 657385 h 727609"/>
              <a:gd name="connsiteX38" fmla="*/ 197168 w 996315"/>
              <a:gd name="connsiteY38" fmla="*/ 665005 h 727609"/>
              <a:gd name="connsiteX39" fmla="*/ 216218 w 996315"/>
              <a:gd name="connsiteY39" fmla="*/ 682150 h 727609"/>
              <a:gd name="connsiteX40" fmla="*/ 238125 w 996315"/>
              <a:gd name="connsiteY40" fmla="*/ 688818 h 727609"/>
              <a:gd name="connsiteX41" fmla="*/ 261938 w 996315"/>
              <a:gd name="connsiteY41" fmla="*/ 688818 h 727609"/>
              <a:gd name="connsiteX42" fmla="*/ 284798 w 996315"/>
              <a:gd name="connsiteY42" fmla="*/ 693580 h 727609"/>
              <a:gd name="connsiteX43" fmla="*/ 309563 w 996315"/>
              <a:gd name="connsiteY43" fmla="*/ 689770 h 727609"/>
              <a:gd name="connsiteX44" fmla="*/ 327660 w 996315"/>
              <a:gd name="connsiteY44" fmla="*/ 711678 h 727609"/>
              <a:gd name="connsiteX45" fmla="*/ 354330 w 996315"/>
              <a:gd name="connsiteY45" fmla="*/ 705963 h 727609"/>
              <a:gd name="connsiteX46" fmla="*/ 377190 w 996315"/>
              <a:gd name="connsiteY46" fmla="*/ 717393 h 727609"/>
              <a:gd name="connsiteX47" fmla="*/ 401955 w 996315"/>
              <a:gd name="connsiteY47" fmla="*/ 724060 h 727609"/>
              <a:gd name="connsiteX48" fmla="*/ 426720 w 996315"/>
              <a:gd name="connsiteY48" fmla="*/ 710725 h 727609"/>
              <a:gd name="connsiteX49" fmla="*/ 450533 w 996315"/>
              <a:gd name="connsiteY49" fmla="*/ 712630 h 727609"/>
              <a:gd name="connsiteX50" fmla="*/ 475298 w 996315"/>
              <a:gd name="connsiteY50" fmla="*/ 711678 h 727609"/>
              <a:gd name="connsiteX51" fmla="*/ 492443 w 996315"/>
              <a:gd name="connsiteY51" fmla="*/ 690723 h 727609"/>
              <a:gd name="connsiteX52" fmla="*/ 517208 w 996315"/>
              <a:gd name="connsiteY52" fmla="*/ 689770 h 727609"/>
              <a:gd name="connsiteX53" fmla="*/ 542925 w 996315"/>
              <a:gd name="connsiteY53" fmla="*/ 689770 h 727609"/>
              <a:gd name="connsiteX54" fmla="*/ 562928 w 996315"/>
              <a:gd name="connsiteY54" fmla="*/ 675483 h 727609"/>
              <a:gd name="connsiteX55" fmla="*/ 583883 w 996315"/>
              <a:gd name="connsiteY55" fmla="*/ 659290 h 727609"/>
              <a:gd name="connsiteX56" fmla="*/ 608648 w 996315"/>
              <a:gd name="connsiteY56" fmla="*/ 665958 h 727609"/>
              <a:gd name="connsiteX57" fmla="*/ 632460 w 996315"/>
              <a:gd name="connsiteY57" fmla="*/ 656433 h 727609"/>
              <a:gd name="connsiteX58" fmla="*/ 656273 w 996315"/>
              <a:gd name="connsiteY58" fmla="*/ 662148 h 727609"/>
              <a:gd name="connsiteX59" fmla="*/ 680085 w 996315"/>
              <a:gd name="connsiteY59" fmla="*/ 660243 h 727609"/>
              <a:gd name="connsiteX60" fmla="*/ 704850 w 996315"/>
              <a:gd name="connsiteY60" fmla="*/ 660243 h 727609"/>
              <a:gd name="connsiteX61" fmla="*/ 729615 w 996315"/>
              <a:gd name="connsiteY61" fmla="*/ 671673 h 727609"/>
              <a:gd name="connsiteX62" fmla="*/ 754380 w 996315"/>
              <a:gd name="connsiteY62" fmla="*/ 666910 h 727609"/>
              <a:gd name="connsiteX63" fmla="*/ 779145 w 996315"/>
              <a:gd name="connsiteY63" fmla="*/ 664053 h 727609"/>
              <a:gd name="connsiteX64" fmla="*/ 803910 w 996315"/>
              <a:gd name="connsiteY64" fmla="*/ 666910 h 727609"/>
              <a:gd name="connsiteX65" fmla="*/ 822008 w 996315"/>
              <a:gd name="connsiteY65" fmla="*/ 657385 h 727609"/>
              <a:gd name="connsiteX66" fmla="*/ 837248 w 996315"/>
              <a:gd name="connsiteY66" fmla="*/ 649765 h 727609"/>
              <a:gd name="connsiteX67" fmla="*/ 848678 w 996315"/>
              <a:gd name="connsiteY67" fmla="*/ 638335 h 727609"/>
              <a:gd name="connsiteX68" fmla="*/ 865823 w 996315"/>
              <a:gd name="connsiteY68" fmla="*/ 628810 h 727609"/>
              <a:gd name="connsiteX69" fmla="*/ 882968 w 996315"/>
              <a:gd name="connsiteY69" fmla="*/ 607855 h 727609"/>
              <a:gd name="connsiteX70" fmla="*/ 879158 w 996315"/>
              <a:gd name="connsiteY70" fmla="*/ 579280 h 727609"/>
              <a:gd name="connsiteX71" fmla="*/ 887730 w 996315"/>
              <a:gd name="connsiteY71" fmla="*/ 555468 h 727609"/>
              <a:gd name="connsiteX72" fmla="*/ 903923 w 996315"/>
              <a:gd name="connsiteY72" fmla="*/ 532608 h 727609"/>
              <a:gd name="connsiteX73" fmla="*/ 894398 w 996315"/>
              <a:gd name="connsiteY73" fmla="*/ 504985 h 727609"/>
              <a:gd name="connsiteX74" fmla="*/ 895350 w 996315"/>
              <a:gd name="connsiteY74" fmla="*/ 479268 h 727609"/>
              <a:gd name="connsiteX75" fmla="*/ 916305 w 996315"/>
              <a:gd name="connsiteY75" fmla="*/ 457360 h 727609"/>
              <a:gd name="connsiteX76" fmla="*/ 906780 w 996315"/>
              <a:gd name="connsiteY76" fmla="*/ 428785 h 727609"/>
              <a:gd name="connsiteX77" fmla="*/ 932498 w 996315"/>
              <a:gd name="connsiteY77" fmla="*/ 411640 h 727609"/>
              <a:gd name="connsiteX78" fmla="*/ 935355 w 996315"/>
              <a:gd name="connsiteY78" fmla="*/ 384970 h 727609"/>
              <a:gd name="connsiteX79" fmla="*/ 947738 w 996315"/>
              <a:gd name="connsiteY79" fmla="*/ 363063 h 727609"/>
              <a:gd name="connsiteX80" fmla="*/ 964883 w 996315"/>
              <a:gd name="connsiteY80" fmla="*/ 344013 h 727609"/>
              <a:gd name="connsiteX81" fmla="*/ 981075 w 996315"/>
              <a:gd name="connsiteY81" fmla="*/ 324963 h 727609"/>
              <a:gd name="connsiteX82" fmla="*/ 996315 w 996315"/>
              <a:gd name="connsiteY82" fmla="*/ 303055 h 727609"/>
              <a:gd name="connsiteX83" fmla="*/ 993458 w 996315"/>
              <a:gd name="connsiteY83" fmla="*/ 277338 h 727609"/>
              <a:gd name="connsiteX84" fmla="*/ 982028 w 996315"/>
              <a:gd name="connsiteY84" fmla="*/ 254478 h 727609"/>
              <a:gd name="connsiteX85" fmla="*/ 984885 w 996315"/>
              <a:gd name="connsiteY85" fmla="*/ 228760 h 727609"/>
              <a:gd name="connsiteX86" fmla="*/ 980123 w 996315"/>
              <a:gd name="connsiteY86" fmla="*/ 203995 h 727609"/>
              <a:gd name="connsiteX87" fmla="*/ 958215 w 996315"/>
              <a:gd name="connsiteY87" fmla="*/ 186850 h 727609"/>
              <a:gd name="connsiteX88" fmla="*/ 942023 w 996315"/>
              <a:gd name="connsiteY88" fmla="*/ 168753 h 727609"/>
              <a:gd name="connsiteX89" fmla="*/ 925830 w 996315"/>
              <a:gd name="connsiteY89" fmla="*/ 151608 h 727609"/>
              <a:gd name="connsiteX90" fmla="*/ 912495 w 996315"/>
              <a:gd name="connsiteY90" fmla="*/ 127795 h 727609"/>
              <a:gd name="connsiteX91" fmla="*/ 891540 w 996315"/>
              <a:gd name="connsiteY91" fmla="*/ 115413 h 727609"/>
              <a:gd name="connsiteX92" fmla="*/ 868680 w 996315"/>
              <a:gd name="connsiteY92" fmla="*/ 110650 h 727609"/>
              <a:gd name="connsiteX93" fmla="*/ 847725 w 996315"/>
              <a:gd name="connsiteY93" fmla="*/ 102078 h 727609"/>
              <a:gd name="connsiteX94" fmla="*/ 824865 w 996315"/>
              <a:gd name="connsiteY94" fmla="*/ 85885 h 727609"/>
              <a:gd name="connsiteX95" fmla="*/ 798195 w 996315"/>
              <a:gd name="connsiteY95" fmla="*/ 65883 h 727609"/>
              <a:gd name="connsiteX96" fmla="*/ 775335 w 996315"/>
              <a:gd name="connsiteY96" fmla="*/ 54453 h 727609"/>
              <a:gd name="connsiteX97" fmla="*/ 755333 w 996315"/>
              <a:gd name="connsiteY97" fmla="*/ 38260 h 727609"/>
              <a:gd name="connsiteX98" fmla="*/ 728663 w 996315"/>
              <a:gd name="connsiteY98" fmla="*/ 38260 h 727609"/>
              <a:gd name="connsiteX99" fmla="*/ 704850 w 996315"/>
              <a:gd name="connsiteY99" fmla="*/ 34450 h 727609"/>
              <a:gd name="connsiteX100" fmla="*/ 683895 w 996315"/>
              <a:gd name="connsiteY100" fmla="*/ 17305 h 727609"/>
              <a:gd name="connsiteX101" fmla="*/ 659130 w 996315"/>
              <a:gd name="connsiteY101" fmla="*/ 15400 h 727609"/>
              <a:gd name="connsiteX102" fmla="*/ 635318 w 996315"/>
              <a:gd name="connsiteY102" fmla="*/ 1113 h 727609"/>
              <a:gd name="connsiteX103" fmla="*/ 609600 w 996315"/>
              <a:gd name="connsiteY103" fmla="*/ 3018 h 727609"/>
              <a:gd name="connsiteX104" fmla="*/ 581978 w 996315"/>
              <a:gd name="connsiteY104" fmla="*/ 8733 h 727609"/>
              <a:gd name="connsiteX105" fmla="*/ 554355 w 996315"/>
              <a:gd name="connsiteY105" fmla="*/ 6828 h 727609"/>
              <a:gd name="connsiteX106" fmla="*/ 527685 w 996315"/>
              <a:gd name="connsiteY106" fmla="*/ 3970 h 727609"/>
              <a:gd name="connsiteX107" fmla="*/ 502920 w 996315"/>
              <a:gd name="connsiteY107" fmla="*/ 160 h 727609"/>
              <a:gd name="connsiteX108" fmla="*/ 479108 w 996315"/>
              <a:gd name="connsiteY108" fmla="*/ 7780 h 727609"/>
              <a:gd name="connsiteX109" fmla="*/ 457200 w 996315"/>
              <a:gd name="connsiteY109" fmla="*/ 4923 h 727609"/>
              <a:gd name="connsiteX110" fmla="*/ 437198 w 996315"/>
              <a:gd name="connsiteY110" fmla="*/ 9685 h 727609"/>
              <a:gd name="connsiteX111" fmla="*/ 415290 w 996315"/>
              <a:gd name="connsiteY111" fmla="*/ 5875 h 727609"/>
              <a:gd name="connsiteX112" fmla="*/ 387668 w 996315"/>
              <a:gd name="connsiteY112" fmla="*/ 8733 h 727609"/>
              <a:gd name="connsiteX113" fmla="*/ 375285 w 996315"/>
              <a:gd name="connsiteY113" fmla="*/ 36355 h 727609"/>
              <a:gd name="connsiteX114" fmla="*/ 347663 w 996315"/>
              <a:gd name="connsiteY114" fmla="*/ 41118 h 727609"/>
              <a:gd name="connsiteX115" fmla="*/ 328613 w 996315"/>
              <a:gd name="connsiteY115" fmla="*/ 57310 h 727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</a:cxnLst>
            <a:rect l="l" t="t" r="r" b="b"/>
            <a:pathLst>
              <a:path w="996315" h="727609">
                <a:moveTo>
                  <a:pt x="328613" y="57310"/>
                </a:moveTo>
                <a:cubicBezTo>
                  <a:pt x="328613" y="69693"/>
                  <a:pt x="304800" y="79218"/>
                  <a:pt x="304800" y="83980"/>
                </a:cubicBezTo>
                <a:cubicBezTo>
                  <a:pt x="304800" y="82075"/>
                  <a:pt x="282893" y="86838"/>
                  <a:pt x="282893" y="80170"/>
                </a:cubicBezTo>
                <a:cubicBezTo>
                  <a:pt x="282893" y="76360"/>
                  <a:pt x="262890" y="91600"/>
                  <a:pt x="262890" y="87790"/>
                </a:cubicBezTo>
                <a:cubicBezTo>
                  <a:pt x="262890" y="93505"/>
                  <a:pt x="239078" y="92553"/>
                  <a:pt x="239078" y="72550"/>
                </a:cubicBezTo>
                <a:cubicBezTo>
                  <a:pt x="239078" y="80170"/>
                  <a:pt x="219075" y="72550"/>
                  <a:pt x="219075" y="84933"/>
                </a:cubicBezTo>
                <a:cubicBezTo>
                  <a:pt x="219075" y="74455"/>
                  <a:pt x="197168" y="88743"/>
                  <a:pt x="197168" y="88743"/>
                </a:cubicBezTo>
                <a:cubicBezTo>
                  <a:pt x="197168" y="83028"/>
                  <a:pt x="181928" y="116365"/>
                  <a:pt x="181928" y="107793"/>
                </a:cubicBezTo>
                <a:cubicBezTo>
                  <a:pt x="181928" y="91600"/>
                  <a:pt x="158115" y="111603"/>
                  <a:pt x="158115" y="108745"/>
                </a:cubicBezTo>
                <a:cubicBezTo>
                  <a:pt x="158115" y="119223"/>
                  <a:pt x="138113" y="123985"/>
                  <a:pt x="138113" y="123033"/>
                </a:cubicBezTo>
                <a:cubicBezTo>
                  <a:pt x="138113" y="116365"/>
                  <a:pt x="116205" y="135415"/>
                  <a:pt x="116205" y="134463"/>
                </a:cubicBezTo>
                <a:cubicBezTo>
                  <a:pt x="116205" y="128748"/>
                  <a:pt x="96203" y="164943"/>
                  <a:pt x="96203" y="149703"/>
                </a:cubicBezTo>
                <a:cubicBezTo>
                  <a:pt x="96203" y="140178"/>
                  <a:pt x="76200" y="167800"/>
                  <a:pt x="76200" y="164943"/>
                </a:cubicBezTo>
                <a:cubicBezTo>
                  <a:pt x="76200" y="163038"/>
                  <a:pt x="52388" y="183040"/>
                  <a:pt x="52388" y="170658"/>
                </a:cubicBezTo>
                <a:cubicBezTo>
                  <a:pt x="52388" y="170658"/>
                  <a:pt x="28575" y="178278"/>
                  <a:pt x="28575" y="180183"/>
                </a:cubicBezTo>
                <a:cubicBezTo>
                  <a:pt x="28575" y="175420"/>
                  <a:pt x="14288" y="203043"/>
                  <a:pt x="14288" y="202090"/>
                </a:cubicBezTo>
                <a:cubicBezTo>
                  <a:pt x="14288" y="205900"/>
                  <a:pt x="7620" y="233523"/>
                  <a:pt x="7620" y="225903"/>
                </a:cubicBezTo>
                <a:cubicBezTo>
                  <a:pt x="7620" y="226855"/>
                  <a:pt x="953" y="247810"/>
                  <a:pt x="953" y="249715"/>
                </a:cubicBezTo>
                <a:cubicBezTo>
                  <a:pt x="953" y="252573"/>
                  <a:pt x="13335" y="274480"/>
                  <a:pt x="13335" y="275433"/>
                </a:cubicBezTo>
                <a:cubicBezTo>
                  <a:pt x="13335" y="273528"/>
                  <a:pt x="11430" y="304008"/>
                  <a:pt x="11430" y="301150"/>
                </a:cubicBezTo>
                <a:cubicBezTo>
                  <a:pt x="11430" y="293530"/>
                  <a:pt x="4763" y="311628"/>
                  <a:pt x="4763" y="325915"/>
                </a:cubicBezTo>
                <a:cubicBezTo>
                  <a:pt x="4763" y="325915"/>
                  <a:pt x="953" y="349728"/>
                  <a:pt x="953" y="351633"/>
                </a:cubicBezTo>
                <a:cubicBezTo>
                  <a:pt x="953" y="364015"/>
                  <a:pt x="4763" y="378303"/>
                  <a:pt x="4763" y="377350"/>
                </a:cubicBezTo>
                <a:cubicBezTo>
                  <a:pt x="4763" y="366873"/>
                  <a:pt x="10478" y="401163"/>
                  <a:pt x="10478" y="403068"/>
                </a:cubicBezTo>
                <a:cubicBezTo>
                  <a:pt x="10478" y="400210"/>
                  <a:pt x="11430" y="428785"/>
                  <a:pt x="11430" y="428785"/>
                </a:cubicBezTo>
                <a:cubicBezTo>
                  <a:pt x="11430" y="420213"/>
                  <a:pt x="12383" y="447835"/>
                  <a:pt x="12383" y="454503"/>
                </a:cubicBezTo>
                <a:cubicBezTo>
                  <a:pt x="12383" y="448788"/>
                  <a:pt x="12383" y="473553"/>
                  <a:pt x="12383" y="480220"/>
                </a:cubicBezTo>
                <a:cubicBezTo>
                  <a:pt x="12383" y="472600"/>
                  <a:pt x="953" y="504985"/>
                  <a:pt x="953" y="504985"/>
                </a:cubicBezTo>
                <a:cubicBezTo>
                  <a:pt x="953" y="498318"/>
                  <a:pt x="5715" y="542133"/>
                  <a:pt x="5715" y="534513"/>
                </a:cubicBezTo>
                <a:cubicBezTo>
                  <a:pt x="5715" y="534513"/>
                  <a:pt x="0" y="564993"/>
                  <a:pt x="0" y="567850"/>
                </a:cubicBezTo>
                <a:cubicBezTo>
                  <a:pt x="0" y="550705"/>
                  <a:pt x="20003" y="604998"/>
                  <a:pt x="20003" y="591663"/>
                </a:cubicBezTo>
                <a:cubicBezTo>
                  <a:pt x="20003" y="606903"/>
                  <a:pt x="40005" y="611665"/>
                  <a:pt x="40005" y="613570"/>
                </a:cubicBezTo>
                <a:cubicBezTo>
                  <a:pt x="40005" y="614523"/>
                  <a:pt x="63818" y="645955"/>
                  <a:pt x="63818" y="630715"/>
                </a:cubicBezTo>
                <a:cubicBezTo>
                  <a:pt x="63818" y="631668"/>
                  <a:pt x="85725" y="642145"/>
                  <a:pt x="85725" y="639288"/>
                </a:cubicBezTo>
                <a:cubicBezTo>
                  <a:pt x="85725" y="644050"/>
                  <a:pt x="111443" y="622143"/>
                  <a:pt x="111443" y="637383"/>
                </a:cubicBezTo>
                <a:cubicBezTo>
                  <a:pt x="111443" y="645955"/>
                  <a:pt x="128588" y="653575"/>
                  <a:pt x="128588" y="658338"/>
                </a:cubicBezTo>
                <a:cubicBezTo>
                  <a:pt x="128588" y="668815"/>
                  <a:pt x="154305" y="661195"/>
                  <a:pt x="154305" y="652623"/>
                </a:cubicBezTo>
                <a:cubicBezTo>
                  <a:pt x="154305" y="665005"/>
                  <a:pt x="176213" y="648813"/>
                  <a:pt x="176213" y="657385"/>
                </a:cubicBezTo>
                <a:cubicBezTo>
                  <a:pt x="176213" y="663100"/>
                  <a:pt x="197168" y="672625"/>
                  <a:pt x="197168" y="665005"/>
                </a:cubicBezTo>
                <a:cubicBezTo>
                  <a:pt x="197168" y="660243"/>
                  <a:pt x="216218" y="685008"/>
                  <a:pt x="216218" y="682150"/>
                </a:cubicBezTo>
                <a:cubicBezTo>
                  <a:pt x="216218" y="679293"/>
                  <a:pt x="238125" y="691675"/>
                  <a:pt x="238125" y="688818"/>
                </a:cubicBezTo>
                <a:cubicBezTo>
                  <a:pt x="238125" y="686913"/>
                  <a:pt x="261938" y="697390"/>
                  <a:pt x="261938" y="688818"/>
                </a:cubicBezTo>
                <a:cubicBezTo>
                  <a:pt x="261938" y="684055"/>
                  <a:pt x="284798" y="686913"/>
                  <a:pt x="284798" y="693580"/>
                </a:cubicBezTo>
                <a:cubicBezTo>
                  <a:pt x="284798" y="699295"/>
                  <a:pt x="309563" y="686913"/>
                  <a:pt x="309563" y="689770"/>
                </a:cubicBezTo>
                <a:cubicBezTo>
                  <a:pt x="309563" y="699295"/>
                  <a:pt x="327660" y="713583"/>
                  <a:pt x="327660" y="711678"/>
                </a:cubicBezTo>
                <a:cubicBezTo>
                  <a:pt x="327660" y="706915"/>
                  <a:pt x="354330" y="712630"/>
                  <a:pt x="354330" y="705963"/>
                </a:cubicBezTo>
                <a:cubicBezTo>
                  <a:pt x="354330" y="703105"/>
                  <a:pt x="377190" y="715488"/>
                  <a:pt x="377190" y="717393"/>
                </a:cubicBezTo>
                <a:cubicBezTo>
                  <a:pt x="377190" y="715488"/>
                  <a:pt x="401955" y="735490"/>
                  <a:pt x="401955" y="724060"/>
                </a:cubicBezTo>
                <a:cubicBezTo>
                  <a:pt x="401955" y="719298"/>
                  <a:pt x="426720" y="707868"/>
                  <a:pt x="426720" y="710725"/>
                </a:cubicBezTo>
                <a:cubicBezTo>
                  <a:pt x="426720" y="707868"/>
                  <a:pt x="450533" y="705010"/>
                  <a:pt x="450533" y="712630"/>
                </a:cubicBezTo>
                <a:cubicBezTo>
                  <a:pt x="450533" y="707868"/>
                  <a:pt x="475298" y="706915"/>
                  <a:pt x="475298" y="711678"/>
                </a:cubicBezTo>
                <a:cubicBezTo>
                  <a:pt x="475298" y="710725"/>
                  <a:pt x="492443" y="694533"/>
                  <a:pt x="492443" y="690723"/>
                </a:cubicBezTo>
                <a:cubicBezTo>
                  <a:pt x="492443" y="696438"/>
                  <a:pt x="517208" y="686913"/>
                  <a:pt x="517208" y="689770"/>
                </a:cubicBezTo>
                <a:cubicBezTo>
                  <a:pt x="517208" y="684055"/>
                  <a:pt x="542925" y="687865"/>
                  <a:pt x="542925" y="689770"/>
                </a:cubicBezTo>
                <a:cubicBezTo>
                  <a:pt x="542925" y="692628"/>
                  <a:pt x="562928" y="675483"/>
                  <a:pt x="562928" y="675483"/>
                </a:cubicBezTo>
                <a:cubicBezTo>
                  <a:pt x="562928" y="668815"/>
                  <a:pt x="583883" y="656433"/>
                  <a:pt x="583883" y="659290"/>
                </a:cubicBezTo>
                <a:cubicBezTo>
                  <a:pt x="583883" y="657385"/>
                  <a:pt x="608648" y="658338"/>
                  <a:pt x="608648" y="665958"/>
                </a:cubicBezTo>
                <a:cubicBezTo>
                  <a:pt x="608648" y="658338"/>
                  <a:pt x="632460" y="659290"/>
                  <a:pt x="632460" y="656433"/>
                </a:cubicBezTo>
                <a:cubicBezTo>
                  <a:pt x="632460" y="655480"/>
                  <a:pt x="656273" y="659290"/>
                  <a:pt x="656273" y="662148"/>
                </a:cubicBezTo>
                <a:cubicBezTo>
                  <a:pt x="656273" y="665958"/>
                  <a:pt x="680085" y="660243"/>
                  <a:pt x="680085" y="660243"/>
                </a:cubicBezTo>
                <a:cubicBezTo>
                  <a:pt x="680085" y="663100"/>
                  <a:pt x="704850" y="662148"/>
                  <a:pt x="704850" y="660243"/>
                </a:cubicBezTo>
                <a:cubicBezTo>
                  <a:pt x="704850" y="662148"/>
                  <a:pt x="729615" y="666910"/>
                  <a:pt x="729615" y="671673"/>
                </a:cubicBezTo>
                <a:cubicBezTo>
                  <a:pt x="729615" y="674530"/>
                  <a:pt x="754380" y="682150"/>
                  <a:pt x="754380" y="666910"/>
                </a:cubicBezTo>
                <a:cubicBezTo>
                  <a:pt x="754380" y="672625"/>
                  <a:pt x="779145" y="670720"/>
                  <a:pt x="779145" y="664053"/>
                </a:cubicBezTo>
                <a:cubicBezTo>
                  <a:pt x="779145" y="669768"/>
                  <a:pt x="803910" y="674530"/>
                  <a:pt x="803910" y="666910"/>
                </a:cubicBezTo>
                <a:cubicBezTo>
                  <a:pt x="803910" y="672625"/>
                  <a:pt x="822008" y="654528"/>
                  <a:pt x="822008" y="657385"/>
                </a:cubicBezTo>
                <a:cubicBezTo>
                  <a:pt x="822008" y="653575"/>
                  <a:pt x="837248" y="657385"/>
                  <a:pt x="837248" y="649765"/>
                </a:cubicBezTo>
                <a:cubicBezTo>
                  <a:pt x="837248" y="639288"/>
                  <a:pt x="848678" y="634525"/>
                  <a:pt x="848678" y="638335"/>
                </a:cubicBezTo>
                <a:cubicBezTo>
                  <a:pt x="848678" y="630715"/>
                  <a:pt x="865823" y="629763"/>
                  <a:pt x="865823" y="628810"/>
                </a:cubicBezTo>
                <a:cubicBezTo>
                  <a:pt x="865823" y="636430"/>
                  <a:pt x="882968" y="603093"/>
                  <a:pt x="882968" y="607855"/>
                </a:cubicBezTo>
                <a:cubicBezTo>
                  <a:pt x="882968" y="604998"/>
                  <a:pt x="879158" y="578328"/>
                  <a:pt x="879158" y="579280"/>
                </a:cubicBezTo>
                <a:cubicBezTo>
                  <a:pt x="879158" y="583090"/>
                  <a:pt x="887730" y="541180"/>
                  <a:pt x="887730" y="555468"/>
                </a:cubicBezTo>
                <a:cubicBezTo>
                  <a:pt x="887730" y="553563"/>
                  <a:pt x="903923" y="540228"/>
                  <a:pt x="903923" y="532608"/>
                </a:cubicBezTo>
                <a:cubicBezTo>
                  <a:pt x="903923" y="523083"/>
                  <a:pt x="894398" y="496413"/>
                  <a:pt x="894398" y="504985"/>
                </a:cubicBezTo>
                <a:cubicBezTo>
                  <a:pt x="894398" y="504985"/>
                  <a:pt x="895350" y="493555"/>
                  <a:pt x="895350" y="479268"/>
                </a:cubicBezTo>
                <a:cubicBezTo>
                  <a:pt x="895350" y="461170"/>
                  <a:pt x="916305" y="464980"/>
                  <a:pt x="916305" y="457360"/>
                </a:cubicBezTo>
                <a:cubicBezTo>
                  <a:pt x="916305" y="464980"/>
                  <a:pt x="906780" y="428785"/>
                  <a:pt x="906780" y="428785"/>
                </a:cubicBezTo>
                <a:cubicBezTo>
                  <a:pt x="906780" y="427833"/>
                  <a:pt x="932498" y="402115"/>
                  <a:pt x="932498" y="411640"/>
                </a:cubicBezTo>
                <a:cubicBezTo>
                  <a:pt x="932498" y="405925"/>
                  <a:pt x="935355" y="408783"/>
                  <a:pt x="935355" y="384970"/>
                </a:cubicBezTo>
                <a:cubicBezTo>
                  <a:pt x="935355" y="396400"/>
                  <a:pt x="947738" y="381160"/>
                  <a:pt x="947738" y="363063"/>
                </a:cubicBezTo>
                <a:cubicBezTo>
                  <a:pt x="947738" y="382113"/>
                  <a:pt x="964883" y="342108"/>
                  <a:pt x="964883" y="344013"/>
                </a:cubicBezTo>
                <a:cubicBezTo>
                  <a:pt x="964883" y="346870"/>
                  <a:pt x="981075" y="315438"/>
                  <a:pt x="981075" y="324963"/>
                </a:cubicBezTo>
                <a:cubicBezTo>
                  <a:pt x="981075" y="334488"/>
                  <a:pt x="996315" y="315438"/>
                  <a:pt x="996315" y="303055"/>
                </a:cubicBezTo>
                <a:cubicBezTo>
                  <a:pt x="996315" y="302103"/>
                  <a:pt x="993458" y="287815"/>
                  <a:pt x="993458" y="277338"/>
                </a:cubicBezTo>
                <a:cubicBezTo>
                  <a:pt x="993458" y="278290"/>
                  <a:pt x="982028" y="258288"/>
                  <a:pt x="982028" y="254478"/>
                </a:cubicBezTo>
                <a:cubicBezTo>
                  <a:pt x="982028" y="262098"/>
                  <a:pt x="984885" y="227808"/>
                  <a:pt x="984885" y="228760"/>
                </a:cubicBezTo>
                <a:cubicBezTo>
                  <a:pt x="984885" y="235428"/>
                  <a:pt x="980123" y="198280"/>
                  <a:pt x="980123" y="203995"/>
                </a:cubicBezTo>
                <a:cubicBezTo>
                  <a:pt x="980123" y="215425"/>
                  <a:pt x="958215" y="189708"/>
                  <a:pt x="958215" y="186850"/>
                </a:cubicBezTo>
                <a:cubicBezTo>
                  <a:pt x="958215" y="186850"/>
                  <a:pt x="942023" y="166848"/>
                  <a:pt x="942023" y="168753"/>
                </a:cubicBezTo>
                <a:cubicBezTo>
                  <a:pt x="942023" y="169705"/>
                  <a:pt x="925830" y="141130"/>
                  <a:pt x="925830" y="151608"/>
                </a:cubicBezTo>
                <a:cubicBezTo>
                  <a:pt x="925830" y="151608"/>
                  <a:pt x="912495" y="132558"/>
                  <a:pt x="912495" y="127795"/>
                </a:cubicBezTo>
                <a:cubicBezTo>
                  <a:pt x="912495" y="118270"/>
                  <a:pt x="891540" y="125890"/>
                  <a:pt x="891540" y="115413"/>
                </a:cubicBezTo>
                <a:cubicBezTo>
                  <a:pt x="891540" y="119223"/>
                  <a:pt x="868680" y="105888"/>
                  <a:pt x="868680" y="110650"/>
                </a:cubicBezTo>
                <a:cubicBezTo>
                  <a:pt x="868680" y="111603"/>
                  <a:pt x="847725" y="100173"/>
                  <a:pt x="847725" y="102078"/>
                </a:cubicBezTo>
                <a:cubicBezTo>
                  <a:pt x="847725" y="97315"/>
                  <a:pt x="824865" y="78265"/>
                  <a:pt x="824865" y="85885"/>
                </a:cubicBezTo>
                <a:cubicBezTo>
                  <a:pt x="823913" y="82075"/>
                  <a:pt x="798195" y="66835"/>
                  <a:pt x="798195" y="65883"/>
                </a:cubicBezTo>
                <a:cubicBezTo>
                  <a:pt x="798195" y="71598"/>
                  <a:pt x="775335" y="57310"/>
                  <a:pt x="775335" y="54453"/>
                </a:cubicBezTo>
                <a:cubicBezTo>
                  <a:pt x="775335" y="47785"/>
                  <a:pt x="755333" y="23020"/>
                  <a:pt x="755333" y="38260"/>
                </a:cubicBezTo>
                <a:cubicBezTo>
                  <a:pt x="755333" y="34450"/>
                  <a:pt x="728663" y="48738"/>
                  <a:pt x="728663" y="38260"/>
                </a:cubicBezTo>
                <a:cubicBezTo>
                  <a:pt x="728663" y="35403"/>
                  <a:pt x="704850" y="18258"/>
                  <a:pt x="704850" y="34450"/>
                </a:cubicBezTo>
                <a:cubicBezTo>
                  <a:pt x="704850" y="36355"/>
                  <a:pt x="683895" y="28735"/>
                  <a:pt x="683895" y="17305"/>
                </a:cubicBezTo>
                <a:cubicBezTo>
                  <a:pt x="683895" y="19210"/>
                  <a:pt x="659130" y="15400"/>
                  <a:pt x="659130" y="15400"/>
                </a:cubicBezTo>
                <a:cubicBezTo>
                  <a:pt x="659130" y="15400"/>
                  <a:pt x="635318" y="-792"/>
                  <a:pt x="635318" y="1113"/>
                </a:cubicBezTo>
                <a:cubicBezTo>
                  <a:pt x="635318" y="-792"/>
                  <a:pt x="609600" y="160"/>
                  <a:pt x="609600" y="3018"/>
                </a:cubicBezTo>
                <a:cubicBezTo>
                  <a:pt x="609600" y="-2697"/>
                  <a:pt x="581978" y="1113"/>
                  <a:pt x="581978" y="8733"/>
                </a:cubicBezTo>
                <a:cubicBezTo>
                  <a:pt x="581978" y="8733"/>
                  <a:pt x="554355" y="11590"/>
                  <a:pt x="554355" y="6828"/>
                </a:cubicBezTo>
                <a:cubicBezTo>
                  <a:pt x="554355" y="160"/>
                  <a:pt x="527685" y="9685"/>
                  <a:pt x="527685" y="3970"/>
                </a:cubicBezTo>
                <a:cubicBezTo>
                  <a:pt x="528638" y="-4602"/>
                  <a:pt x="502920" y="3970"/>
                  <a:pt x="502920" y="160"/>
                </a:cubicBezTo>
                <a:cubicBezTo>
                  <a:pt x="502920" y="3018"/>
                  <a:pt x="479108" y="6828"/>
                  <a:pt x="479108" y="7780"/>
                </a:cubicBezTo>
                <a:cubicBezTo>
                  <a:pt x="479108" y="1113"/>
                  <a:pt x="457200" y="8733"/>
                  <a:pt x="457200" y="4923"/>
                </a:cubicBezTo>
                <a:cubicBezTo>
                  <a:pt x="457200" y="10638"/>
                  <a:pt x="437198" y="3970"/>
                  <a:pt x="437198" y="9685"/>
                </a:cubicBezTo>
                <a:cubicBezTo>
                  <a:pt x="437198" y="16353"/>
                  <a:pt x="415290" y="6828"/>
                  <a:pt x="415290" y="5875"/>
                </a:cubicBezTo>
                <a:cubicBezTo>
                  <a:pt x="415290" y="9685"/>
                  <a:pt x="387668" y="6828"/>
                  <a:pt x="387668" y="8733"/>
                </a:cubicBezTo>
                <a:cubicBezTo>
                  <a:pt x="387668" y="7780"/>
                  <a:pt x="375285" y="38260"/>
                  <a:pt x="375285" y="36355"/>
                </a:cubicBezTo>
                <a:cubicBezTo>
                  <a:pt x="375285" y="31593"/>
                  <a:pt x="347663" y="42070"/>
                  <a:pt x="347663" y="41118"/>
                </a:cubicBezTo>
                <a:cubicBezTo>
                  <a:pt x="347663" y="48738"/>
                  <a:pt x="328613" y="52548"/>
                  <a:pt x="328613" y="5731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Graphic 7">
            <a:extLst>
              <a:ext uri="{FF2B5EF4-FFF2-40B4-BE49-F238E27FC236}">
                <a16:creationId xmlns:a16="http://schemas.microsoft.com/office/drawing/2014/main" id="{7A02BF6C-B8EF-4771-A34F-84E43DA389ED}"/>
              </a:ext>
            </a:extLst>
          </p:cNvPr>
          <p:cNvSpPr/>
          <p:nvPr/>
        </p:nvSpPr>
        <p:spPr>
          <a:xfrm rot="714770" flipV="1">
            <a:off x="-1981823" y="3781064"/>
            <a:ext cx="14366398" cy="4201647"/>
          </a:xfrm>
          <a:custGeom>
            <a:avLst/>
            <a:gdLst>
              <a:gd name="connsiteX0" fmla="*/ 0 w 14366398"/>
              <a:gd name="connsiteY0" fmla="*/ 0 h 2774884"/>
              <a:gd name="connsiteX1" fmla="*/ 0 w 14366398"/>
              <a:gd name="connsiteY1" fmla="*/ 2632066 h 2774884"/>
              <a:gd name="connsiteX2" fmla="*/ 11378 w 14366398"/>
              <a:gd name="connsiteY2" fmla="*/ 2757222 h 2774884"/>
              <a:gd name="connsiteX3" fmla="*/ 155497 w 14366398"/>
              <a:gd name="connsiteY3" fmla="*/ 2715504 h 2774884"/>
              <a:gd name="connsiteX4" fmla="*/ 292031 w 14366398"/>
              <a:gd name="connsiteY4" fmla="*/ 2601726 h 2774884"/>
              <a:gd name="connsiteX5" fmla="*/ 474076 w 14366398"/>
              <a:gd name="connsiteY5" fmla="*/ 2601726 h 2774884"/>
              <a:gd name="connsiteX6" fmla="*/ 618195 w 14366398"/>
              <a:gd name="connsiteY6" fmla="*/ 2503118 h 2774884"/>
              <a:gd name="connsiteX7" fmla="*/ 788862 w 14366398"/>
              <a:gd name="connsiteY7" fmla="*/ 2472777 h 2774884"/>
              <a:gd name="connsiteX8" fmla="*/ 970908 w 14366398"/>
              <a:gd name="connsiteY8" fmla="*/ 2465192 h 2774884"/>
              <a:gd name="connsiteX9" fmla="*/ 1107442 w 14366398"/>
              <a:gd name="connsiteY9" fmla="*/ 2347621 h 2774884"/>
              <a:gd name="connsiteX10" fmla="*/ 1278109 w 14366398"/>
              <a:gd name="connsiteY10" fmla="*/ 2309695 h 2774884"/>
              <a:gd name="connsiteX11" fmla="*/ 1418435 w 14366398"/>
              <a:gd name="connsiteY11" fmla="*/ 2203502 h 2774884"/>
              <a:gd name="connsiteX12" fmla="*/ 1600481 w 14366398"/>
              <a:gd name="connsiteY12" fmla="*/ 2199710 h 2774884"/>
              <a:gd name="connsiteX13" fmla="*/ 1755978 w 14366398"/>
              <a:gd name="connsiteY13" fmla="*/ 2142821 h 2774884"/>
              <a:gd name="connsiteX14" fmla="*/ 1907682 w 14366398"/>
              <a:gd name="connsiteY14" fmla="*/ 2021457 h 2774884"/>
              <a:gd name="connsiteX15" fmla="*/ 2101105 w 14366398"/>
              <a:gd name="connsiteY15" fmla="*/ 2097309 h 2774884"/>
              <a:gd name="connsiteX16" fmla="*/ 2290735 w 14366398"/>
              <a:gd name="connsiteY16" fmla="*/ 2089724 h 2774884"/>
              <a:gd name="connsiteX17" fmla="*/ 2472780 w 14366398"/>
              <a:gd name="connsiteY17" fmla="*/ 2025250 h 2774884"/>
              <a:gd name="connsiteX18" fmla="*/ 2643448 w 14366398"/>
              <a:gd name="connsiteY18" fmla="*/ 2006287 h 2774884"/>
              <a:gd name="connsiteX19" fmla="*/ 2764811 w 14366398"/>
              <a:gd name="connsiteY19" fmla="*/ 1903887 h 2774884"/>
              <a:gd name="connsiteX20" fmla="*/ 2886175 w 14366398"/>
              <a:gd name="connsiteY20" fmla="*/ 1801486 h 2774884"/>
              <a:gd name="connsiteX21" fmla="*/ 3056842 w 14366398"/>
              <a:gd name="connsiteY21" fmla="*/ 1797694 h 2774884"/>
              <a:gd name="connsiteX22" fmla="*/ 3219924 w 14366398"/>
              <a:gd name="connsiteY22" fmla="*/ 1782523 h 2774884"/>
              <a:gd name="connsiteX23" fmla="*/ 3383006 w 14366398"/>
              <a:gd name="connsiteY23" fmla="*/ 1676331 h 2774884"/>
              <a:gd name="connsiteX24" fmla="*/ 3553674 w 14366398"/>
              <a:gd name="connsiteY24" fmla="*/ 1748390 h 2774884"/>
              <a:gd name="connsiteX25" fmla="*/ 3720548 w 14366398"/>
              <a:gd name="connsiteY25" fmla="*/ 1714257 h 2774884"/>
              <a:gd name="connsiteX26" fmla="*/ 3887423 w 14366398"/>
              <a:gd name="connsiteY26" fmla="*/ 1737012 h 2774884"/>
              <a:gd name="connsiteX27" fmla="*/ 4054298 w 14366398"/>
              <a:gd name="connsiteY27" fmla="*/ 1733220 h 2774884"/>
              <a:gd name="connsiteX28" fmla="*/ 4217380 w 14366398"/>
              <a:gd name="connsiteY28" fmla="*/ 1653575 h 2774884"/>
              <a:gd name="connsiteX29" fmla="*/ 4384255 w 14366398"/>
              <a:gd name="connsiteY29" fmla="*/ 1634612 h 2774884"/>
              <a:gd name="connsiteX30" fmla="*/ 4539752 w 14366398"/>
              <a:gd name="connsiteY30" fmla="*/ 1657367 h 2774884"/>
              <a:gd name="connsiteX31" fmla="*/ 4680079 w 14366398"/>
              <a:gd name="connsiteY31" fmla="*/ 1725634 h 2774884"/>
              <a:gd name="connsiteX32" fmla="*/ 4820405 w 14366398"/>
              <a:gd name="connsiteY32" fmla="*/ 1820449 h 2774884"/>
              <a:gd name="connsiteX33" fmla="*/ 4926598 w 14366398"/>
              <a:gd name="connsiteY33" fmla="*/ 1953190 h 2774884"/>
              <a:gd name="connsiteX34" fmla="*/ 5066925 w 14366398"/>
              <a:gd name="connsiteY34" fmla="*/ 2051798 h 2774884"/>
              <a:gd name="connsiteX35" fmla="*/ 5230006 w 14366398"/>
              <a:gd name="connsiteY35" fmla="*/ 2082139 h 2774884"/>
              <a:gd name="connsiteX36" fmla="*/ 5412052 w 14366398"/>
              <a:gd name="connsiteY36" fmla="*/ 2104895 h 2774884"/>
              <a:gd name="connsiteX37" fmla="*/ 5544793 w 14366398"/>
              <a:gd name="connsiteY37" fmla="*/ 1968361 h 2774884"/>
              <a:gd name="connsiteX38" fmla="*/ 5685119 w 14366398"/>
              <a:gd name="connsiteY38" fmla="*/ 1865961 h 2774884"/>
              <a:gd name="connsiteX39" fmla="*/ 5855787 w 14366398"/>
              <a:gd name="connsiteY39" fmla="*/ 1805279 h 2774884"/>
              <a:gd name="connsiteX40" fmla="*/ 5999906 w 14366398"/>
              <a:gd name="connsiteY40" fmla="*/ 1740805 h 2774884"/>
              <a:gd name="connsiteX41" fmla="*/ 6128855 w 14366398"/>
              <a:gd name="connsiteY41" fmla="*/ 1638404 h 2774884"/>
              <a:gd name="connsiteX42" fmla="*/ 6288144 w 14366398"/>
              <a:gd name="connsiteY42" fmla="*/ 1608064 h 2774884"/>
              <a:gd name="connsiteX43" fmla="*/ 6451227 w 14366398"/>
              <a:gd name="connsiteY43" fmla="*/ 1611856 h 2774884"/>
              <a:gd name="connsiteX44" fmla="*/ 6599138 w 14366398"/>
              <a:gd name="connsiteY44" fmla="*/ 1551175 h 2774884"/>
              <a:gd name="connsiteX45" fmla="*/ 6762220 w 14366398"/>
              <a:gd name="connsiteY45" fmla="*/ 1585308 h 2774884"/>
              <a:gd name="connsiteX46" fmla="*/ 6910132 w 14366398"/>
              <a:gd name="connsiteY46" fmla="*/ 1486700 h 2774884"/>
              <a:gd name="connsiteX47" fmla="*/ 7065629 w 14366398"/>
              <a:gd name="connsiteY47" fmla="*/ 1460152 h 2774884"/>
              <a:gd name="connsiteX48" fmla="*/ 7224918 w 14366398"/>
              <a:gd name="connsiteY48" fmla="*/ 1494286 h 2774884"/>
              <a:gd name="connsiteX49" fmla="*/ 7384208 w 14366398"/>
              <a:gd name="connsiteY49" fmla="*/ 1558760 h 2774884"/>
              <a:gd name="connsiteX50" fmla="*/ 7539705 w 14366398"/>
              <a:gd name="connsiteY50" fmla="*/ 1452567 h 2774884"/>
              <a:gd name="connsiteX51" fmla="*/ 7695202 w 14366398"/>
              <a:gd name="connsiteY51" fmla="*/ 1475323 h 2774884"/>
              <a:gd name="connsiteX52" fmla="*/ 7854492 w 14366398"/>
              <a:gd name="connsiteY52" fmla="*/ 1463945 h 2774884"/>
              <a:gd name="connsiteX53" fmla="*/ 7987233 w 14366398"/>
              <a:gd name="connsiteY53" fmla="*/ 1589101 h 2774884"/>
              <a:gd name="connsiteX54" fmla="*/ 8116181 w 14366398"/>
              <a:gd name="connsiteY54" fmla="*/ 1664953 h 2774884"/>
              <a:gd name="connsiteX55" fmla="*/ 8267886 w 14366398"/>
              <a:gd name="connsiteY55" fmla="*/ 1702879 h 2774884"/>
              <a:gd name="connsiteX56" fmla="*/ 8415797 w 14366398"/>
              <a:gd name="connsiteY56" fmla="*/ 1755975 h 2774884"/>
              <a:gd name="connsiteX57" fmla="*/ 8582672 w 14366398"/>
              <a:gd name="connsiteY57" fmla="*/ 1778731 h 2774884"/>
              <a:gd name="connsiteX58" fmla="*/ 8696450 w 14366398"/>
              <a:gd name="connsiteY58" fmla="*/ 1922850 h 2774884"/>
              <a:gd name="connsiteX59" fmla="*/ 8855740 w 14366398"/>
              <a:gd name="connsiteY59" fmla="*/ 1979739 h 2774884"/>
              <a:gd name="connsiteX60" fmla="*/ 9015029 w 14366398"/>
              <a:gd name="connsiteY60" fmla="*/ 2036628 h 2774884"/>
              <a:gd name="connsiteX61" fmla="*/ 9189489 w 14366398"/>
              <a:gd name="connsiteY61" fmla="*/ 2025250 h 2774884"/>
              <a:gd name="connsiteX62" fmla="*/ 9352571 w 14366398"/>
              <a:gd name="connsiteY62" fmla="*/ 2036628 h 2774884"/>
              <a:gd name="connsiteX63" fmla="*/ 9511861 w 14366398"/>
              <a:gd name="connsiteY63" fmla="*/ 2089724 h 2774884"/>
              <a:gd name="connsiteX64" fmla="*/ 9674943 w 14366398"/>
              <a:gd name="connsiteY64" fmla="*/ 2154198 h 2774884"/>
              <a:gd name="connsiteX65" fmla="*/ 9841818 w 14366398"/>
              <a:gd name="connsiteY65" fmla="*/ 2123858 h 2774884"/>
              <a:gd name="connsiteX66" fmla="*/ 10004899 w 14366398"/>
              <a:gd name="connsiteY66" fmla="*/ 2074554 h 2774884"/>
              <a:gd name="connsiteX67" fmla="*/ 10164189 w 14366398"/>
              <a:gd name="connsiteY67" fmla="*/ 2025250 h 2774884"/>
              <a:gd name="connsiteX68" fmla="*/ 10350027 w 14366398"/>
              <a:gd name="connsiteY68" fmla="*/ 2089724 h 2774884"/>
              <a:gd name="connsiteX69" fmla="*/ 10501731 w 14366398"/>
              <a:gd name="connsiteY69" fmla="*/ 2010080 h 2774884"/>
              <a:gd name="connsiteX70" fmla="*/ 10634472 w 14366398"/>
              <a:gd name="connsiteY70" fmla="*/ 1884924 h 2774884"/>
              <a:gd name="connsiteX71" fmla="*/ 10793762 w 14366398"/>
              <a:gd name="connsiteY71" fmla="*/ 1828035 h 2774884"/>
              <a:gd name="connsiteX72" fmla="*/ 10975807 w 14366398"/>
              <a:gd name="connsiteY72" fmla="*/ 1854583 h 2774884"/>
              <a:gd name="connsiteX73" fmla="*/ 11135097 w 14366398"/>
              <a:gd name="connsiteY73" fmla="*/ 1801486 h 2774884"/>
              <a:gd name="connsiteX74" fmla="*/ 11301972 w 14366398"/>
              <a:gd name="connsiteY74" fmla="*/ 1828035 h 2774884"/>
              <a:gd name="connsiteX75" fmla="*/ 11457469 w 14366398"/>
              <a:gd name="connsiteY75" fmla="*/ 1877338 h 2774884"/>
              <a:gd name="connsiteX76" fmla="*/ 11624343 w 14366398"/>
              <a:gd name="connsiteY76" fmla="*/ 1881131 h 2774884"/>
              <a:gd name="connsiteX77" fmla="*/ 11783633 w 14366398"/>
              <a:gd name="connsiteY77" fmla="*/ 1930435 h 2774884"/>
              <a:gd name="connsiteX78" fmla="*/ 11965678 w 14366398"/>
              <a:gd name="connsiteY78" fmla="*/ 1896301 h 2774884"/>
              <a:gd name="connsiteX79" fmla="*/ 12113590 w 14366398"/>
              <a:gd name="connsiteY79" fmla="*/ 1987324 h 2774884"/>
              <a:gd name="connsiteX80" fmla="*/ 12276672 w 14366398"/>
              <a:gd name="connsiteY80" fmla="*/ 2078346 h 2774884"/>
              <a:gd name="connsiteX81" fmla="*/ 12451131 w 14366398"/>
              <a:gd name="connsiteY81" fmla="*/ 1998702 h 2774884"/>
              <a:gd name="connsiteX82" fmla="*/ 12606629 w 14366398"/>
              <a:gd name="connsiteY82" fmla="*/ 1915264 h 2774884"/>
              <a:gd name="connsiteX83" fmla="*/ 12800052 w 14366398"/>
              <a:gd name="connsiteY83" fmla="*/ 1979739 h 2774884"/>
              <a:gd name="connsiteX84" fmla="*/ 12947963 w 14366398"/>
              <a:gd name="connsiteY84" fmla="*/ 1873546 h 2774884"/>
              <a:gd name="connsiteX85" fmla="*/ 13130009 w 14366398"/>
              <a:gd name="connsiteY85" fmla="*/ 1900094 h 2774884"/>
              <a:gd name="connsiteX86" fmla="*/ 13270335 w 14366398"/>
              <a:gd name="connsiteY86" fmla="*/ 1850790 h 2774884"/>
              <a:gd name="connsiteX87" fmla="*/ 13418246 w 14366398"/>
              <a:gd name="connsiteY87" fmla="*/ 1862168 h 2774884"/>
              <a:gd name="connsiteX88" fmla="*/ 13573744 w 14366398"/>
              <a:gd name="connsiteY88" fmla="*/ 1824242 h 2774884"/>
              <a:gd name="connsiteX89" fmla="*/ 13740618 w 14366398"/>
              <a:gd name="connsiteY89" fmla="*/ 1831827 h 2774884"/>
              <a:gd name="connsiteX90" fmla="*/ 13843019 w 14366398"/>
              <a:gd name="connsiteY90" fmla="*/ 1968361 h 2774884"/>
              <a:gd name="connsiteX91" fmla="*/ 13994723 w 14366398"/>
              <a:gd name="connsiteY91" fmla="*/ 2040420 h 2774884"/>
              <a:gd name="connsiteX92" fmla="*/ 14157805 w 14366398"/>
              <a:gd name="connsiteY92" fmla="*/ 2097309 h 2774884"/>
              <a:gd name="connsiteX93" fmla="*/ 14248828 w 14366398"/>
              <a:gd name="connsiteY93" fmla="*/ 2264184 h 2774884"/>
              <a:gd name="connsiteX94" fmla="*/ 14366398 w 14366398"/>
              <a:gd name="connsiteY94" fmla="*/ 2283147 h 2774884"/>
              <a:gd name="connsiteX95" fmla="*/ 14366398 w 14366398"/>
              <a:gd name="connsiteY95" fmla="*/ 0 h 2774884"/>
              <a:gd name="connsiteX96" fmla="*/ 0 w 14366398"/>
              <a:gd name="connsiteY96" fmla="*/ 0 h 2774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</a:cxnLst>
            <a:rect l="l" t="t" r="r" b="b"/>
            <a:pathLst>
              <a:path w="14366398" h="2774884">
                <a:moveTo>
                  <a:pt x="0" y="0"/>
                </a:moveTo>
                <a:lnTo>
                  <a:pt x="0" y="2632066"/>
                </a:lnTo>
                <a:cubicBezTo>
                  <a:pt x="3793" y="2669993"/>
                  <a:pt x="11378" y="2757222"/>
                  <a:pt x="11378" y="2757222"/>
                </a:cubicBezTo>
                <a:cubicBezTo>
                  <a:pt x="11378" y="2772393"/>
                  <a:pt x="155497" y="2802734"/>
                  <a:pt x="155497" y="2715504"/>
                </a:cubicBezTo>
                <a:cubicBezTo>
                  <a:pt x="155497" y="2666200"/>
                  <a:pt x="292031" y="2654822"/>
                  <a:pt x="292031" y="2601726"/>
                </a:cubicBezTo>
                <a:cubicBezTo>
                  <a:pt x="292031" y="2635859"/>
                  <a:pt x="474076" y="2620689"/>
                  <a:pt x="474076" y="2601726"/>
                </a:cubicBezTo>
                <a:cubicBezTo>
                  <a:pt x="474076" y="2597933"/>
                  <a:pt x="618195" y="2506910"/>
                  <a:pt x="618195" y="2503118"/>
                </a:cubicBezTo>
                <a:cubicBezTo>
                  <a:pt x="618195" y="2525873"/>
                  <a:pt x="788862" y="2427266"/>
                  <a:pt x="788862" y="2472777"/>
                </a:cubicBezTo>
                <a:cubicBezTo>
                  <a:pt x="788862" y="2518288"/>
                  <a:pt x="970908" y="2472777"/>
                  <a:pt x="970908" y="2465192"/>
                </a:cubicBezTo>
                <a:cubicBezTo>
                  <a:pt x="970908" y="2438644"/>
                  <a:pt x="1107442" y="2370377"/>
                  <a:pt x="1107442" y="2347621"/>
                </a:cubicBezTo>
                <a:cubicBezTo>
                  <a:pt x="1107442" y="2336243"/>
                  <a:pt x="1278109" y="2328658"/>
                  <a:pt x="1278109" y="2309695"/>
                </a:cubicBezTo>
                <a:cubicBezTo>
                  <a:pt x="1278109" y="2347621"/>
                  <a:pt x="1418435" y="2188332"/>
                  <a:pt x="1418435" y="2203502"/>
                </a:cubicBezTo>
                <a:cubicBezTo>
                  <a:pt x="1418435" y="2211087"/>
                  <a:pt x="1600481" y="2214880"/>
                  <a:pt x="1600481" y="2199710"/>
                </a:cubicBezTo>
                <a:cubicBezTo>
                  <a:pt x="1600481" y="2241428"/>
                  <a:pt x="1755978" y="2161784"/>
                  <a:pt x="1755978" y="2142821"/>
                </a:cubicBezTo>
                <a:cubicBezTo>
                  <a:pt x="1755978" y="2063176"/>
                  <a:pt x="1907682" y="2051798"/>
                  <a:pt x="1907682" y="2021457"/>
                </a:cubicBezTo>
                <a:cubicBezTo>
                  <a:pt x="1907682" y="1994909"/>
                  <a:pt x="2101105" y="2120065"/>
                  <a:pt x="2101105" y="2097309"/>
                </a:cubicBezTo>
                <a:cubicBezTo>
                  <a:pt x="2101105" y="2139028"/>
                  <a:pt x="2290735" y="2120065"/>
                  <a:pt x="2290735" y="2089724"/>
                </a:cubicBezTo>
                <a:cubicBezTo>
                  <a:pt x="2290735" y="2101102"/>
                  <a:pt x="2472780" y="1991117"/>
                  <a:pt x="2472780" y="2025250"/>
                </a:cubicBezTo>
                <a:cubicBezTo>
                  <a:pt x="2472780" y="2006287"/>
                  <a:pt x="2643448" y="2029043"/>
                  <a:pt x="2643448" y="2006287"/>
                </a:cubicBezTo>
                <a:cubicBezTo>
                  <a:pt x="2643448" y="1972153"/>
                  <a:pt x="2764811" y="1900094"/>
                  <a:pt x="2764811" y="1903887"/>
                </a:cubicBezTo>
                <a:cubicBezTo>
                  <a:pt x="2764811" y="1896301"/>
                  <a:pt x="2886175" y="1816657"/>
                  <a:pt x="2886175" y="1801486"/>
                </a:cubicBezTo>
                <a:cubicBezTo>
                  <a:pt x="2886175" y="1759768"/>
                  <a:pt x="3056842" y="1790109"/>
                  <a:pt x="3056842" y="1797694"/>
                </a:cubicBezTo>
                <a:cubicBezTo>
                  <a:pt x="3056842" y="1816657"/>
                  <a:pt x="3219924" y="1782523"/>
                  <a:pt x="3219924" y="1782523"/>
                </a:cubicBezTo>
                <a:cubicBezTo>
                  <a:pt x="3219924" y="1793901"/>
                  <a:pt x="3383006" y="1683916"/>
                  <a:pt x="3383006" y="1676331"/>
                </a:cubicBezTo>
                <a:cubicBezTo>
                  <a:pt x="3383006" y="1695294"/>
                  <a:pt x="3553674" y="1729427"/>
                  <a:pt x="3553674" y="1748390"/>
                </a:cubicBezTo>
                <a:cubicBezTo>
                  <a:pt x="3553674" y="1714257"/>
                  <a:pt x="3720548" y="1676331"/>
                  <a:pt x="3720548" y="1714257"/>
                </a:cubicBezTo>
                <a:cubicBezTo>
                  <a:pt x="3720548" y="1676331"/>
                  <a:pt x="3887423" y="1683916"/>
                  <a:pt x="3887423" y="1737012"/>
                </a:cubicBezTo>
                <a:cubicBezTo>
                  <a:pt x="3887423" y="1737012"/>
                  <a:pt x="4054298" y="1767353"/>
                  <a:pt x="4054298" y="1733220"/>
                </a:cubicBezTo>
                <a:cubicBezTo>
                  <a:pt x="4054298" y="1740805"/>
                  <a:pt x="4217380" y="1661160"/>
                  <a:pt x="4217380" y="1653575"/>
                </a:cubicBezTo>
                <a:cubicBezTo>
                  <a:pt x="4217380" y="1657367"/>
                  <a:pt x="4384255" y="1676331"/>
                  <a:pt x="4384255" y="1634612"/>
                </a:cubicBezTo>
                <a:cubicBezTo>
                  <a:pt x="4384255" y="1623234"/>
                  <a:pt x="4539752" y="1672538"/>
                  <a:pt x="4539752" y="1657367"/>
                </a:cubicBezTo>
                <a:cubicBezTo>
                  <a:pt x="4539752" y="1661160"/>
                  <a:pt x="4680079" y="1759768"/>
                  <a:pt x="4680079" y="1725634"/>
                </a:cubicBezTo>
                <a:cubicBezTo>
                  <a:pt x="4680079" y="1744597"/>
                  <a:pt x="4820405" y="1801486"/>
                  <a:pt x="4820405" y="1820449"/>
                </a:cubicBezTo>
                <a:cubicBezTo>
                  <a:pt x="4820405" y="1793901"/>
                  <a:pt x="4926598" y="1941813"/>
                  <a:pt x="4926598" y="1953190"/>
                </a:cubicBezTo>
                <a:cubicBezTo>
                  <a:pt x="4926598" y="1949398"/>
                  <a:pt x="5066925" y="1994909"/>
                  <a:pt x="5066925" y="2051798"/>
                </a:cubicBezTo>
                <a:cubicBezTo>
                  <a:pt x="5066925" y="2059383"/>
                  <a:pt x="5230006" y="2059383"/>
                  <a:pt x="5230006" y="2082139"/>
                </a:cubicBezTo>
                <a:cubicBezTo>
                  <a:pt x="5230006" y="2097309"/>
                  <a:pt x="5412052" y="2101102"/>
                  <a:pt x="5412052" y="2104895"/>
                </a:cubicBezTo>
                <a:cubicBezTo>
                  <a:pt x="5412052" y="2112480"/>
                  <a:pt x="5544793" y="1979739"/>
                  <a:pt x="5544793" y="1968361"/>
                </a:cubicBezTo>
                <a:cubicBezTo>
                  <a:pt x="5544793" y="2017665"/>
                  <a:pt x="5685119" y="1854583"/>
                  <a:pt x="5685119" y="1865961"/>
                </a:cubicBezTo>
                <a:cubicBezTo>
                  <a:pt x="5685119" y="1900094"/>
                  <a:pt x="5855787" y="1846998"/>
                  <a:pt x="5855787" y="1805279"/>
                </a:cubicBezTo>
                <a:cubicBezTo>
                  <a:pt x="5855787" y="1790109"/>
                  <a:pt x="5999906" y="1790109"/>
                  <a:pt x="5999906" y="1740805"/>
                </a:cubicBezTo>
                <a:cubicBezTo>
                  <a:pt x="5999906" y="1737012"/>
                  <a:pt x="6128855" y="1619441"/>
                  <a:pt x="6128855" y="1638404"/>
                </a:cubicBezTo>
                <a:cubicBezTo>
                  <a:pt x="6128855" y="1687708"/>
                  <a:pt x="6288144" y="1645990"/>
                  <a:pt x="6288144" y="1608064"/>
                </a:cubicBezTo>
                <a:cubicBezTo>
                  <a:pt x="6288144" y="1581515"/>
                  <a:pt x="6451227" y="1649782"/>
                  <a:pt x="6451227" y="1611856"/>
                </a:cubicBezTo>
                <a:cubicBezTo>
                  <a:pt x="6451227" y="1653575"/>
                  <a:pt x="6599138" y="1558760"/>
                  <a:pt x="6599138" y="1551175"/>
                </a:cubicBezTo>
                <a:cubicBezTo>
                  <a:pt x="6599138" y="1517041"/>
                  <a:pt x="6762220" y="1608064"/>
                  <a:pt x="6762220" y="1585308"/>
                </a:cubicBezTo>
                <a:cubicBezTo>
                  <a:pt x="6762220" y="1543589"/>
                  <a:pt x="6910132" y="1471530"/>
                  <a:pt x="6910132" y="1486700"/>
                </a:cubicBezTo>
                <a:cubicBezTo>
                  <a:pt x="6910132" y="1490493"/>
                  <a:pt x="7065629" y="1448774"/>
                  <a:pt x="7065629" y="1460152"/>
                </a:cubicBezTo>
                <a:cubicBezTo>
                  <a:pt x="7065629" y="1437397"/>
                  <a:pt x="7224918" y="1456360"/>
                  <a:pt x="7224918" y="1494286"/>
                </a:cubicBezTo>
                <a:cubicBezTo>
                  <a:pt x="7224918" y="1437397"/>
                  <a:pt x="7384208" y="1570138"/>
                  <a:pt x="7384208" y="1558760"/>
                </a:cubicBezTo>
                <a:cubicBezTo>
                  <a:pt x="7384208" y="1517041"/>
                  <a:pt x="7539705" y="1418434"/>
                  <a:pt x="7539705" y="1452567"/>
                </a:cubicBezTo>
                <a:cubicBezTo>
                  <a:pt x="7539705" y="1448774"/>
                  <a:pt x="7695202" y="1498078"/>
                  <a:pt x="7695202" y="1475323"/>
                </a:cubicBezTo>
                <a:cubicBezTo>
                  <a:pt x="7695202" y="1399471"/>
                  <a:pt x="7854492" y="1444982"/>
                  <a:pt x="7854492" y="1463945"/>
                </a:cubicBezTo>
                <a:cubicBezTo>
                  <a:pt x="7854492" y="1490493"/>
                  <a:pt x="7987233" y="1608064"/>
                  <a:pt x="7987233" y="1589101"/>
                </a:cubicBezTo>
                <a:cubicBezTo>
                  <a:pt x="7987233" y="1649782"/>
                  <a:pt x="8116181" y="1680123"/>
                  <a:pt x="8116181" y="1664953"/>
                </a:cubicBezTo>
                <a:cubicBezTo>
                  <a:pt x="8116181" y="1676331"/>
                  <a:pt x="8267886" y="1714257"/>
                  <a:pt x="8267886" y="1702879"/>
                </a:cubicBezTo>
                <a:cubicBezTo>
                  <a:pt x="8267886" y="1714257"/>
                  <a:pt x="8415797" y="1687708"/>
                  <a:pt x="8415797" y="1755975"/>
                </a:cubicBezTo>
                <a:cubicBezTo>
                  <a:pt x="8415797" y="1797694"/>
                  <a:pt x="8582672" y="1729427"/>
                  <a:pt x="8582672" y="1778731"/>
                </a:cubicBezTo>
                <a:cubicBezTo>
                  <a:pt x="8582672" y="1771146"/>
                  <a:pt x="8696450" y="1919057"/>
                  <a:pt x="8696450" y="1922850"/>
                </a:cubicBezTo>
                <a:cubicBezTo>
                  <a:pt x="8696450" y="1896301"/>
                  <a:pt x="8855740" y="2002494"/>
                  <a:pt x="8855740" y="1979739"/>
                </a:cubicBezTo>
                <a:cubicBezTo>
                  <a:pt x="8855740" y="1945605"/>
                  <a:pt x="9015029" y="2036628"/>
                  <a:pt x="9015029" y="2036628"/>
                </a:cubicBezTo>
                <a:cubicBezTo>
                  <a:pt x="9015029" y="2051798"/>
                  <a:pt x="9189489" y="2010080"/>
                  <a:pt x="9189489" y="2025250"/>
                </a:cubicBezTo>
                <a:cubicBezTo>
                  <a:pt x="9189489" y="1998702"/>
                  <a:pt x="9352571" y="2032835"/>
                  <a:pt x="9352571" y="2036628"/>
                </a:cubicBezTo>
                <a:cubicBezTo>
                  <a:pt x="9352571" y="2025250"/>
                  <a:pt x="9511861" y="2059383"/>
                  <a:pt x="9511861" y="2089724"/>
                </a:cubicBezTo>
                <a:cubicBezTo>
                  <a:pt x="9511861" y="2101102"/>
                  <a:pt x="9674943" y="2150406"/>
                  <a:pt x="9674943" y="2154198"/>
                </a:cubicBezTo>
                <a:cubicBezTo>
                  <a:pt x="9674943" y="2139028"/>
                  <a:pt x="9841818" y="2131443"/>
                  <a:pt x="9841818" y="2123858"/>
                </a:cubicBezTo>
                <a:cubicBezTo>
                  <a:pt x="9841818" y="2123858"/>
                  <a:pt x="10004899" y="2017665"/>
                  <a:pt x="10004899" y="2074554"/>
                </a:cubicBezTo>
                <a:cubicBezTo>
                  <a:pt x="10004899" y="2006287"/>
                  <a:pt x="10164189" y="2040420"/>
                  <a:pt x="10164189" y="2025250"/>
                </a:cubicBezTo>
                <a:cubicBezTo>
                  <a:pt x="10164189" y="2032835"/>
                  <a:pt x="10350027" y="2097309"/>
                  <a:pt x="10350027" y="2089724"/>
                </a:cubicBezTo>
                <a:cubicBezTo>
                  <a:pt x="10350027" y="2070761"/>
                  <a:pt x="10501731" y="1998702"/>
                  <a:pt x="10501731" y="2010080"/>
                </a:cubicBezTo>
                <a:cubicBezTo>
                  <a:pt x="10501731" y="1964568"/>
                  <a:pt x="10634472" y="1869753"/>
                  <a:pt x="10634472" y="1884924"/>
                </a:cubicBezTo>
                <a:cubicBezTo>
                  <a:pt x="10634472" y="1892509"/>
                  <a:pt x="10793762" y="1850790"/>
                  <a:pt x="10793762" y="1828035"/>
                </a:cubicBezTo>
                <a:cubicBezTo>
                  <a:pt x="10793762" y="1797694"/>
                  <a:pt x="10975807" y="1835620"/>
                  <a:pt x="10975807" y="1854583"/>
                </a:cubicBezTo>
                <a:cubicBezTo>
                  <a:pt x="10975807" y="1839412"/>
                  <a:pt x="11135097" y="1801486"/>
                  <a:pt x="11135097" y="1801486"/>
                </a:cubicBezTo>
                <a:cubicBezTo>
                  <a:pt x="11135097" y="1774938"/>
                  <a:pt x="11301972" y="1835620"/>
                  <a:pt x="11301972" y="1828035"/>
                </a:cubicBezTo>
                <a:cubicBezTo>
                  <a:pt x="11301972" y="1816657"/>
                  <a:pt x="11457469" y="1854583"/>
                  <a:pt x="11457469" y="1877338"/>
                </a:cubicBezTo>
                <a:cubicBezTo>
                  <a:pt x="11457469" y="1907679"/>
                  <a:pt x="11624343" y="1911472"/>
                  <a:pt x="11624343" y="1881131"/>
                </a:cubicBezTo>
                <a:cubicBezTo>
                  <a:pt x="11624343" y="1884924"/>
                  <a:pt x="11783633" y="1968361"/>
                  <a:pt x="11783633" y="1930435"/>
                </a:cubicBezTo>
                <a:cubicBezTo>
                  <a:pt x="11783633" y="1941813"/>
                  <a:pt x="11965678" y="1858375"/>
                  <a:pt x="11965678" y="1896301"/>
                </a:cubicBezTo>
                <a:cubicBezTo>
                  <a:pt x="11965678" y="1941813"/>
                  <a:pt x="12113590" y="1983531"/>
                  <a:pt x="12113590" y="1987324"/>
                </a:cubicBezTo>
                <a:cubicBezTo>
                  <a:pt x="12113590" y="1983531"/>
                  <a:pt x="12276672" y="2032835"/>
                  <a:pt x="12276672" y="2078346"/>
                </a:cubicBezTo>
                <a:cubicBezTo>
                  <a:pt x="12276672" y="2097309"/>
                  <a:pt x="12451131" y="1953190"/>
                  <a:pt x="12451131" y="1998702"/>
                </a:cubicBezTo>
                <a:cubicBezTo>
                  <a:pt x="12451131" y="2032835"/>
                  <a:pt x="12606629" y="1907679"/>
                  <a:pt x="12606629" y="1915264"/>
                </a:cubicBezTo>
                <a:cubicBezTo>
                  <a:pt x="12606629" y="1938020"/>
                  <a:pt x="12800052" y="1953190"/>
                  <a:pt x="12800052" y="1979739"/>
                </a:cubicBezTo>
                <a:cubicBezTo>
                  <a:pt x="12800052" y="2025250"/>
                  <a:pt x="12947963" y="1828035"/>
                  <a:pt x="12947963" y="1873546"/>
                </a:cubicBezTo>
                <a:cubicBezTo>
                  <a:pt x="12947963" y="1881131"/>
                  <a:pt x="13130009" y="1892509"/>
                  <a:pt x="13130009" y="1900094"/>
                </a:cubicBezTo>
                <a:cubicBezTo>
                  <a:pt x="13130009" y="1919057"/>
                  <a:pt x="13270335" y="1858375"/>
                  <a:pt x="13270335" y="1850790"/>
                </a:cubicBezTo>
                <a:cubicBezTo>
                  <a:pt x="13270335" y="1862168"/>
                  <a:pt x="13418246" y="1869753"/>
                  <a:pt x="13418246" y="1862168"/>
                </a:cubicBezTo>
                <a:cubicBezTo>
                  <a:pt x="13418246" y="1877338"/>
                  <a:pt x="13573744" y="1812864"/>
                  <a:pt x="13573744" y="1824242"/>
                </a:cubicBezTo>
                <a:cubicBezTo>
                  <a:pt x="13573744" y="1816657"/>
                  <a:pt x="13740618" y="1797694"/>
                  <a:pt x="13740618" y="1831827"/>
                </a:cubicBezTo>
                <a:cubicBezTo>
                  <a:pt x="13740618" y="1835620"/>
                  <a:pt x="13843019" y="1926642"/>
                  <a:pt x="13843019" y="1968361"/>
                </a:cubicBezTo>
                <a:cubicBezTo>
                  <a:pt x="13843019" y="2040420"/>
                  <a:pt x="13994723" y="1994909"/>
                  <a:pt x="13994723" y="2040420"/>
                </a:cubicBezTo>
                <a:cubicBezTo>
                  <a:pt x="13994723" y="2017665"/>
                  <a:pt x="14157805" y="2010080"/>
                  <a:pt x="14157805" y="2097309"/>
                </a:cubicBezTo>
                <a:cubicBezTo>
                  <a:pt x="14157805" y="2089724"/>
                  <a:pt x="14248828" y="2283147"/>
                  <a:pt x="14248828" y="2264184"/>
                </a:cubicBezTo>
                <a:cubicBezTo>
                  <a:pt x="14248828" y="2226258"/>
                  <a:pt x="14317095" y="2260391"/>
                  <a:pt x="14366398" y="2283147"/>
                </a:cubicBezTo>
                <a:lnTo>
                  <a:pt x="14366398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3792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Picture">
            <a:extLst>
              <a:ext uri="{FF2B5EF4-FFF2-40B4-BE49-F238E27FC236}">
                <a16:creationId xmlns:a16="http://schemas.microsoft.com/office/drawing/2014/main" id="{F5AD690C-4347-45A4-8801-3E13F704D577}"/>
              </a:ext>
            </a:extLst>
          </p:cNvPr>
          <p:cNvSpPr/>
          <p:nvPr/>
        </p:nvSpPr>
        <p:spPr>
          <a:xfrm>
            <a:off x="570594" y="555169"/>
            <a:ext cx="5921830" cy="5921830"/>
          </a:xfrm>
          <a:prstGeom prst="ellipse">
            <a:avLst/>
          </a:prstGeom>
          <a:blipFill>
            <a:blip r:embed="rId2"/>
            <a:srcRect/>
            <a:stretch>
              <a:fillRect l="-18707" t="-13560" r="-16606" b="-21752"/>
            </a:stretch>
          </a:blipFill>
          <a:ln>
            <a:noFill/>
          </a:ln>
          <a:effectLst>
            <a:outerShdw blurRad="2540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Graphic 15">
            <a:extLst>
              <a:ext uri="{FF2B5EF4-FFF2-40B4-BE49-F238E27FC236}">
                <a16:creationId xmlns:a16="http://schemas.microsoft.com/office/drawing/2014/main" id="{B5BE95CF-75E0-4A77-AB56-CCCED99A4F3E}"/>
              </a:ext>
            </a:extLst>
          </p:cNvPr>
          <p:cNvSpPr/>
          <p:nvPr/>
        </p:nvSpPr>
        <p:spPr>
          <a:xfrm>
            <a:off x="-2033245" y="-1698942"/>
            <a:ext cx="4303102" cy="3142557"/>
          </a:xfrm>
          <a:custGeom>
            <a:avLst/>
            <a:gdLst>
              <a:gd name="connsiteX0" fmla="*/ 328613 w 996315"/>
              <a:gd name="connsiteY0" fmla="*/ 57310 h 727609"/>
              <a:gd name="connsiteX1" fmla="*/ 304800 w 996315"/>
              <a:gd name="connsiteY1" fmla="*/ 83980 h 727609"/>
              <a:gd name="connsiteX2" fmla="*/ 282893 w 996315"/>
              <a:gd name="connsiteY2" fmla="*/ 80170 h 727609"/>
              <a:gd name="connsiteX3" fmla="*/ 262890 w 996315"/>
              <a:gd name="connsiteY3" fmla="*/ 87790 h 727609"/>
              <a:gd name="connsiteX4" fmla="*/ 239078 w 996315"/>
              <a:gd name="connsiteY4" fmla="*/ 72550 h 727609"/>
              <a:gd name="connsiteX5" fmla="*/ 219075 w 996315"/>
              <a:gd name="connsiteY5" fmla="*/ 84933 h 727609"/>
              <a:gd name="connsiteX6" fmla="*/ 197168 w 996315"/>
              <a:gd name="connsiteY6" fmla="*/ 88743 h 727609"/>
              <a:gd name="connsiteX7" fmla="*/ 181928 w 996315"/>
              <a:gd name="connsiteY7" fmla="*/ 107793 h 727609"/>
              <a:gd name="connsiteX8" fmla="*/ 158115 w 996315"/>
              <a:gd name="connsiteY8" fmla="*/ 108745 h 727609"/>
              <a:gd name="connsiteX9" fmla="*/ 138113 w 996315"/>
              <a:gd name="connsiteY9" fmla="*/ 123033 h 727609"/>
              <a:gd name="connsiteX10" fmla="*/ 116205 w 996315"/>
              <a:gd name="connsiteY10" fmla="*/ 134463 h 727609"/>
              <a:gd name="connsiteX11" fmla="*/ 96203 w 996315"/>
              <a:gd name="connsiteY11" fmla="*/ 149703 h 727609"/>
              <a:gd name="connsiteX12" fmla="*/ 76200 w 996315"/>
              <a:gd name="connsiteY12" fmla="*/ 164943 h 727609"/>
              <a:gd name="connsiteX13" fmla="*/ 52388 w 996315"/>
              <a:gd name="connsiteY13" fmla="*/ 170658 h 727609"/>
              <a:gd name="connsiteX14" fmla="*/ 28575 w 996315"/>
              <a:gd name="connsiteY14" fmla="*/ 180183 h 727609"/>
              <a:gd name="connsiteX15" fmla="*/ 14288 w 996315"/>
              <a:gd name="connsiteY15" fmla="*/ 202090 h 727609"/>
              <a:gd name="connsiteX16" fmla="*/ 7620 w 996315"/>
              <a:gd name="connsiteY16" fmla="*/ 225903 h 727609"/>
              <a:gd name="connsiteX17" fmla="*/ 953 w 996315"/>
              <a:gd name="connsiteY17" fmla="*/ 249715 h 727609"/>
              <a:gd name="connsiteX18" fmla="*/ 13335 w 996315"/>
              <a:gd name="connsiteY18" fmla="*/ 275433 h 727609"/>
              <a:gd name="connsiteX19" fmla="*/ 11430 w 996315"/>
              <a:gd name="connsiteY19" fmla="*/ 301150 h 727609"/>
              <a:gd name="connsiteX20" fmla="*/ 4763 w 996315"/>
              <a:gd name="connsiteY20" fmla="*/ 325915 h 727609"/>
              <a:gd name="connsiteX21" fmla="*/ 953 w 996315"/>
              <a:gd name="connsiteY21" fmla="*/ 351633 h 727609"/>
              <a:gd name="connsiteX22" fmla="*/ 4763 w 996315"/>
              <a:gd name="connsiteY22" fmla="*/ 377350 h 727609"/>
              <a:gd name="connsiteX23" fmla="*/ 10478 w 996315"/>
              <a:gd name="connsiteY23" fmla="*/ 403068 h 727609"/>
              <a:gd name="connsiteX24" fmla="*/ 11430 w 996315"/>
              <a:gd name="connsiteY24" fmla="*/ 428785 h 727609"/>
              <a:gd name="connsiteX25" fmla="*/ 12383 w 996315"/>
              <a:gd name="connsiteY25" fmla="*/ 454503 h 727609"/>
              <a:gd name="connsiteX26" fmla="*/ 12383 w 996315"/>
              <a:gd name="connsiteY26" fmla="*/ 480220 h 727609"/>
              <a:gd name="connsiteX27" fmla="*/ 953 w 996315"/>
              <a:gd name="connsiteY27" fmla="*/ 504985 h 727609"/>
              <a:gd name="connsiteX28" fmla="*/ 5715 w 996315"/>
              <a:gd name="connsiteY28" fmla="*/ 534513 h 727609"/>
              <a:gd name="connsiteX29" fmla="*/ 0 w 996315"/>
              <a:gd name="connsiteY29" fmla="*/ 567850 h 727609"/>
              <a:gd name="connsiteX30" fmla="*/ 20003 w 996315"/>
              <a:gd name="connsiteY30" fmla="*/ 591663 h 727609"/>
              <a:gd name="connsiteX31" fmla="*/ 40005 w 996315"/>
              <a:gd name="connsiteY31" fmla="*/ 613570 h 727609"/>
              <a:gd name="connsiteX32" fmla="*/ 63818 w 996315"/>
              <a:gd name="connsiteY32" fmla="*/ 630715 h 727609"/>
              <a:gd name="connsiteX33" fmla="*/ 85725 w 996315"/>
              <a:gd name="connsiteY33" fmla="*/ 639288 h 727609"/>
              <a:gd name="connsiteX34" fmla="*/ 111443 w 996315"/>
              <a:gd name="connsiteY34" fmla="*/ 637383 h 727609"/>
              <a:gd name="connsiteX35" fmla="*/ 128588 w 996315"/>
              <a:gd name="connsiteY35" fmla="*/ 658338 h 727609"/>
              <a:gd name="connsiteX36" fmla="*/ 154305 w 996315"/>
              <a:gd name="connsiteY36" fmla="*/ 652623 h 727609"/>
              <a:gd name="connsiteX37" fmla="*/ 176213 w 996315"/>
              <a:gd name="connsiteY37" fmla="*/ 657385 h 727609"/>
              <a:gd name="connsiteX38" fmla="*/ 197168 w 996315"/>
              <a:gd name="connsiteY38" fmla="*/ 665005 h 727609"/>
              <a:gd name="connsiteX39" fmla="*/ 216218 w 996315"/>
              <a:gd name="connsiteY39" fmla="*/ 682150 h 727609"/>
              <a:gd name="connsiteX40" fmla="*/ 238125 w 996315"/>
              <a:gd name="connsiteY40" fmla="*/ 688818 h 727609"/>
              <a:gd name="connsiteX41" fmla="*/ 261938 w 996315"/>
              <a:gd name="connsiteY41" fmla="*/ 688818 h 727609"/>
              <a:gd name="connsiteX42" fmla="*/ 284798 w 996315"/>
              <a:gd name="connsiteY42" fmla="*/ 693580 h 727609"/>
              <a:gd name="connsiteX43" fmla="*/ 309563 w 996315"/>
              <a:gd name="connsiteY43" fmla="*/ 689770 h 727609"/>
              <a:gd name="connsiteX44" fmla="*/ 327660 w 996315"/>
              <a:gd name="connsiteY44" fmla="*/ 711678 h 727609"/>
              <a:gd name="connsiteX45" fmla="*/ 354330 w 996315"/>
              <a:gd name="connsiteY45" fmla="*/ 705963 h 727609"/>
              <a:gd name="connsiteX46" fmla="*/ 377190 w 996315"/>
              <a:gd name="connsiteY46" fmla="*/ 717393 h 727609"/>
              <a:gd name="connsiteX47" fmla="*/ 401955 w 996315"/>
              <a:gd name="connsiteY47" fmla="*/ 724060 h 727609"/>
              <a:gd name="connsiteX48" fmla="*/ 426720 w 996315"/>
              <a:gd name="connsiteY48" fmla="*/ 710725 h 727609"/>
              <a:gd name="connsiteX49" fmla="*/ 450533 w 996315"/>
              <a:gd name="connsiteY49" fmla="*/ 712630 h 727609"/>
              <a:gd name="connsiteX50" fmla="*/ 475298 w 996315"/>
              <a:gd name="connsiteY50" fmla="*/ 711678 h 727609"/>
              <a:gd name="connsiteX51" fmla="*/ 492443 w 996315"/>
              <a:gd name="connsiteY51" fmla="*/ 690723 h 727609"/>
              <a:gd name="connsiteX52" fmla="*/ 517208 w 996315"/>
              <a:gd name="connsiteY52" fmla="*/ 689770 h 727609"/>
              <a:gd name="connsiteX53" fmla="*/ 542925 w 996315"/>
              <a:gd name="connsiteY53" fmla="*/ 689770 h 727609"/>
              <a:gd name="connsiteX54" fmla="*/ 562928 w 996315"/>
              <a:gd name="connsiteY54" fmla="*/ 675483 h 727609"/>
              <a:gd name="connsiteX55" fmla="*/ 583883 w 996315"/>
              <a:gd name="connsiteY55" fmla="*/ 659290 h 727609"/>
              <a:gd name="connsiteX56" fmla="*/ 608648 w 996315"/>
              <a:gd name="connsiteY56" fmla="*/ 665958 h 727609"/>
              <a:gd name="connsiteX57" fmla="*/ 632460 w 996315"/>
              <a:gd name="connsiteY57" fmla="*/ 656433 h 727609"/>
              <a:gd name="connsiteX58" fmla="*/ 656273 w 996315"/>
              <a:gd name="connsiteY58" fmla="*/ 662148 h 727609"/>
              <a:gd name="connsiteX59" fmla="*/ 680085 w 996315"/>
              <a:gd name="connsiteY59" fmla="*/ 660243 h 727609"/>
              <a:gd name="connsiteX60" fmla="*/ 704850 w 996315"/>
              <a:gd name="connsiteY60" fmla="*/ 660243 h 727609"/>
              <a:gd name="connsiteX61" fmla="*/ 729615 w 996315"/>
              <a:gd name="connsiteY61" fmla="*/ 671673 h 727609"/>
              <a:gd name="connsiteX62" fmla="*/ 754380 w 996315"/>
              <a:gd name="connsiteY62" fmla="*/ 666910 h 727609"/>
              <a:gd name="connsiteX63" fmla="*/ 779145 w 996315"/>
              <a:gd name="connsiteY63" fmla="*/ 664053 h 727609"/>
              <a:gd name="connsiteX64" fmla="*/ 803910 w 996315"/>
              <a:gd name="connsiteY64" fmla="*/ 666910 h 727609"/>
              <a:gd name="connsiteX65" fmla="*/ 822008 w 996315"/>
              <a:gd name="connsiteY65" fmla="*/ 657385 h 727609"/>
              <a:gd name="connsiteX66" fmla="*/ 837248 w 996315"/>
              <a:gd name="connsiteY66" fmla="*/ 649765 h 727609"/>
              <a:gd name="connsiteX67" fmla="*/ 848678 w 996315"/>
              <a:gd name="connsiteY67" fmla="*/ 638335 h 727609"/>
              <a:gd name="connsiteX68" fmla="*/ 865823 w 996315"/>
              <a:gd name="connsiteY68" fmla="*/ 628810 h 727609"/>
              <a:gd name="connsiteX69" fmla="*/ 882968 w 996315"/>
              <a:gd name="connsiteY69" fmla="*/ 607855 h 727609"/>
              <a:gd name="connsiteX70" fmla="*/ 879158 w 996315"/>
              <a:gd name="connsiteY70" fmla="*/ 579280 h 727609"/>
              <a:gd name="connsiteX71" fmla="*/ 887730 w 996315"/>
              <a:gd name="connsiteY71" fmla="*/ 555468 h 727609"/>
              <a:gd name="connsiteX72" fmla="*/ 903923 w 996315"/>
              <a:gd name="connsiteY72" fmla="*/ 532608 h 727609"/>
              <a:gd name="connsiteX73" fmla="*/ 894398 w 996315"/>
              <a:gd name="connsiteY73" fmla="*/ 504985 h 727609"/>
              <a:gd name="connsiteX74" fmla="*/ 895350 w 996315"/>
              <a:gd name="connsiteY74" fmla="*/ 479268 h 727609"/>
              <a:gd name="connsiteX75" fmla="*/ 916305 w 996315"/>
              <a:gd name="connsiteY75" fmla="*/ 457360 h 727609"/>
              <a:gd name="connsiteX76" fmla="*/ 906780 w 996315"/>
              <a:gd name="connsiteY76" fmla="*/ 428785 h 727609"/>
              <a:gd name="connsiteX77" fmla="*/ 932498 w 996315"/>
              <a:gd name="connsiteY77" fmla="*/ 411640 h 727609"/>
              <a:gd name="connsiteX78" fmla="*/ 935355 w 996315"/>
              <a:gd name="connsiteY78" fmla="*/ 384970 h 727609"/>
              <a:gd name="connsiteX79" fmla="*/ 947738 w 996315"/>
              <a:gd name="connsiteY79" fmla="*/ 363063 h 727609"/>
              <a:gd name="connsiteX80" fmla="*/ 964883 w 996315"/>
              <a:gd name="connsiteY80" fmla="*/ 344013 h 727609"/>
              <a:gd name="connsiteX81" fmla="*/ 981075 w 996315"/>
              <a:gd name="connsiteY81" fmla="*/ 324963 h 727609"/>
              <a:gd name="connsiteX82" fmla="*/ 996315 w 996315"/>
              <a:gd name="connsiteY82" fmla="*/ 303055 h 727609"/>
              <a:gd name="connsiteX83" fmla="*/ 993458 w 996315"/>
              <a:gd name="connsiteY83" fmla="*/ 277338 h 727609"/>
              <a:gd name="connsiteX84" fmla="*/ 982028 w 996315"/>
              <a:gd name="connsiteY84" fmla="*/ 254478 h 727609"/>
              <a:gd name="connsiteX85" fmla="*/ 984885 w 996315"/>
              <a:gd name="connsiteY85" fmla="*/ 228760 h 727609"/>
              <a:gd name="connsiteX86" fmla="*/ 980123 w 996315"/>
              <a:gd name="connsiteY86" fmla="*/ 203995 h 727609"/>
              <a:gd name="connsiteX87" fmla="*/ 958215 w 996315"/>
              <a:gd name="connsiteY87" fmla="*/ 186850 h 727609"/>
              <a:gd name="connsiteX88" fmla="*/ 942023 w 996315"/>
              <a:gd name="connsiteY88" fmla="*/ 168753 h 727609"/>
              <a:gd name="connsiteX89" fmla="*/ 925830 w 996315"/>
              <a:gd name="connsiteY89" fmla="*/ 151608 h 727609"/>
              <a:gd name="connsiteX90" fmla="*/ 912495 w 996315"/>
              <a:gd name="connsiteY90" fmla="*/ 127795 h 727609"/>
              <a:gd name="connsiteX91" fmla="*/ 891540 w 996315"/>
              <a:gd name="connsiteY91" fmla="*/ 115413 h 727609"/>
              <a:gd name="connsiteX92" fmla="*/ 868680 w 996315"/>
              <a:gd name="connsiteY92" fmla="*/ 110650 h 727609"/>
              <a:gd name="connsiteX93" fmla="*/ 847725 w 996315"/>
              <a:gd name="connsiteY93" fmla="*/ 102078 h 727609"/>
              <a:gd name="connsiteX94" fmla="*/ 824865 w 996315"/>
              <a:gd name="connsiteY94" fmla="*/ 85885 h 727609"/>
              <a:gd name="connsiteX95" fmla="*/ 798195 w 996315"/>
              <a:gd name="connsiteY95" fmla="*/ 65883 h 727609"/>
              <a:gd name="connsiteX96" fmla="*/ 775335 w 996315"/>
              <a:gd name="connsiteY96" fmla="*/ 54453 h 727609"/>
              <a:gd name="connsiteX97" fmla="*/ 755333 w 996315"/>
              <a:gd name="connsiteY97" fmla="*/ 38260 h 727609"/>
              <a:gd name="connsiteX98" fmla="*/ 728663 w 996315"/>
              <a:gd name="connsiteY98" fmla="*/ 38260 h 727609"/>
              <a:gd name="connsiteX99" fmla="*/ 704850 w 996315"/>
              <a:gd name="connsiteY99" fmla="*/ 34450 h 727609"/>
              <a:gd name="connsiteX100" fmla="*/ 683895 w 996315"/>
              <a:gd name="connsiteY100" fmla="*/ 17305 h 727609"/>
              <a:gd name="connsiteX101" fmla="*/ 659130 w 996315"/>
              <a:gd name="connsiteY101" fmla="*/ 15400 h 727609"/>
              <a:gd name="connsiteX102" fmla="*/ 635318 w 996315"/>
              <a:gd name="connsiteY102" fmla="*/ 1113 h 727609"/>
              <a:gd name="connsiteX103" fmla="*/ 609600 w 996315"/>
              <a:gd name="connsiteY103" fmla="*/ 3018 h 727609"/>
              <a:gd name="connsiteX104" fmla="*/ 581978 w 996315"/>
              <a:gd name="connsiteY104" fmla="*/ 8733 h 727609"/>
              <a:gd name="connsiteX105" fmla="*/ 554355 w 996315"/>
              <a:gd name="connsiteY105" fmla="*/ 6828 h 727609"/>
              <a:gd name="connsiteX106" fmla="*/ 527685 w 996315"/>
              <a:gd name="connsiteY106" fmla="*/ 3970 h 727609"/>
              <a:gd name="connsiteX107" fmla="*/ 502920 w 996315"/>
              <a:gd name="connsiteY107" fmla="*/ 160 h 727609"/>
              <a:gd name="connsiteX108" fmla="*/ 479108 w 996315"/>
              <a:gd name="connsiteY108" fmla="*/ 7780 h 727609"/>
              <a:gd name="connsiteX109" fmla="*/ 457200 w 996315"/>
              <a:gd name="connsiteY109" fmla="*/ 4923 h 727609"/>
              <a:gd name="connsiteX110" fmla="*/ 437198 w 996315"/>
              <a:gd name="connsiteY110" fmla="*/ 9685 h 727609"/>
              <a:gd name="connsiteX111" fmla="*/ 415290 w 996315"/>
              <a:gd name="connsiteY111" fmla="*/ 5875 h 727609"/>
              <a:gd name="connsiteX112" fmla="*/ 387668 w 996315"/>
              <a:gd name="connsiteY112" fmla="*/ 8733 h 727609"/>
              <a:gd name="connsiteX113" fmla="*/ 375285 w 996315"/>
              <a:gd name="connsiteY113" fmla="*/ 36355 h 727609"/>
              <a:gd name="connsiteX114" fmla="*/ 347663 w 996315"/>
              <a:gd name="connsiteY114" fmla="*/ 41118 h 727609"/>
              <a:gd name="connsiteX115" fmla="*/ 328613 w 996315"/>
              <a:gd name="connsiteY115" fmla="*/ 57310 h 727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</a:cxnLst>
            <a:rect l="l" t="t" r="r" b="b"/>
            <a:pathLst>
              <a:path w="996315" h="727609">
                <a:moveTo>
                  <a:pt x="328613" y="57310"/>
                </a:moveTo>
                <a:cubicBezTo>
                  <a:pt x="328613" y="69693"/>
                  <a:pt x="304800" y="79218"/>
                  <a:pt x="304800" y="83980"/>
                </a:cubicBezTo>
                <a:cubicBezTo>
                  <a:pt x="304800" y="82075"/>
                  <a:pt x="282893" y="86838"/>
                  <a:pt x="282893" y="80170"/>
                </a:cubicBezTo>
                <a:cubicBezTo>
                  <a:pt x="282893" y="76360"/>
                  <a:pt x="262890" y="91600"/>
                  <a:pt x="262890" y="87790"/>
                </a:cubicBezTo>
                <a:cubicBezTo>
                  <a:pt x="262890" y="93505"/>
                  <a:pt x="239078" y="92553"/>
                  <a:pt x="239078" y="72550"/>
                </a:cubicBezTo>
                <a:cubicBezTo>
                  <a:pt x="239078" y="80170"/>
                  <a:pt x="219075" y="72550"/>
                  <a:pt x="219075" y="84933"/>
                </a:cubicBezTo>
                <a:cubicBezTo>
                  <a:pt x="219075" y="74455"/>
                  <a:pt x="197168" y="88743"/>
                  <a:pt x="197168" y="88743"/>
                </a:cubicBezTo>
                <a:cubicBezTo>
                  <a:pt x="197168" y="83028"/>
                  <a:pt x="181928" y="116365"/>
                  <a:pt x="181928" y="107793"/>
                </a:cubicBezTo>
                <a:cubicBezTo>
                  <a:pt x="181928" y="91600"/>
                  <a:pt x="158115" y="111603"/>
                  <a:pt x="158115" y="108745"/>
                </a:cubicBezTo>
                <a:cubicBezTo>
                  <a:pt x="158115" y="119223"/>
                  <a:pt x="138113" y="123985"/>
                  <a:pt x="138113" y="123033"/>
                </a:cubicBezTo>
                <a:cubicBezTo>
                  <a:pt x="138113" y="116365"/>
                  <a:pt x="116205" y="135415"/>
                  <a:pt x="116205" y="134463"/>
                </a:cubicBezTo>
                <a:cubicBezTo>
                  <a:pt x="116205" y="128748"/>
                  <a:pt x="96203" y="164943"/>
                  <a:pt x="96203" y="149703"/>
                </a:cubicBezTo>
                <a:cubicBezTo>
                  <a:pt x="96203" y="140178"/>
                  <a:pt x="76200" y="167800"/>
                  <a:pt x="76200" y="164943"/>
                </a:cubicBezTo>
                <a:cubicBezTo>
                  <a:pt x="76200" y="163038"/>
                  <a:pt x="52388" y="183040"/>
                  <a:pt x="52388" y="170658"/>
                </a:cubicBezTo>
                <a:cubicBezTo>
                  <a:pt x="52388" y="170658"/>
                  <a:pt x="28575" y="178278"/>
                  <a:pt x="28575" y="180183"/>
                </a:cubicBezTo>
                <a:cubicBezTo>
                  <a:pt x="28575" y="175420"/>
                  <a:pt x="14288" y="203043"/>
                  <a:pt x="14288" y="202090"/>
                </a:cubicBezTo>
                <a:cubicBezTo>
                  <a:pt x="14288" y="205900"/>
                  <a:pt x="7620" y="233523"/>
                  <a:pt x="7620" y="225903"/>
                </a:cubicBezTo>
                <a:cubicBezTo>
                  <a:pt x="7620" y="226855"/>
                  <a:pt x="953" y="247810"/>
                  <a:pt x="953" y="249715"/>
                </a:cubicBezTo>
                <a:cubicBezTo>
                  <a:pt x="953" y="252573"/>
                  <a:pt x="13335" y="274480"/>
                  <a:pt x="13335" y="275433"/>
                </a:cubicBezTo>
                <a:cubicBezTo>
                  <a:pt x="13335" y="273528"/>
                  <a:pt x="11430" y="304008"/>
                  <a:pt x="11430" y="301150"/>
                </a:cubicBezTo>
                <a:cubicBezTo>
                  <a:pt x="11430" y="293530"/>
                  <a:pt x="4763" y="311628"/>
                  <a:pt x="4763" y="325915"/>
                </a:cubicBezTo>
                <a:cubicBezTo>
                  <a:pt x="4763" y="325915"/>
                  <a:pt x="953" y="349728"/>
                  <a:pt x="953" y="351633"/>
                </a:cubicBezTo>
                <a:cubicBezTo>
                  <a:pt x="953" y="364015"/>
                  <a:pt x="4763" y="378303"/>
                  <a:pt x="4763" y="377350"/>
                </a:cubicBezTo>
                <a:cubicBezTo>
                  <a:pt x="4763" y="366873"/>
                  <a:pt x="10478" y="401163"/>
                  <a:pt x="10478" y="403068"/>
                </a:cubicBezTo>
                <a:cubicBezTo>
                  <a:pt x="10478" y="400210"/>
                  <a:pt x="11430" y="428785"/>
                  <a:pt x="11430" y="428785"/>
                </a:cubicBezTo>
                <a:cubicBezTo>
                  <a:pt x="11430" y="420213"/>
                  <a:pt x="12383" y="447835"/>
                  <a:pt x="12383" y="454503"/>
                </a:cubicBezTo>
                <a:cubicBezTo>
                  <a:pt x="12383" y="448788"/>
                  <a:pt x="12383" y="473553"/>
                  <a:pt x="12383" y="480220"/>
                </a:cubicBezTo>
                <a:cubicBezTo>
                  <a:pt x="12383" y="472600"/>
                  <a:pt x="953" y="504985"/>
                  <a:pt x="953" y="504985"/>
                </a:cubicBezTo>
                <a:cubicBezTo>
                  <a:pt x="953" y="498318"/>
                  <a:pt x="5715" y="542133"/>
                  <a:pt x="5715" y="534513"/>
                </a:cubicBezTo>
                <a:cubicBezTo>
                  <a:pt x="5715" y="534513"/>
                  <a:pt x="0" y="564993"/>
                  <a:pt x="0" y="567850"/>
                </a:cubicBezTo>
                <a:cubicBezTo>
                  <a:pt x="0" y="550705"/>
                  <a:pt x="20003" y="604998"/>
                  <a:pt x="20003" y="591663"/>
                </a:cubicBezTo>
                <a:cubicBezTo>
                  <a:pt x="20003" y="606903"/>
                  <a:pt x="40005" y="611665"/>
                  <a:pt x="40005" y="613570"/>
                </a:cubicBezTo>
                <a:cubicBezTo>
                  <a:pt x="40005" y="614523"/>
                  <a:pt x="63818" y="645955"/>
                  <a:pt x="63818" y="630715"/>
                </a:cubicBezTo>
                <a:cubicBezTo>
                  <a:pt x="63818" y="631668"/>
                  <a:pt x="85725" y="642145"/>
                  <a:pt x="85725" y="639288"/>
                </a:cubicBezTo>
                <a:cubicBezTo>
                  <a:pt x="85725" y="644050"/>
                  <a:pt x="111443" y="622143"/>
                  <a:pt x="111443" y="637383"/>
                </a:cubicBezTo>
                <a:cubicBezTo>
                  <a:pt x="111443" y="645955"/>
                  <a:pt x="128588" y="653575"/>
                  <a:pt x="128588" y="658338"/>
                </a:cubicBezTo>
                <a:cubicBezTo>
                  <a:pt x="128588" y="668815"/>
                  <a:pt x="154305" y="661195"/>
                  <a:pt x="154305" y="652623"/>
                </a:cubicBezTo>
                <a:cubicBezTo>
                  <a:pt x="154305" y="665005"/>
                  <a:pt x="176213" y="648813"/>
                  <a:pt x="176213" y="657385"/>
                </a:cubicBezTo>
                <a:cubicBezTo>
                  <a:pt x="176213" y="663100"/>
                  <a:pt x="197168" y="672625"/>
                  <a:pt x="197168" y="665005"/>
                </a:cubicBezTo>
                <a:cubicBezTo>
                  <a:pt x="197168" y="660243"/>
                  <a:pt x="216218" y="685008"/>
                  <a:pt x="216218" y="682150"/>
                </a:cubicBezTo>
                <a:cubicBezTo>
                  <a:pt x="216218" y="679293"/>
                  <a:pt x="238125" y="691675"/>
                  <a:pt x="238125" y="688818"/>
                </a:cubicBezTo>
                <a:cubicBezTo>
                  <a:pt x="238125" y="686913"/>
                  <a:pt x="261938" y="697390"/>
                  <a:pt x="261938" y="688818"/>
                </a:cubicBezTo>
                <a:cubicBezTo>
                  <a:pt x="261938" y="684055"/>
                  <a:pt x="284798" y="686913"/>
                  <a:pt x="284798" y="693580"/>
                </a:cubicBezTo>
                <a:cubicBezTo>
                  <a:pt x="284798" y="699295"/>
                  <a:pt x="309563" y="686913"/>
                  <a:pt x="309563" y="689770"/>
                </a:cubicBezTo>
                <a:cubicBezTo>
                  <a:pt x="309563" y="699295"/>
                  <a:pt x="327660" y="713583"/>
                  <a:pt x="327660" y="711678"/>
                </a:cubicBezTo>
                <a:cubicBezTo>
                  <a:pt x="327660" y="706915"/>
                  <a:pt x="354330" y="712630"/>
                  <a:pt x="354330" y="705963"/>
                </a:cubicBezTo>
                <a:cubicBezTo>
                  <a:pt x="354330" y="703105"/>
                  <a:pt x="377190" y="715488"/>
                  <a:pt x="377190" y="717393"/>
                </a:cubicBezTo>
                <a:cubicBezTo>
                  <a:pt x="377190" y="715488"/>
                  <a:pt x="401955" y="735490"/>
                  <a:pt x="401955" y="724060"/>
                </a:cubicBezTo>
                <a:cubicBezTo>
                  <a:pt x="401955" y="719298"/>
                  <a:pt x="426720" y="707868"/>
                  <a:pt x="426720" y="710725"/>
                </a:cubicBezTo>
                <a:cubicBezTo>
                  <a:pt x="426720" y="707868"/>
                  <a:pt x="450533" y="705010"/>
                  <a:pt x="450533" y="712630"/>
                </a:cubicBezTo>
                <a:cubicBezTo>
                  <a:pt x="450533" y="707868"/>
                  <a:pt x="475298" y="706915"/>
                  <a:pt x="475298" y="711678"/>
                </a:cubicBezTo>
                <a:cubicBezTo>
                  <a:pt x="475298" y="710725"/>
                  <a:pt x="492443" y="694533"/>
                  <a:pt x="492443" y="690723"/>
                </a:cubicBezTo>
                <a:cubicBezTo>
                  <a:pt x="492443" y="696438"/>
                  <a:pt x="517208" y="686913"/>
                  <a:pt x="517208" y="689770"/>
                </a:cubicBezTo>
                <a:cubicBezTo>
                  <a:pt x="517208" y="684055"/>
                  <a:pt x="542925" y="687865"/>
                  <a:pt x="542925" y="689770"/>
                </a:cubicBezTo>
                <a:cubicBezTo>
                  <a:pt x="542925" y="692628"/>
                  <a:pt x="562928" y="675483"/>
                  <a:pt x="562928" y="675483"/>
                </a:cubicBezTo>
                <a:cubicBezTo>
                  <a:pt x="562928" y="668815"/>
                  <a:pt x="583883" y="656433"/>
                  <a:pt x="583883" y="659290"/>
                </a:cubicBezTo>
                <a:cubicBezTo>
                  <a:pt x="583883" y="657385"/>
                  <a:pt x="608648" y="658338"/>
                  <a:pt x="608648" y="665958"/>
                </a:cubicBezTo>
                <a:cubicBezTo>
                  <a:pt x="608648" y="658338"/>
                  <a:pt x="632460" y="659290"/>
                  <a:pt x="632460" y="656433"/>
                </a:cubicBezTo>
                <a:cubicBezTo>
                  <a:pt x="632460" y="655480"/>
                  <a:pt x="656273" y="659290"/>
                  <a:pt x="656273" y="662148"/>
                </a:cubicBezTo>
                <a:cubicBezTo>
                  <a:pt x="656273" y="665958"/>
                  <a:pt x="680085" y="660243"/>
                  <a:pt x="680085" y="660243"/>
                </a:cubicBezTo>
                <a:cubicBezTo>
                  <a:pt x="680085" y="663100"/>
                  <a:pt x="704850" y="662148"/>
                  <a:pt x="704850" y="660243"/>
                </a:cubicBezTo>
                <a:cubicBezTo>
                  <a:pt x="704850" y="662148"/>
                  <a:pt x="729615" y="666910"/>
                  <a:pt x="729615" y="671673"/>
                </a:cubicBezTo>
                <a:cubicBezTo>
                  <a:pt x="729615" y="674530"/>
                  <a:pt x="754380" y="682150"/>
                  <a:pt x="754380" y="666910"/>
                </a:cubicBezTo>
                <a:cubicBezTo>
                  <a:pt x="754380" y="672625"/>
                  <a:pt x="779145" y="670720"/>
                  <a:pt x="779145" y="664053"/>
                </a:cubicBezTo>
                <a:cubicBezTo>
                  <a:pt x="779145" y="669768"/>
                  <a:pt x="803910" y="674530"/>
                  <a:pt x="803910" y="666910"/>
                </a:cubicBezTo>
                <a:cubicBezTo>
                  <a:pt x="803910" y="672625"/>
                  <a:pt x="822008" y="654528"/>
                  <a:pt x="822008" y="657385"/>
                </a:cubicBezTo>
                <a:cubicBezTo>
                  <a:pt x="822008" y="653575"/>
                  <a:pt x="837248" y="657385"/>
                  <a:pt x="837248" y="649765"/>
                </a:cubicBezTo>
                <a:cubicBezTo>
                  <a:pt x="837248" y="639288"/>
                  <a:pt x="848678" y="634525"/>
                  <a:pt x="848678" y="638335"/>
                </a:cubicBezTo>
                <a:cubicBezTo>
                  <a:pt x="848678" y="630715"/>
                  <a:pt x="865823" y="629763"/>
                  <a:pt x="865823" y="628810"/>
                </a:cubicBezTo>
                <a:cubicBezTo>
                  <a:pt x="865823" y="636430"/>
                  <a:pt x="882968" y="603093"/>
                  <a:pt x="882968" y="607855"/>
                </a:cubicBezTo>
                <a:cubicBezTo>
                  <a:pt x="882968" y="604998"/>
                  <a:pt x="879158" y="578328"/>
                  <a:pt x="879158" y="579280"/>
                </a:cubicBezTo>
                <a:cubicBezTo>
                  <a:pt x="879158" y="583090"/>
                  <a:pt x="887730" y="541180"/>
                  <a:pt x="887730" y="555468"/>
                </a:cubicBezTo>
                <a:cubicBezTo>
                  <a:pt x="887730" y="553563"/>
                  <a:pt x="903923" y="540228"/>
                  <a:pt x="903923" y="532608"/>
                </a:cubicBezTo>
                <a:cubicBezTo>
                  <a:pt x="903923" y="523083"/>
                  <a:pt x="894398" y="496413"/>
                  <a:pt x="894398" y="504985"/>
                </a:cubicBezTo>
                <a:cubicBezTo>
                  <a:pt x="894398" y="504985"/>
                  <a:pt x="895350" y="493555"/>
                  <a:pt x="895350" y="479268"/>
                </a:cubicBezTo>
                <a:cubicBezTo>
                  <a:pt x="895350" y="461170"/>
                  <a:pt x="916305" y="464980"/>
                  <a:pt x="916305" y="457360"/>
                </a:cubicBezTo>
                <a:cubicBezTo>
                  <a:pt x="916305" y="464980"/>
                  <a:pt x="906780" y="428785"/>
                  <a:pt x="906780" y="428785"/>
                </a:cubicBezTo>
                <a:cubicBezTo>
                  <a:pt x="906780" y="427833"/>
                  <a:pt x="932498" y="402115"/>
                  <a:pt x="932498" y="411640"/>
                </a:cubicBezTo>
                <a:cubicBezTo>
                  <a:pt x="932498" y="405925"/>
                  <a:pt x="935355" y="408783"/>
                  <a:pt x="935355" y="384970"/>
                </a:cubicBezTo>
                <a:cubicBezTo>
                  <a:pt x="935355" y="396400"/>
                  <a:pt x="947738" y="381160"/>
                  <a:pt x="947738" y="363063"/>
                </a:cubicBezTo>
                <a:cubicBezTo>
                  <a:pt x="947738" y="382113"/>
                  <a:pt x="964883" y="342108"/>
                  <a:pt x="964883" y="344013"/>
                </a:cubicBezTo>
                <a:cubicBezTo>
                  <a:pt x="964883" y="346870"/>
                  <a:pt x="981075" y="315438"/>
                  <a:pt x="981075" y="324963"/>
                </a:cubicBezTo>
                <a:cubicBezTo>
                  <a:pt x="981075" y="334488"/>
                  <a:pt x="996315" y="315438"/>
                  <a:pt x="996315" y="303055"/>
                </a:cubicBezTo>
                <a:cubicBezTo>
                  <a:pt x="996315" y="302103"/>
                  <a:pt x="993458" y="287815"/>
                  <a:pt x="993458" y="277338"/>
                </a:cubicBezTo>
                <a:cubicBezTo>
                  <a:pt x="993458" y="278290"/>
                  <a:pt x="982028" y="258288"/>
                  <a:pt x="982028" y="254478"/>
                </a:cubicBezTo>
                <a:cubicBezTo>
                  <a:pt x="982028" y="262098"/>
                  <a:pt x="984885" y="227808"/>
                  <a:pt x="984885" y="228760"/>
                </a:cubicBezTo>
                <a:cubicBezTo>
                  <a:pt x="984885" y="235428"/>
                  <a:pt x="980123" y="198280"/>
                  <a:pt x="980123" y="203995"/>
                </a:cubicBezTo>
                <a:cubicBezTo>
                  <a:pt x="980123" y="215425"/>
                  <a:pt x="958215" y="189708"/>
                  <a:pt x="958215" y="186850"/>
                </a:cubicBezTo>
                <a:cubicBezTo>
                  <a:pt x="958215" y="186850"/>
                  <a:pt x="942023" y="166848"/>
                  <a:pt x="942023" y="168753"/>
                </a:cubicBezTo>
                <a:cubicBezTo>
                  <a:pt x="942023" y="169705"/>
                  <a:pt x="925830" y="141130"/>
                  <a:pt x="925830" y="151608"/>
                </a:cubicBezTo>
                <a:cubicBezTo>
                  <a:pt x="925830" y="151608"/>
                  <a:pt x="912495" y="132558"/>
                  <a:pt x="912495" y="127795"/>
                </a:cubicBezTo>
                <a:cubicBezTo>
                  <a:pt x="912495" y="118270"/>
                  <a:pt x="891540" y="125890"/>
                  <a:pt x="891540" y="115413"/>
                </a:cubicBezTo>
                <a:cubicBezTo>
                  <a:pt x="891540" y="119223"/>
                  <a:pt x="868680" y="105888"/>
                  <a:pt x="868680" y="110650"/>
                </a:cubicBezTo>
                <a:cubicBezTo>
                  <a:pt x="868680" y="111603"/>
                  <a:pt x="847725" y="100173"/>
                  <a:pt x="847725" y="102078"/>
                </a:cubicBezTo>
                <a:cubicBezTo>
                  <a:pt x="847725" y="97315"/>
                  <a:pt x="824865" y="78265"/>
                  <a:pt x="824865" y="85885"/>
                </a:cubicBezTo>
                <a:cubicBezTo>
                  <a:pt x="823913" y="82075"/>
                  <a:pt x="798195" y="66835"/>
                  <a:pt x="798195" y="65883"/>
                </a:cubicBezTo>
                <a:cubicBezTo>
                  <a:pt x="798195" y="71598"/>
                  <a:pt x="775335" y="57310"/>
                  <a:pt x="775335" y="54453"/>
                </a:cubicBezTo>
                <a:cubicBezTo>
                  <a:pt x="775335" y="47785"/>
                  <a:pt x="755333" y="23020"/>
                  <a:pt x="755333" y="38260"/>
                </a:cubicBezTo>
                <a:cubicBezTo>
                  <a:pt x="755333" y="34450"/>
                  <a:pt x="728663" y="48738"/>
                  <a:pt x="728663" y="38260"/>
                </a:cubicBezTo>
                <a:cubicBezTo>
                  <a:pt x="728663" y="35403"/>
                  <a:pt x="704850" y="18258"/>
                  <a:pt x="704850" y="34450"/>
                </a:cubicBezTo>
                <a:cubicBezTo>
                  <a:pt x="704850" y="36355"/>
                  <a:pt x="683895" y="28735"/>
                  <a:pt x="683895" y="17305"/>
                </a:cubicBezTo>
                <a:cubicBezTo>
                  <a:pt x="683895" y="19210"/>
                  <a:pt x="659130" y="15400"/>
                  <a:pt x="659130" y="15400"/>
                </a:cubicBezTo>
                <a:cubicBezTo>
                  <a:pt x="659130" y="15400"/>
                  <a:pt x="635318" y="-792"/>
                  <a:pt x="635318" y="1113"/>
                </a:cubicBezTo>
                <a:cubicBezTo>
                  <a:pt x="635318" y="-792"/>
                  <a:pt x="609600" y="160"/>
                  <a:pt x="609600" y="3018"/>
                </a:cubicBezTo>
                <a:cubicBezTo>
                  <a:pt x="609600" y="-2697"/>
                  <a:pt x="581978" y="1113"/>
                  <a:pt x="581978" y="8733"/>
                </a:cubicBezTo>
                <a:cubicBezTo>
                  <a:pt x="581978" y="8733"/>
                  <a:pt x="554355" y="11590"/>
                  <a:pt x="554355" y="6828"/>
                </a:cubicBezTo>
                <a:cubicBezTo>
                  <a:pt x="554355" y="160"/>
                  <a:pt x="527685" y="9685"/>
                  <a:pt x="527685" y="3970"/>
                </a:cubicBezTo>
                <a:cubicBezTo>
                  <a:pt x="528638" y="-4602"/>
                  <a:pt x="502920" y="3970"/>
                  <a:pt x="502920" y="160"/>
                </a:cubicBezTo>
                <a:cubicBezTo>
                  <a:pt x="502920" y="3018"/>
                  <a:pt x="479108" y="6828"/>
                  <a:pt x="479108" y="7780"/>
                </a:cubicBezTo>
                <a:cubicBezTo>
                  <a:pt x="479108" y="1113"/>
                  <a:pt x="457200" y="8733"/>
                  <a:pt x="457200" y="4923"/>
                </a:cubicBezTo>
                <a:cubicBezTo>
                  <a:pt x="457200" y="10638"/>
                  <a:pt x="437198" y="3970"/>
                  <a:pt x="437198" y="9685"/>
                </a:cubicBezTo>
                <a:cubicBezTo>
                  <a:pt x="437198" y="16353"/>
                  <a:pt x="415290" y="6828"/>
                  <a:pt x="415290" y="5875"/>
                </a:cubicBezTo>
                <a:cubicBezTo>
                  <a:pt x="415290" y="9685"/>
                  <a:pt x="387668" y="6828"/>
                  <a:pt x="387668" y="8733"/>
                </a:cubicBezTo>
                <a:cubicBezTo>
                  <a:pt x="387668" y="7780"/>
                  <a:pt x="375285" y="38260"/>
                  <a:pt x="375285" y="36355"/>
                </a:cubicBezTo>
                <a:cubicBezTo>
                  <a:pt x="375285" y="31593"/>
                  <a:pt x="347663" y="42070"/>
                  <a:pt x="347663" y="41118"/>
                </a:cubicBezTo>
                <a:cubicBezTo>
                  <a:pt x="347663" y="48738"/>
                  <a:pt x="328613" y="52548"/>
                  <a:pt x="328613" y="57310"/>
                </a:cubicBez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7" name="YOUR LOGO">
            <a:extLst>
              <a:ext uri="{FF2B5EF4-FFF2-40B4-BE49-F238E27FC236}">
                <a16:creationId xmlns:a16="http://schemas.microsoft.com/office/drawing/2014/main" id="{1CA61A65-8F14-4B26-85E7-42B2389EBE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34348" y="337465"/>
            <a:ext cx="746964" cy="394231"/>
          </a:xfrm>
          <a:prstGeom prst="rect">
            <a:avLst/>
          </a:prstGeom>
        </p:spPr>
      </p:pic>
      <p:sp>
        <p:nvSpPr>
          <p:cNvPr id="10" name="salad">
            <a:extLst>
              <a:ext uri="{FF2B5EF4-FFF2-40B4-BE49-F238E27FC236}">
                <a16:creationId xmlns:a16="http://schemas.microsoft.com/office/drawing/2014/main" id="{093683E6-807E-41BB-8161-5572164E0760}"/>
              </a:ext>
            </a:extLst>
          </p:cNvPr>
          <p:cNvSpPr txBox="1"/>
          <p:nvPr/>
        </p:nvSpPr>
        <p:spPr>
          <a:xfrm>
            <a:off x="5314871" y="862322"/>
            <a:ext cx="6306535" cy="37702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3900" spc="300" dirty="0">
                <a:solidFill>
                  <a:srgbClr val="BD3939"/>
                </a:solidFill>
                <a:effectLst>
                  <a:outerShdw dist="38100" dir="2700000" algn="tl" rotWithShape="0">
                    <a:prstClr val="black">
                      <a:alpha val="40000"/>
                    </a:prstClr>
                  </a:outerShdw>
                </a:effectLst>
                <a:latin typeface="Bebas Neue Bold" panose="020B0606020202050201" pitchFamily="34" charset="0"/>
              </a:rPr>
              <a:t>salad</a:t>
            </a:r>
          </a:p>
        </p:txBody>
      </p:sp>
      <p:sp>
        <p:nvSpPr>
          <p:cNvPr id="11" name="Food">
            <a:extLst>
              <a:ext uri="{FF2B5EF4-FFF2-40B4-BE49-F238E27FC236}">
                <a16:creationId xmlns:a16="http://schemas.microsoft.com/office/drawing/2014/main" id="{9BC73FC3-D2A9-4CEB-95B9-3B4A74F148E3}"/>
              </a:ext>
            </a:extLst>
          </p:cNvPr>
          <p:cNvSpPr txBox="1"/>
          <p:nvPr/>
        </p:nvSpPr>
        <p:spPr>
          <a:xfrm>
            <a:off x="7862493" y="2885890"/>
            <a:ext cx="3515706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800" spc="300" dirty="0">
                <a:solidFill>
                  <a:schemeClr val="bg1"/>
                </a:solidFill>
                <a:latin typeface="Ballet Harmony" pitchFamily="2" charset="0"/>
              </a:rPr>
              <a:t>Food</a:t>
            </a:r>
          </a:p>
        </p:txBody>
      </p:sp>
      <p:sp>
        <p:nvSpPr>
          <p:cNvPr id="12" name="Some healthy">
            <a:extLst>
              <a:ext uri="{FF2B5EF4-FFF2-40B4-BE49-F238E27FC236}">
                <a16:creationId xmlns:a16="http://schemas.microsoft.com/office/drawing/2014/main" id="{87E4DC63-4339-47C0-8F8A-BF765E8F0521}"/>
              </a:ext>
            </a:extLst>
          </p:cNvPr>
          <p:cNvSpPr txBox="1"/>
          <p:nvPr/>
        </p:nvSpPr>
        <p:spPr>
          <a:xfrm>
            <a:off x="8192021" y="812512"/>
            <a:ext cx="29770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chemeClr val="tx1">
                    <a:lumMod val="85000"/>
                    <a:lumOff val="15000"/>
                  </a:schemeClr>
                </a:solidFill>
                <a:latin typeface="Bebas Neue" panose="020B0606020202050201" pitchFamily="34" charset="0"/>
              </a:rPr>
              <a:t>Some healthy</a:t>
            </a:r>
          </a:p>
        </p:txBody>
      </p:sp>
      <p:sp>
        <p:nvSpPr>
          <p:cNvPr id="14" name="Picture 2">
            <a:extLst>
              <a:ext uri="{FF2B5EF4-FFF2-40B4-BE49-F238E27FC236}">
                <a16:creationId xmlns:a16="http://schemas.microsoft.com/office/drawing/2014/main" id="{6BFF59A8-261B-4F73-9490-FE0E678A2977}"/>
              </a:ext>
            </a:extLst>
          </p:cNvPr>
          <p:cNvSpPr/>
          <p:nvPr/>
        </p:nvSpPr>
        <p:spPr>
          <a:xfrm>
            <a:off x="5144693" y="4131437"/>
            <a:ext cx="2021093" cy="2021093"/>
          </a:xfrm>
          <a:prstGeom prst="ellipse">
            <a:avLst/>
          </a:prstGeom>
          <a:blipFill>
            <a:blip r:embed="rId5"/>
            <a:srcRect/>
            <a:stretch>
              <a:fillRect t="-579" b="-49435"/>
            </a:stretch>
          </a:blipFill>
          <a:ln w="63500">
            <a:solidFill>
              <a:schemeClr val="bg1"/>
            </a:solidFill>
          </a:ln>
          <a:effectLst>
            <a:outerShdw blurRad="2540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ome healthy">
            <a:extLst>
              <a:ext uri="{FF2B5EF4-FFF2-40B4-BE49-F238E27FC236}">
                <a16:creationId xmlns:a16="http://schemas.microsoft.com/office/drawing/2014/main" id="{91C63370-8115-45A1-9A3E-CC71A68064F4}"/>
              </a:ext>
            </a:extLst>
          </p:cNvPr>
          <p:cNvSpPr txBox="1"/>
          <p:nvPr/>
        </p:nvSpPr>
        <p:spPr>
          <a:xfrm>
            <a:off x="8644685" y="4384584"/>
            <a:ext cx="26773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Bebas Neue Thin" panose="00000500000000000000" pitchFamily="50" charset="0"/>
              </a:rPr>
              <a:t>With chef David </a:t>
            </a:r>
            <a:r>
              <a:rPr lang="en-US" sz="24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ebas Neue Thin" panose="00000500000000000000" pitchFamily="50" charset="0"/>
              </a:rPr>
              <a:t>michael</a:t>
            </a:r>
            <a:endParaRPr 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Bebas Neue Thin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55541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8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Arial</vt:lpstr>
      <vt:lpstr>Ballet Harmony</vt:lpstr>
      <vt:lpstr>Bebas Neue</vt:lpstr>
      <vt:lpstr>Bebas Neue Bold</vt:lpstr>
      <vt:lpstr>Bebas Neue Thin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Arifianto Rahardi</dc:creator>
  <cp:lastModifiedBy>My Device is Awesome</cp:lastModifiedBy>
  <cp:revision>13</cp:revision>
  <dcterms:created xsi:type="dcterms:W3CDTF">2021-08-03T03:57:12Z</dcterms:created>
  <dcterms:modified xsi:type="dcterms:W3CDTF">2021-08-03T08:47:39Z</dcterms:modified>
</cp:coreProperties>
</file>