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140FAA-4B48-48FE-D5AE-9872DFE5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0C280-EFCB-496E-9595-F10DC40FD805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86B4E6-8C81-3B6D-4B02-D5BA19060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69418D-F6E3-F610-6B65-ED60212AC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16323-5259-49ED-8FAC-13B79567AFB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94499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B7AF03-DB8A-0D5A-5B8C-CE94A8C47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F75B4-263E-4359-BCF8-6776F612B98C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AF7B36-A68F-E6F8-EF84-D1F9EDF93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07D61E-6464-C8B6-A84F-4E270C973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A9556-F5D0-428C-A179-EEADA2CD787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38237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63067C-33A6-0A26-3C69-16B14EAC6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5C226-634B-4BC2-B530-3C6512A5C7E2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51AC2-F7FB-6CDA-9BEC-E536E273B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1619B4-F265-D221-F2AD-9EC29C355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19290-0ED5-4557-8465-7C25A4C5426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17673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7859F-737C-792E-D5A2-F6DB6F981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DC5AE-D20D-4803-A8F6-0680C8D5DB7C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8CF7A-159C-FF4A-F174-78CCE876E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626C6-85EE-8928-6E68-8292FADEA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2ED58-A36B-4CB2-8D78-40E5FD6A54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4238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45DB16-7B49-6BF0-23DC-0CA9261CA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371D7-8ADA-4FA7-B8F1-86F2A2EABE16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D9FC4-8F78-888D-DF17-184F7E343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DE2EAE-B662-C9BB-9BB6-3A993E86B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EBFE4-9043-4952-8081-9A5111711D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44545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94989BE-16F3-95F4-2C4A-19E8791A1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2A58A-90F3-44D4-9668-A4416CD057CA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E2D6910-DA36-93F8-CF76-556B4A429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8B606CC-3389-3DA6-E177-D81EE033C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08191-279B-47A6-954D-5C926713093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7903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66D50FC-B51E-4AC3-5506-39440AA53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E5AF3-8DFF-4476-B41B-309936B23707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CAF289E-397B-1AE8-03A2-D84750CC5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1F67995-BC4E-DC23-8589-A74094A62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BA912-182C-4385-975E-A563C545A80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62699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FA6C419-5E34-75A2-0CCA-2291361DC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3A0EC-EAE4-4B50-B1A1-8363163BA722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BAA3C97-6620-2A0D-7C8B-48ABFAE85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9E5547D-A475-E576-0946-F1192EE6E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EE2AC-11D9-4CF9-8556-E974EE0FAC5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39164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EC738B2-77F7-72D1-C567-041505E5D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EAD62-B1FA-476C-84E6-B6115A269C93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378B2CA-A257-20F4-B640-7A7BB1561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5594137-A26F-3FD9-D35F-C3E1A5B82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8DC9A-CFB8-460E-ABAA-ED23D11D36C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89154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A90AF75-FDE7-A1D2-B9B0-CABD3CC2D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ED335-7FAA-4A18-9F3C-9259E719A1F7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10573F5-5E13-886D-F554-D8E2991AC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AE9B28A-5056-2470-9EAA-919182E96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C5848-6639-4824-997F-93AE5A8726C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75787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A07FDA7-FDE9-BCF4-3937-B9F6B0751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53681-C343-43EB-90FB-F6AD6DD03F7A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6D7105A-9AAD-5DA4-B4FD-78DCF0079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C1BFBAC-4583-0BB9-2478-775EC52F2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96589-61ED-462E-9A1A-920F1B64243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22597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30D2E9D-3444-4AE0-154C-1D5486F2E7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E36CAC81-DB02-3C03-361D-0F52729ABC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B50A26-004D-2792-6994-35443041FE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CB000741-110F-4684-BD63-E773E6493C9C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38F7EF-667F-BAB1-38CC-D709FE019C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06EDE8-EB4E-4DF2-1DD9-FE99F942CF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B9736CD5-7F11-4BA8-8A77-243F1FE770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5B9DACB5-5E66-0657-ABE1-70724B4934E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5C4A7E4B-95A1-4AD8-9678-2A17A1333005}" type="slidenum">
              <a:rPr lang="en-US" altLang="ko-KR" sz="2000" b="1" smtClean="0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3.png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0">
            <a:extLst>
              <a:ext uri="{FF2B5EF4-FFF2-40B4-BE49-F238E27FC236}">
                <a16:creationId xmlns:a16="http://schemas.microsoft.com/office/drawing/2014/main" id="{1E7E9850-2883-71FF-DF36-35F1ECDADA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F4D99400-B698-081D-0F3E-E78E9560F830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2064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2F8FE7AD-141D-F63D-122C-D4570193ED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5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1C3FC8EB-F0D5-1A41-CEFB-AD6414201F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E6EE7E32-09F4-61AD-7E22-B30AEBB4BFDC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206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087C641-F5F4-3245-903E-B81CECB1FF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3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1C944F92-8F28-0C16-421D-D11850FF57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7AC1377B-5C6E-1917-0470-69812CDF8D04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206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3FB307A0-B469-4E80-D85D-172D9C216B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58280A2D-DAB6-215A-EC0B-CB5054F276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B47D5EE8-41ED-7C97-7EB6-58EC3640E2EB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2058" name="Picture 15">
              <a:extLst>
                <a:ext uri="{FF2B5EF4-FFF2-40B4-BE49-F238E27FC236}">
                  <a16:creationId xmlns:a16="http://schemas.microsoft.com/office/drawing/2014/main" id="{28A2BBE7-C3AB-F202-8F88-E3417D5E9D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D2226DAE-F032-0DAC-864A-8FC0CFA437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055" name="Group 17">
            <a:extLst>
              <a:ext uri="{FF2B5EF4-FFF2-40B4-BE49-F238E27FC236}">
                <a16:creationId xmlns:a16="http://schemas.microsoft.com/office/drawing/2014/main" id="{06AC1CFC-EF1A-13B6-9968-953F6A281499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2056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F433FB38-173E-4B9A-A49D-611B02F3F1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02AB0D30-92DB-19F0-41B2-971997B85A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0">
            <a:extLst>
              <a:ext uri="{FF2B5EF4-FFF2-40B4-BE49-F238E27FC236}">
                <a16:creationId xmlns:a16="http://schemas.microsoft.com/office/drawing/2014/main" id="{F0893247-5E3A-FCE7-E4F9-2C5A18487C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12C12BD4-8B37-841B-AA0D-D2B366DDCDA5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3088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15B636FE-3FBA-5A5B-3A70-9116C230A2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9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5FF1AA1E-F44C-4AA8-739B-3199ABC7D2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424FDBAB-85B4-8FBB-054D-7DE15A588FE1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308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3D39B81-96AB-7E7D-720F-8AFB5F7ED0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7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0925BB25-8BE5-79AD-501A-971229E73B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19013E0C-C701-F0CC-5719-71FF67DE2B2D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308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07B88F0-CA4D-3599-0E82-CD1DE35DDA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96AD1AAC-78E1-5305-4D2C-6AE8B794BC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A455FBC5-CF9B-1BDA-8845-B6C52AD04576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3082" name="Picture 15">
              <a:extLst>
                <a:ext uri="{FF2B5EF4-FFF2-40B4-BE49-F238E27FC236}">
                  <a16:creationId xmlns:a16="http://schemas.microsoft.com/office/drawing/2014/main" id="{1822FB30-C2C9-5B5E-82FD-237DE80AAC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B1A0F660-AF00-08DE-A713-8E355B6200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3079" name="Group 17">
            <a:extLst>
              <a:ext uri="{FF2B5EF4-FFF2-40B4-BE49-F238E27FC236}">
                <a16:creationId xmlns:a16="http://schemas.microsoft.com/office/drawing/2014/main" id="{AE4DC68C-A86B-F866-815F-0FC2A0CC15B7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3080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09789065-C6B6-728C-9622-DE46970AB8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8F9085B7-7757-8BC8-A368-E7C3422F0B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0">
            <a:extLst>
              <a:ext uri="{FF2B5EF4-FFF2-40B4-BE49-F238E27FC236}">
                <a16:creationId xmlns:a16="http://schemas.microsoft.com/office/drawing/2014/main" id="{CD9A3922-97B9-9802-9FAA-C717E2E1E8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93D9DAE4-0DD3-3010-CE6E-0D48414CBBE0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4112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A680A498-3525-FAAB-DA99-1832198C5F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3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E94467C9-14A4-6BDE-FDF9-16BF8ED770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BC6A074C-3B07-596E-26A1-2BB31DA02A26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411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D079664-ACD8-E4DD-E7BA-871984728A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1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062115B0-71E2-3237-F4D5-C219B4BC04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3BC3C000-1238-27D3-74B7-0809C67C3423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410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E10AE69-7915-658C-F5AC-374D2E3359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9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30D5B1AB-472C-8A6D-1540-E199D977D1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1DE9D434-D477-8AEA-F56A-28765874C870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4106" name="Picture 15">
              <a:extLst>
                <a:ext uri="{FF2B5EF4-FFF2-40B4-BE49-F238E27FC236}">
                  <a16:creationId xmlns:a16="http://schemas.microsoft.com/office/drawing/2014/main" id="{1DC2841E-3A9C-9028-A8C0-A505EABF7F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FFB4A1AA-5888-2C33-74CF-2F424429AD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4103" name="Group 17">
            <a:extLst>
              <a:ext uri="{FF2B5EF4-FFF2-40B4-BE49-F238E27FC236}">
                <a16:creationId xmlns:a16="http://schemas.microsoft.com/office/drawing/2014/main" id="{B860D991-6C81-0EE1-FADA-B42079B026F5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4104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918B35E9-0466-F48C-E770-430DCB8B3D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C573D473-57CC-0B40-E3A9-33921F5A0C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0">
            <a:extLst>
              <a:ext uri="{FF2B5EF4-FFF2-40B4-BE49-F238E27FC236}">
                <a16:creationId xmlns:a16="http://schemas.microsoft.com/office/drawing/2014/main" id="{232B9675-BC79-6C5D-B6C4-98561078A8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FE3868FE-5395-7B94-554C-9EC79E7EC20E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5136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3F10D6B1-4584-CA2B-5E7A-528FAEB95F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7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C4720D6C-7A07-F7BE-FFAE-004547A7B2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A0DE8503-0464-DC8B-FA32-2DB8B38981AE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513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007C8A4-39A2-9440-EB1E-14DF20E56A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5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607D7B56-F74F-F3ED-A334-4331E8676A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4C13CD02-BA79-3353-0CFB-F047C194B6B3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513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09E036E-4C12-42C1-553D-5DD53974C0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3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0CAE025A-8D7C-4E82-511A-BFAABD9348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7AA21D8B-4421-B7CE-C33D-8640C8302768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5130" name="Picture 15">
              <a:extLst>
                <a:ext uri="{FF2B5EF4-FFF2-40B4-BE49-F238E27FC236}">
                  <a16:creationId xmlns:a16="http://schemas.microsoft.com/office/drawing/2014/main" id="{782E6A8D-D995-CE44-E73F-5BEF481F2B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20EB032C-5975-4E33-1C2D-D26AF29A31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5127" name="Group 17">
            <a:extLst>
              <a:ext uri="{FF2B5EF4-FFF2-40B4-BE49-F238E27FC236}">
                <a16:creationId xmlns:a16="http://schemas.microsoft.com/office/drawing/2014/main" id="{6CA55864-7CC6-E7F7-83BE-DFA0E7DC42E3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5128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9B1E8573-FB8A-E6D7-CF8B-8E3E3E1E67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BC21F719-E8FD-1096-F292-920579441F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0">
            <a:extLst>
              <a:ext uri="{FF2B5EF4-FFF2-40B4-BE49-F238E27FC236}">
                <a16:creationId xmlns:a16="http://schemas.microsoft.com/office/drawing/2014/main" id="{786B8BBA-67B1-845F-66F5-CED50ABD5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00BE2B0C-D765-A7A8-01A2-7B36CE1EAE81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6160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2E5BB70D-F5A8-6532-3475-AA7CC654F9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A5618FF3-ED4E-BAD2-9F40-6656D04D32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A41063D3-30D7-77C9-A52E-74E2D7C51E7A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615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48DB8B6-F263-22BE-7DFB-0D12CF6E3E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93727125-7267-AD4E-A3C3-17FF4194F5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EDE31678-AB54-6AC4-F1CE-76D6A5DDE2F7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615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E58EA6D-6FB9-D4C8-1447-380889F170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8BB46360-DAB2-2771-DB04-25E7BD8096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9A6CC1AF-1FDD-9996-22F5-47D37F0E16C3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6154" name="Picture 15">
              <a:extLst>
                <a:ext uri="{FF2B5EF4-FFF2-40B4-BE49-F238E27FC236}">
                  <a16:creationId xmlns:a16="http://schemas.microsoft.com/office/drawing/2014/main" id="{7FDA87D9-027B-6582-181A-7D4774B240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AE95D01E-D419-F171-A4E3-30E25F4C78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6151" name="Group 17">
            <a:extLst>
              <a:ext uri="{FF2B5EF4-FFF2-40B4-BE49-F238E27FC236}">
                <a16:creationId xmlns:a16="http://schemas.microsoft.com/office/drawing/2014/main" id="{24B8BBFD-CC71-90F6-C532-118D1DDD80BE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6152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251DFC9F-5C00-9B4E-4531-32959A0E42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8C78618F-9D45-A23A-7228-11A8914345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34</TotalTime>
  <Words>25</Words>
  <Application>Microsoft Office PowerPoint</Application>
  <PresentationFormat>와이드스크린</PresentationFormat>
  <Paragraphs>25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2008-09-30T09:33:33Z</dcterms:created>
  <dcterms:modified xsi:type="dcterms:W3CDTF">2025-01-08T07:26:58Z</dcterms:modified>
</cp:coreProperties>
</file>