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B61"/>
    <a:srgbClr val="ED7E33"/>
    <a:srgbClr val="F4B183"/>
    <a:srgbClr val="F1A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624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A7A83-D730-4918-9F3F-537683C07A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674D64-AF9B-4F8B-BE3A-C085C2890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9DE67-D3AF-46F3-A543-B692EB05E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9E97D-84E3-4792-8934-36F7CC562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08553-A04E-4EAE-BB82-32C20BB68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76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FCB5E-EF9C-4D4C-ADA4-6EB5384C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27498-374E-48BE-BF51-2FAD0A294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7C470-FA1B-4ECC-8E25-35681274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4F2FC-6CF4-4952-93B1-9C034D4B2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BD66F-A1F3-4539-B5EF-0787F28F2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6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DE976-DE82-43FB-A939-D9D4C59D00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CDA1A-09E2-47ED-AD08-B7C40E84D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BF1E1-1A8C-45E3-B35D-F04AB8726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9084F-ECEF-4E1D-BE75-DF4ED83D6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41972-3314-4BF7-BB33-C8132F5D8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47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76F27-CC34-4E6F-BADB-574AF1412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963F7-228A-4184-9FAB-5076223D1F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5EF9C-4876-413A-BBCF-F5671AD81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34D86-2A11-47EE-AD92-75E71C94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A1E90-DAB4-40C7-B4D7-F3106374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1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C3D7F-5996-4AC4-815D-EB938D3C9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52358-B8A1-460D-97D3-1A6A4A671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DF44A-1E6B-407C-BB09-C77268599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31CF7-FAA1-4AC5-9CB4-4F49184DE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4D47C-7832-45AB-936B-DD324DFCF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51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05198-A44B-4C6D-9B50-B34868A32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800B6-854F-4256-95F0-CED2C6330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A6D638-A985-47B9-94B7-5E4124628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1B00D-0B35-464B-B9BE-6E6FA8C8A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1D33A6-75CA-4ADD-8F9B-01ACABAEF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4E6ABD-F8CA-466B-88A2-E2D6ED6A8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5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E550-951C-4543-9667-ADFE6740F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82C601-68C8-41DA-B78E-22E01CC03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E5E605-5ADD-490C-BFCD-FEAEB1FBAF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1F6A1-441D-426B-BBE5-64A0A6A84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05E3DF-5812-4EFA-A318-7B6722284D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D3B75F-F0C6-4AEE-B553-121F62692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8C24C0-B536-4F38-AE41-0E93B4FAC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1DBC30-7672-43DB-A72B-FEDE300A8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10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57494-7356-4238-A581-A1413B483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683E77-C5C9-48E9-9F3C-30EED60C2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E314D6-1604-4A2D-9717-16F7ECB8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28983-7E3F-40C2-B489-D96680B13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48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4F2937-79AB-42F9-AB27-2171FAC84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4BA99-8768-4567-BC02-AD293B38F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D00F9-74B3-4DD3-A885-8EF691A29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35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B91EE-8B40-4F10-99D6-CB1BB70BA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DD6B4-ACC5-45CF-ADF4-821FD6C93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31698-44A2-43CA-A4E8-E60B26903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3CF05-0E0B-4AA2-9483-9F3C0D042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25125-EF78-47B6-844B-7B0611DDE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C57F1-183F-4620-A66B-BBA66B2F7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5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29462-17C3-4833-BEF0-BDA6CE2C5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35B27C-8E81-4735-A167-B40BB8386E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ED7A0-D44F-4A26-8B28-B277F9BA8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7193C0-C76B-4196-A757-6EB16A1A6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83FC-C4EB-410B-878B-75E63D86D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F69B4C-F7EE-483F-AE1B-44B8C0DCD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30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1C4904-9265-4869-810C-25A989619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F6C322-8759-42D0-8D87-754AE3017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5A316-7FE2-4AE8-9720-BC87C7BF33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16A83-C4E0-4CE3-94F7-1FD6B78FB6C2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13507-A8C5-4FFB-B195-0E7334788A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C5FC8-A298-41F4-B24A-DD91559D4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1BBF6-BD4C-44E9-B3CD-F7E0FAFE4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9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7" name="-">
            <a:extLst>
              <a:ext uri="{FF2B5EF4-FFF2-40B4-BE49-F238E27FC236}">
                <a16:creationId xmlns:a16="http://schemas.microsoft.com/office/drawing/2014/main" id="{A9C1AD49-F35E-405F-9C33-494BB60FDCD2}"/>
              </a:ext>
            </a:extLst>
          </p:cNvPr>
          <p:cNvGrpSpPr/>
          <p:nvPr/>
        </p:nvGrpSpPr>
        <p:grpSpPr>
          <a:xfrm>
            <a:off x="-91664" y="965037"/>
            <a:ext cx="12441689" cy="5944107"/>
            <a:chOff x="-91664" y="965037"/>
            <a:chExt cx="12441689" cy="5944107"/>
          </a:xfrm>
        </p:grpSpPr>
        <p:sp>
          <p:nvSpPr>
            <p:cNvPr id="9" name="-">
              <a:extLst>
                <a:ext uri="{FF2B5EF4-FFF2-40B4-BE49-F238E27FC236}">
                  <a16:creationId xmlns:a16="http://schemas.microsoft.com/office/drawing/2014/main" id="{4A5D22FC-54C8-4998-8BB0-2F57CE087B8E}"/>
                </a:ext>
              </a:extLst>
            </p:cNvPr>
            <p:cNvSpPr/>
            <p:nvPr/>
          </p:nvSpPr>
          <p:spPr>
            <a:xfrm>
              <a:off x="-18599" y="5148266"/>
              <a:ext cx="12368624" cy="1760878"/>
            </a:xfrm>
            <a:custGeom>
              <a:avLst/>
              <a:gdLst>
                <a:gd name="connsiteX0" fmla="*/ 0 w 12368624"/>
                <a:gd name="connsiteY0" fmla="*/ 0 h 1760878"/>
                <a:gd name="connsiteX1" fmla="*/ 12368624 w 12368624"/>
                <a:gd name="connsiteY1" fmla="*/ 0 h 1760878"/>
                <a:gd name="connsiteX2" fmla="*/ 12368624 w 12368624"/>
                <a:gd name="connsiteY2" fmla="*/ 1760878 h 1760878"/>
                <a:gd name="connsiteX3" fmla="*/ 0 w 12368624"/>
                <a:gd name="connsiteY3" fmla="*/ 1760878 h 176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68624" h="1760878">
                  <a:moveTo>
                    <a:pt x="0" y="0"/>
                  </a:moveTo>
                  <a:lnTo>
                    <a:pt x="12368624" y="0"/>
                  </a:lnTo>
                  <a:lnTo>
                    <a:pt x="12368624" y="1760878"/>
                  </a:lnTo>
                  <a:lnTo>
                    <a:pt x="0" y="1760878"/>
                  </a:lnTo>
                  <a:close/>
                </a:path>
              </a:pathLst>
            </a:custGeom>
            <a:solidFill>
              <a:srgbClr val="D2D6D4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-">
              <a:extLst>
                <a:ext uri="{FF2B5EF4-FFF2-40B4-BE49-F238E27FC236}">
                  <a16:creationId xmlns:a16="http://schemas.microsoft.com/office/drawing/2014/main" id="{07A0596E-C11D-4F99-A78C-5D7762F99C49}"/>
                </a:ext>
              </a:extLst>
            </p:cNvPr>
            <p:cNvSpPr/>
            <p:nvPr/>
          </p:nvSpPr>
          <p:spPr>
            <a:xfrm>
              <a:off x="-18599" y="4839340"/>
              <a:ext cx="12368624" cy="308925"/>
            </a:xfrm>
            <a:custGeom>
              <a:avLst/>
              <a:gdLst>
                <a:gd name="connsiteX0" fmla="*/ 0 w 12368624"/>
                <a:gd name="connsiteY0" fmla="*/ 0 h 308925"/>
                <a:gd name="connsiteX1" fmla="*/ 12368624 w 12368624"/>
                <a:gd name="connsiteY1" fmla="*/ 0 h 308925"/>
                <a:gd name="connsiteX2" fmla="*/ 12368624 w 12368624"/>
                <a:gd name="connsiteY2" fmla="*/ 308926 h 308925"/>
                <a:gd name="connsiteX3" fmla="*/ 0 w 12368624"/>
                <a:gd name="connsiteY3" fmla="*/ 308926 h 30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68624" h="308925">
                  <a:moveTo>
                    <a:pt x="0" y="0"/>
                  </a:moveTo>
                  <a:lnTo>
                    <a:pt x="12368624" y="0"/>
                  </a:lnTo>
                  <a:lnTo>
                    <a:pt x="12368624" y="308926"/>
                  </a:lnTo>
                  <a:lnTo>
                    <a:pt x="0" y="308926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1" name="-">
              <a:extLst>
                <a:ext uri="{FF2B5EF4-FFF2-40B4-BE49-F238E27FC236}">
                  <a16:creationId xmlns:a16="http://schemas.microsoft.com/office/drawing/2014/main" id="{6E766814-8252-4063-8D10-CF781013CD74}"/>
                </a:ext>
              </a:extLst>
            </p:cNvPr>
            <p:cNvSpPr/>
            <p:nvPr/>
          </p:nvSpPr>
          <p:spPr>
            <a:xfrm>
              <a:off x="-91664" y="2095788"/>
              <a:ext cx="12368624" cy="110778"/>
            </a:xfrm>
            <a:custGeom>
              <a:avLst/>
              <a:gdLst>
                <a:gd name="connsiteX0" fmla="*/ 0 w 12368624"/>
                <a:gd name="connsiteY0" fmla="*/ 0 h 308925"/>
                <a:gd name="connsiteX1" fmla="*/ 12368624 w 12368624"/>
                <a:gd name="connsiteY1" fmla="*/ 0 h 308925"/>
                <a:gd name="connsiteX2" fmla="*/ 12368624 w 12368624"/>
                <a:gd name="connsiteY2" fmla="*/ 308926 h 308925"/>
                <a:gd name="connsiteX3" fmla="*/ 0 w 12368624"/>
                <a:gd name="connsiteY3" fmla="*/ 308926 h 30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68624" h="308925">
                  <a:moveTo>
                    <a:pt x="0" y="0"/>
                  </a:moveTo>
                  <a:lnTo>
                    <a:pt x="12368624" y="0"/>
                  </a:lnTo>
                  <a:lnTo>
                    <a:pt x="12368624" y="308926"/>
                  </a:lnTo>
                  <a:lnTo>
                    <a:pt x="0" y="308926"/>
                  </a:lnTo>
                  <a:close/>
                </a:path>
              </a:pathLst>
            </a:custGeom>
            <a:solidFill>
              <a:srgbClr val="F19B61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2" name="-">
              <a:extLst>
                <a:ext uri="{FF2B5EF4-FFF2-40B4-BE49-F238E27FC236}">
                  <a16:creationId xmlns:a16="http://schemas.microsoft.com/office/drawing/2014/main" id="{B72EC2A2-CF55-427B-BBA4-774382197AB8}"/>
                </a:ext>
              </a:extLst>
            </p:cNvPr>
            <p:cNvSpPr/>
            <p:nvPr/>
          </p:nvSpPr>
          <p:spPr>
            <a:xfrm>
              <a:off x="-50421" y="1820195"/>
              <a:ext cx="12368624" cy="110778"/>
            </a:xfrm>
            <a:custGeom>
              <a:avLst/>
              <a:gdLst>
                <a:gd name="connsiteX0" fmla="*/ 0 w 12368624"/>
                <a:gd name="connsiteY0" fmla="*/ 0 h 308925"/>
                <a:gd name="connsiteX1" fmla="*/ 12368624 w 12368624"/>
                <a:gd name="connsiteY1" fmla="*/ 0 h 308925"/>
                <a:gd name="connsiteX2" fmla="*/ 12368624 w 12368624"/>
                <a:gd name="connsiteY2" fmla="*/ 308926 h 308925"/>
                <a:gd name="connsiteX3" fmla="*/ 0 w 12368624"/>
                <a:gd name="connsiteY3" fmla="*/ 308926 h 30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68624" h="308925">
                  <a:moveTo>
                    <a:pt x="0" y="0"/>
                  </a:moveTo>
                  <a:lnTo>
                    <a:pt x="12368624" y="0"/>
                  </a:lnTo>
                  <a:lnTo>
                    <a:pt x="12368624" y="308926"/>
                  </a:lnTo>
                  <a:lnTo>
                    <a:pt x="0" y="308926"/>
                  </a:lnTo>
                  <a:close/>
                </a:path>
              </a:pathLst>
            </a:custGeom>
            <a:solidFill>
              <a:srgbClr val="F19B61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12" name="-">
              <a:extLst>
                <a:ext uri="{FF2B5EF4-FFF2-40B4-BE49-F238E27FC236}">
                  <a16:creationId xmlns:a16="http://schemas.microsoft.com/office/drawing/2014/main" id="{E373E9DA-FBB1-4CF6-9ED2-8476D801DE5E}"/>
                </a:ext>
              </a:extLst>
            </p:cNvPr>
            <p:cNvGrpSpPr/>
            <p:nvPr/>
          </p:nvGrpSpPr>
          <p:grpSpPr>
            <a:xfrm>
              <a:off x="10183047" y="965037"/>
              <a:ext cx="1070973" cy="1065148"/>
              <a:chOff x="10183047" y="965037"/>
              <a:chExt cx="1070973" cy="1065148"/>
            </a:xfrm>
          </p:grpSpPr>
          <p:sp>
            <p:nvSpPr>
              <p:cNvPr id="1413" name="-">
                <a:extLst>
                  <a:ext uri="{FF2B5EF4-FFF2-40B4-BE49-F238E27FC236}">
                    <a16:creationId xmlns:a16="http://schemas.microsoft.com/office/drawing/2014/main" id="{BC656D93-795E-4B2C-8A81-DDC58B0E22CF}"/>
                  </a:ext>
                </a:extLst>
              </p:cNvPr>
              <p:cNvSpPr/>
              <p:nvPr/>
            </p:nvSpPr>
            <p:spPr>
              <a:xfrm>
                <a:off x="10215561" y="994669"/>
                <a:ext cx="1012717" cy="1008240"/>
              </a:xfrm>
              <a:prstGeom prst="ellipse">
                <a:avLst/>
              </a:prstGeom>
              <a:solidFill>
                <a:srgbClr val="FFFFFF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4" name="-">
                <a:extLst>
                  <a:ext uri="{FF2B5EF4-FFF2-40B4-BE49-F238E27FC236}">
                    <a16:creationId xmlns:a16="http://schemas.microsoft.com/office/drawing/2014/main" id="{EFAC9297-C4E4-40CF-86CD-C100C7B2AA95}"/>
                  </a:ext>
                </a:extLst>
              </p:cNvPr>
              <p:cNvSpPr/>
              <p:nvPr/>
            </p:nvSpPr>
            <p:spPr>
              <a:xfrm>
                <a:off x="10183047" y="965037"/>
                <a:ext cx="1070973" cy="1065148"/>
              </a:xfrm>
              <a:prstGeom prst="ellipse">
                <a:avLst/>
              </a:prstGeom>
              <a:noFill/>
              <a:ln w="88900" cap="flat">
                <a:solidFill>
                  <a:schemeClr val="bg2">
                    <a:lumMod val="50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5" name="-">
                <a:extLst>
                  <a:ext uri="{FF2B5EF4-FFF2-40B4-BE49-F238E27FC236}">
                    <a16:creationId xmlns:a16="http://schemas.microsoft.com/office/drawing/2014/main" id="{0BB57EB2-0098-44BB-B51D-7C231F0340FA}"/>
                  </a:ext>
                </a:extLst>
              </p:cNvPr>
              <p:cNvSpPr/>
              <p:nvPr/>
            </p:nvSpPr>
            <p:spPr>
              <a:xfrm>
                <a:off x="10222370" y="1006941"/>
                <a:ext cx="994002" cy="988825"/>
              </a:xfrm>
              <a:custGeom>
                <a:avLst/>
                <a:gdLst>
                  <a:gd name="connsiteX0" fmla="*/ 97071 w 994002"/>
                  <a:gd name="connsiteY0" fmla="*/ 528711 h 988825"/>
                  <a:gd name="connsiteX1" fmla="*/ 1294 w 994002"/>
                  <a:gd name="connsiteY1" fmla="*/ 528711 h 988825"/>
                  <a:gd name="connsiteX2" fmla="*/ 0 w 994002"/>
                  <a:gd name="connsiteY2" fmla="*/ 494413 h 988825"/>
                  <a:gd name="connsiteX3" fmla="*/ 0 w 994002"/>
                  <a:gd name="connsiteY3" fmla="*/ 484059 h 988825"/>
                  <a:gd name="connsiteX4" fmla="*/ 97071 w 994002"/>
                  <a:gd name="connsiteY4" fmla="*/ 484059 h 988825"/>
                  <a:gd name="connsiteX5" fmla="*/ 97071 w 994002"/>
                  <a:gd name="connsiteY5" fmla="*/ 528711 h 988825"/>
                  <a:gd name="connsiteX6" fmla="*/ 993356 w 994002"/>
                  <a:gd name="connsiteY6" fmla="*/ 475646 h 988825"/>
                  <a:gd name="connsiteX7" fmla="*/ 993356 w 994002"/>
                  <a:gd name="connsiteY7" fmla="*/ 471763 h 988825"/>
                  <a:gd name="connsiteX8" fmla="*/ 992709 w 994002"/>
                  <a:gd name="connsiteY8" fmla="*/ 461409 h 988825"/>
                  <a:gd name="connsiteX9" fmla="*/ 993356 w 994002"/>
                  <a:gd name="connsiteY9" fmla="*/ 474352 h 988825"/>
                  <a:gd name="connsiteX10" fmla="*/ 962293 w 994002"/>
                  <a:gd name="connsiteY10" fmla="*/ 475646 h 988825"/>
                  <a:gd name="connsiteX11" fmla="*/ 907286 w 994002"/>
                  <a:gd name="connsiteY11" fmla="*/ 475646 h 988825"/>
                  <a:gd name="connsiteX12" fmla="*/ 907286 w 994002"/>
                  <a:gd name="connsiteY12" fmla="*/ 518357 h 988825"/>
                  <a:gd name="connsiteX13" fmla="*/ 907286 w 994002"/>
                  <a:gd name="connsiteY13" fmla="*/ 519651 h 988825"/>
                  <a:gd name="connsiteX14" fmla="*/ 993356 w 994002"/>
                  <a:gd name="connsiteY14" fmla="*/ 519651 h 988825"/>
                  <a:gd name="connsiteX15" fmla="*/ 994003 w 994002"/>
                  <a:gd name="connsiteY15" fmla="*/ 494413 h 988825"/>
                  <a:gd name="connsiteX16" fmla="*/ 993356 w 994002"/>
                  <a:gd name="connsiteY16" fmla="*/ 475646 h 988825"/>
                  <a:gd name="connsiteX17" fmla="*/ 127486 w 994002"/>
                  <a:gd name="connsiteY17" fmla="*/ 289270 h 988825"/>
                  <a:gd name="connsiteX18" fmla="*/ 62125 w 994002"/>
                  <a:gd name="connsiteY18" fmla="*/ 254972 h 988825"/>
                  <a:gd name="connsiteX19" fmla="*/ 51124 w 994002"/>
                  <a:gd name="connsiteY19" fmla="*/ 275680 h 988825"/>
                  <a:gd name="connsiteX20" fmla="*/ 116485 w 994002"/>
                  <a:gd name="connsiteY20" fmla="*/ 309979 h 988825"/>
                  <a:gd name="connsiteX21" fmla="*/ 127486 w 994002"/>
                  <a:gd name="connsiteY21" fmla="*/ 289270 h 988825"/>
                  <a:gd name="connsiteX22" fmla="*/ 898874 w 994002"/>
                  <a:gd name="connsiteY22" fmla="*/ 203201 h 988825"/>
                  <a:gd name="connsiteX23" fmla="*/ 840631 w 994002"/>
                  <a:gd name="connsiteY23" fmla="*/ 246559 h 988825"/>
                  <a:gd name="connsiteX24" fmla="*/ 856162 w 994002"/>
                  <a:gd name="connsiteY24" fmla="*/ 267268 h 988825"/>
                  <a:gd name="connsiteX25" fmla="*/ 913758 w 994002"/>
                  <a:gd name="connsiteY25" fmla="*/ 224557 h 988825"/>
                  <a:gd name="connsiteX26" fmla="*/ 898874 w 994002"/>
                  <a:gd name="connsiteY26" fmla="*/ 203201 h 988825"/>
                  <a:gd name="connsiteX27" fmla="*/ 856810 w 994002"/>
                  <a:gd name="connsiteY27" fmla="*/ 701497 h 988825"/>
                  <a:gd name="connsiteX28" fmla="*/ 928642 w 994002"/>
                  <a:gd name="connsiteY28" fmla="*/ 739031 h 988825"/>
                  <a:gd name="connsiteX29" fmla="*/ 939643 w 994002"/>
                  <a:gd name="connsiteY29" fmla="*/ 718322 h 988825"/>
                  <a:gd name="connsiteX30" fmla="*/ 867164 w 994002"/>
                  <a:gd name="connsiteY30" fmla="*/ 680788 h 988825"/>
                  <a:gd name="connsiteX31" fmla="*/ 856810 w 994002"/>
                  <a:gd name="connsiteY31" fmla="*/ 701497 h 988825"/>
                  <a:gd name="connsiteX32" fmla="*/ 728029 w 994002"/>
                  <a:gd name="connsiteY32" fmla="*/ 841926 h 988825"/>
                  <a:gd name="connsiteX33" fmla="*/ 770740 w 994002"/>
                  <a:gd name="connsiteY33" fmla="*/ 907286 h 988825"/>
                  <a:gd name="connsiteX34" fmla="*/ 792096 w 994002"/>
                  <a:gd name="connsiteY34" fmla="*/ 892402 h 988825"/>
                  <a:gd name="connsiteX35" fmla="*/ 749385 w 994002"/>
                  <a:gd name="connsiteY35" fmla="*/ 827689 h 988825"/>
                  <a:gd name="connsiteX36" fmla="*/ 728029 w 994002"/>
                  <a:gd name="connsiteY36" fmla="*/ 841926 h 988825"/>
                  <a:gd name="connsiteX37" fmla="*/ 278269 w 994002"/>
                  <a:gd name="connsiteY37" fmla="*/ 842573 h 988825"/>
                  <a:gd name="connsiteX38" fmla="*/ 243323 w 994002"/>
                  <a:gd name="connsiteY38" fmla="*/ 920229 h 988825"/>
                  <a:gd name="connsiteX39" fmla="*/ 216791 w 994002"/>
                  <a:gd name="connsiteY39" fmla="*/ 903404 h 988825"/>
                  <a:gd name="connsiteX40" fmla="*/ 243323 w 994002"/>
                  <a:gd name="connsiteY40" fmla="*/ 920229 h 988825"/>
                  <a:gd name="connsiteX41" fmla="*/ 263385 w 994002"/>
                  <a:gd name="connsiteY41" fmla="*/ 931878 h 988825"/>
                  <a:gd name="connsiteX42" fmla="*/ 298977 w 994002"/>
                  <a:gd name="connsiteY42" fmla="*/ 852280 h 988825"/>
                  <a:gd name="connsiteX43" fmla="*/ 278269 w 994002"/>
                  <a:gd name="connsiteY43" fmla="*/ 842573 h 988825"/>
                  <a:gd name="connsiteX44" fmla="*/ 144311 w 994002"/>
                  <a:gd name="connsiteY44" fmla="*/ 744208 h 988825"/>
                  <a:gd name="connsiteX45" fmla="*/ 128780 w 994002"/>
                  <a:gd name="connsiteY45" fmla="*/ 723500 h 988825"/>
                  <a:gd name="connsiteX46" fmla="*/ 77656 w 994002"/>
                  <a:gd name="connsiteY46" fmla="*/ 761681 h 988825"/>
                  <a:gd name="connsiteX47" fmla="*/ 72479 w 994002"/>
                  <a:gd name="connsiteY47" fmla="*/ 753268 h 988825"/>
                  <a:gd name="connsiteX48" fmla="*/ 77656 w 994002"/>
                  <a:gd name="connsiteY48" fmla="*/ 761681 h 988825"/>
                  <a:gd name="connsiteX49" fmla="*/ 91893 w 994002"/>
                  <a:gd name="connsiteY49" fmla="*/ 783036 h 988825"/>
                  <a:gd name="connsiteX50" fmla="*/ 100306 w 994002"/>
                  <a:gd name="connsiteY50" fmla="*/ 794685 h 988825"/>
                  <a:gd name="connsiteX51" fmla="*/ 91893 w 994002"/>
                  <a:gd name="connsiteY51" fmla="*/ 783036 h 988825"/>
                  <a:gd name="connsiteX52" fmla="*/ 144311 w 994002"/>
                  <a:gd name="connsiteY52" fmla="*/ 744208 h 988825"/>
                  <a:gd name="connsiteX53" fmla="*/ 502825 w 994002"/>
                  <a:gd name="connsiteY53" fmla="*/ 492471 h 988825"/>
                  <a:gd name="connsiteX54" fmla="*/ 502825 w 994002"/>
                  <a:gd name="connsiteY54" fmla="*/ 299625 h 988825"/>
                  <a:gd name="connsiteX55" fmla="*/ 502825 w 994002"/>
                  <a:gd name="connsiteY55" fmla="*/ 154666 h 988825"/>
                  <a:gd name="connsiteX56" fmla="*/ 477587 w 994002"/>
                  <a:gd name="connsiteY56" fmla="*/ 154666 h 988825"/>
                  <a:gd name="connsiteX57" fmla="*/ 477587 w 994002"/>
                  <a:gd name="connsiteY57" fmla="*/ 320333 h 988825"/>
                  <a:gd name="connsiteX58" fmla="*/ 477587 w 994002"/>
                  <a:gd name="connsiteY58" fmla="*/ 541654 h 988825"/>
                  <a:gd name="connsiteX59" fmla="*/ 497001 w 994002"/>
                  <a:gd name="connsiteY59" fmla="*/ 541654 h 988825"/>
                  <a:gd name="connsiteX60" fmla="*/ 497001 w 994002"/>
                  <a:gd name="connsiteY60" fmla="*/ 541654 h 988825"/>
                  <a:gd name="connsiteX61" fmla="*/ 497649 w 994002"/>
                  <a:gd name="connsiteY61" fmla="*/ 541654 h 988825"/>
                  <a:gd name="connsiteX62" fmla="*/ 502825 w 994002"/>
                  <a:gd name="connsiteY62" fmla="*/ 541654 h 988825"/>
                  <a:gd name="connsiteX63" fmla="*/ 502825 w 994002"/>
                  <a:gd name="connsiteY63" fmla="*/ 537771 h 988825"/>
                  <a:gd name="connsiteX64" fmla="*/ 696320 w 994002"/>
                  <a:gd name="connsiteY64" fmla="*/ 402519 h 988825"/>
                  <a:gd name="connsiteX65" fmla="*/ 670434 w 994002"/>
                  <a:gd name="connsiteY65" fmla="*/ 366280 h 988825"/>
                  <a:gd name="connsiteX66" fmla="*/ 502825 w 994002"/>
                  <a:gd name="connsiteY66" fmla="*/ 492471 h 988825"/>
                  <a:gd name="connsiteX67" fmla="*/ 520299 w 994002"/>
                  <a:gd name="connsiteY67" fmla="*/ 647 h 988825"/>
                  <a:gd name="connsiteX68" fmla="*/ 526770 w 994002"/>
                  <a:gd name="connsiteY68" fmla="*/ 1294 h 988825"/>
                  <a:gd name="connsiteX69" fmla="*/ 520299 w 994002"/>
                  <a:gd name="connsiteY69" fmla="*/ 647 h 988825"/>
                  <a:gd name="connsiteX70" fmla="*/ 497001 w 994002"/>
                  <a:gd name="connsiteY70" fmla="*/ 0 h 988825"/>
                  <a:gd name="connsiteX71" fmla="*/ 475646 w 994002"/>
                  <a:gd name="connsiteY71" fmla="*/ 647 h 988825"/>
                  <a:gd name="connsiteX72" fmla="*/ 475646 w 994002"/>
                  <a:gd name="connsiteY72" fmla="*/ 108072 h 988825"/>
                  <a:gd name="connsiteX73" fmla="*/ 520299 w 994002"/>
                  <a:gd name="connsiteY73" fmla="*/ 108072 h 988825"/>
                  <a:gd name="connsiteX74" fmla="*/ 520299 w 994002"/>
                  <a:gd name="connsiteY74" fmla="*/ 647 h 988825"/>
                  <a:gd name="connsiteX75" fmla="*/ 484058 w 994002"/>
                  <a:gd name="connsiteY75" fmla="*/ 988826 h 988825"/>
                  <a:gd name="connsiteX76" fmla="*/ 497001 w 994002"/>
                  <a:gd name="connsiteY76" fmla="*/ 988826 h 988825"/>
                  <a:gd name="connsiteX77" fmla="*/ 528711 w 994002"/>
                  <a:gd name="connsiteY77" fmla="*/ 987531 h 988825"/>
                  <a:gd name="connsiteX78" fmla="*/ 528711 w 994002"/>
                  <a:gd name="connsiteY78" fmla="*/ 913111 h 988825"/>
                  <a:gd name="connsiteX79" fmla="*/ 484058 w 994002"/>
                  <a:gd name="connsiteY79" fmla="*/ 913111 h 988825"/>
                  <a:gd name="connsiteX80" fmla="*/ 484058 w 994002"/>
                  <a:gd name="connsiteY80" fmla="*/ 988826 h 988825"/>
                  <a:gd name="connsiteX81" fmla="*/ 256913 w 994002"/>
                  <a:gd name="connsiteY81" fmla="*/ 148842 h 988825"/>
                  <a:gd name="connsiteX82" fmla="*/ 216144 w 994002"/>
                  <a:gd name="connsiteY82" fmla="*/ 86716 h 988825"/>
                  <a:gd name="connsiteX83" fmla="*/ 195435 w 994002"/>
                  <a:gd name="connsiteY83" fmla="*/ 101601 h 988825"/>
                  <a:gd name="connsiteX84" fmla="*/ 235558 w 994002"/>
                  <a:gd name="connsiteY84" fmla="*/ 162431 h 988825"/>
                  <a:gd name="connsiteX85" fmla="*/ 256913 w 994002"/>
                  <a:gd name="connsiteY85" fmla="*/ 148842 h 988825"/>
                  <a:gd name="connsiteX86" fmla="*/ 759739 w 994002"/>
                  <a:gd name="connsiteY86" fmla="*/ 75068 h 988825"/>
                  <a:gd name="connsiteX87" fmla="*/ 750679 w 994002"/>
                  <a:gd name="connsiteY87" fmla="*/ 69244 h 988825"/>
                  <a:gd name="connsiteX88" fmla="*/ 743561 w 994002"/>
                  <a:gd name="connsiteY88" fmla="*/ 65361 h 988825"/>
                  <a:gd name="connsiteX89" fmla="*/ 722852 w 994002"/>
                  <a:gd name="connsiteY89" fmla="*/ 54360 h 988825"/>
                  <a:gd name="connsiteX90" fmla="*/ 684671 w 994002"/>
                  <a:gd name="connsiteY90" fmla="*/ 139135 h 988825"/>
                  <a:gd name="connsiteX91" fmla="*/ 693731 w 994002"/>
                  <a:gd name="connsiteY91" fmla="*/ 143017 h 988825"/>
                  <a:gd name="connsiteX92" fmla="*/ 705380 w 994002"/>
                  <a:gd name="connsiteY92" fmla="*/ 148195 h 988825"/>
                  <a:gd name="connsiteX93" fmla="*/ 715734 w 994002"/>
                  <a:gd name="connsiteY93" fmla="*/ 124250 h 988825"/>
                  <a:gd name="connsiteX94" fmla="*/ 744855 w 994002"/>
                  <a:gd name="connsiteY94" fmla="*/ 66655 h 988825"/>
                  <a:gd name="connsiteX95" fmla="*/ 759739 w 994002"/>
                  <a:gd name="connsiteY95" fmla="*/ 75068 h 988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994002" h="988825">
                    <a:moveTo>
                      <a:pt x="97071" y="528711"/>
                    </a:moveTo>
                    <a:lnTo>
                      <a:pt x="1294" y="528711"/>
                    </a:lnTo>
                    <a:cubicBezTo>
                      <a:pt x="647" y="517710"/>
                      <a:pt x="0" y="506061"/>
                      <a:pt x="0" y="494413"/>
                    </a:cubicBezTo>
                    <a:cubicBezTo>
                      <a:pt x="0" y="491177"/>
                      <a:pt x="0" y="487294"/>
                      <a:pt x="0" y="484059"/>
                    </a:cubicBezTo>
                    <a:lnTo>
                      <a:pt x="97071" y="484059"/>
                    </a:lnTo>
                    <a:lnTo>
                      <a:pt x="97071" y="528711"/>
                    </a:lnTo>
                    <a:close/>
                    <a:moveTo>
                      <a:pt x="993356" y="475646"/>
                    </a:moveTo>
                    <a:cubicBezTo>
                      <a:pt x="993356" y="474352"/>
                      <a:pt x="993356" y="473057"/>
                      <a:pt x="993356" y="471763"/>
                    </a:cubicBezTo>
                    <a:cubicBezTo>
                      <a:pt x="993356" y="468527"/>
                      <a:pt x="992709" y="464645"/>
                      <a:pt x="992709" y="461409"/>
                    </a:cubicBezTo>
                    <a:cubicBezTo>
                      <a:pt x="992709" y="458173"/>
                      <a:pt x="994003" y="477587"/>
                      <a:pt x="993356" y="474352"/>
                    </a:cubicBezTo>
                    <a:lnTo>
                      <a:pt x="962293" y="475646"/>
                    </a:lnTo>
                    <a:lnTo>
                      <a:pt x="907286" y="475646"/>
                    </a:lnTo>
                    <a:lnTo>
                      <a:pt x="907286" y="518357"/>
                    </a:lnTo>
                    <a:lnTo>
                      <a:pt x="907286" y="519651"/>
                    </a:lnTo>
                    <a:lnTo>
                      <a:pt x="993356" y="519651"/>
                    </a:lnTo>
                    <a:cubicBezTo>
                      <a:pt x="994003" y="511239"/>
                      <a:pt x="994003" y="502826"/>
                      <a:pt x="994003" y="494413"/>
                    </a:cubicBezTo>
                    <a:cubicBezTo>
                      <a:pt x="994003" y="488589"/>
                      <a:pt x="994003" y="482117"/>
                      <a:pt x="993356" y="475646"/>
                    </a:cubicBezTo>
                    <a:close/>
                    <a:moveTo>
                      <a:pt x="127486" y="289270"/>
                    </a:moveTo>
                    <a:lnTo>
                      <a:pt x="62125" y="254972"/>
                    </a:lnTo>
                    <a:cubicBezTo>
                      <a:pt x="58242" y="261444"/>
                      <a:pt x="55007" y="268562"/>
                      <a:pt x="51124" y="275680"/>
                    </a:cubicBezTo>
                    <a:lnTo>
                      <a:pt x="116485" y="309979"/>
                    </a:lnTo>
                    <a:lnTo>
                      <a:pt x="127486" y="289270"/>
                    </a:lnTo>
                    <a:close/>
                    <a:moveTo>
                      <a:pt x="898874" y="203201"/>
                    </a:moveTo>
                    <a:lnTo>
                      <a:pt x="840631" y="246559"/>
                    </a:lnTo>
                    <a:lnTo>
                      <a:pt x="856162" y="267268"/>
                    </a:lnTo>
                    <a:lnTo>
                      <a:pt x="913758" y="224557"/>
                    </a:lnTo>
                    <a:cubicBezTo>
                      <a:pt x="908581" y="217438"/>
                      <a:pt x="903403" y="210320"/>
                      <a:pt x="898874" y="203201"/>
                    </a:cubicBezTo>
                    <a:close/>
                    <a:moveTo>
                      <a:pt x="856810" y="701497"/>
                    </a:moveTo>
                    <a:lnTo>
                      <a:pt x="928642" y="739031"/>
                    </a:lnTo>
                    <a:cubicBezTo>
                      <a:pt x="932525" y="732559"/>
                      <a:pt x="936407" y="725441"/>
                      <a:pt x="939643" y="718322"/>
                    </a:cubicBezTo>
                    <a:lnTo>
                      <a:pt x="867164" y="680788"/>
                    </a:lnTo>
                    <a:lnTo>
                      <a:pt x="856810" y="701497"/>
                    </a:lnTo>
                    <a:close/>
                    <a:moveTo>
                      <a:pt x="728029" y="841926"/>
                    </a:moveTo>
                    <a:lnTo>
                      <a:pt x="770740" y="907286"/>
                    </a:lnTo>
                    <a:cubicBezTo>
                      <a:pt x="777859" y="902757"/>
                      <a:pt x="784977" y="897579"/>
                      <a:pt x="792096" y="892402"/>
                    </a:cubicBezTo>
                    <a:lnTo>
                      <a:pt x="749385" y="827689"/>
                    </a:lnTo>
                    <a:lnTo>
                      <a:pt x="728029" y="841926"/>
                    </a:lnTo>
                    <a:close/>
                    <a:moveTo>
                      <a:pt x="278269" y="842573"/>
                    </a:moveTo>
                    <a:lnTo>
                      <a:pt x="243323" y="920229"/>
                    </a:lnTo>
                    <a:cubicBezTo>
                      <a:pt x="234263" y="915052"/>
                      <a:pt x="225851" y="909228"/>
                      <a:pt x="216791" y="903404"/>
                    </a:cubicBezTo>
                    <a:cubicBezTo>
                      <a:pt x="225203" y="909228"/>
                      <a:pt x="234263" y="915052"/>
                      <a:pt x="243323" y="920229"/>
                    </a:cubicBezTo>
                    <a:cubicBezTo>
                      <a:pt x="249795" y="924112"/>
                      <a:pt x="256913" y="927995"/>
                      <a:pt x="263385" y="931878"/>
                    </a:cubicBezTo>
                    <a:lnTo>
                      <a:pt x="298977" y="852280"/>
                    </a:lnTo>
                    <a:lnTo>
                      <a:pt x="278269" y="842573"/>
                    </a:lnTo>
                    <a:close/>
                    <a:moveTo>
                      <a:pt x="144311" y="744208"/>
                    </a:moveTo>
                    <a:lnTo>
                      <a:pt x="128780" y="723500"/>
                    </a:lnTo>
                    <a:lnTo>
                      <a:pt x="77656" y="761681"/>
                    </a:lnTo>
                    <a:cubicBezTo>
                      <a:pt x="75715" y="759092"/>
                      <a:pt x="73774" y="756504"/>
                      <a:pt x="72479" y="753268"/>
                    </a:cubicBezTo>
                    <a:cubicBezTo>
                      <a:pt x="74421" y="755856"/>
                      <a:pt x="75715" y="758445"/>
                      <a:pt x="77656" y="761681"/>
                    </a:cubicBezTo>
                    <a:cubicBezTo>
                      <a:pt x="82186" y="768799"/>
                      <a:pt x="87364" y="775918"/>
                      <a:pt x="91893" y="783036"/>
                    </a:cubicBezTo>
                    <a:cubicBezTo>
                      <a:pt x="94482" y="786919"/>
                      <a:pt x="97718" y="790802"/>
                      <a:pt x="100306" y="794685"/>
                    </a:cubicBezTo>
                    <a:cubicBezTo>
                      <a:pt x="97071" y="790802"/>
                      <a:pt x="94482" y="786919"/>
                      <a:pt x="91893" y="783036"/>
                    </a:cubicBezTo>
                    <a:lnTo>
                      <a:pt x="144311" y="744208"/>
                    </a:lnTo>
                    <a:close/>
                    <a:moveTo>
                      <a:pt x="502825" y="492471"/>
                    </a:moveTo>
                    <a:lnTo>
                      <a:pt x="502825" y="299625"/>
                    </a:lnTo>
                    <a:lnTo>
                      <a:pt x="502825" y="154666"/>
                    </a:lnTo>
                    <a:lnTo>
                      <a:pt x="477587" y="154666"/>
                    </a:lnTo>
                    <a:lnTo>
                      <a:pt x="477587" y="320333"/>
                    </a:lnTo>
                    <a:lnTo>
                      <a:pt x="477587" y="541654"/>
                    </a:lnTo>
                    <a:lnTo>
                      <a:pt x="497001" y="541654"/>
                    </a:lnTo>
                    <a:lnTo>
                      <a:pt x="497001" y="541654"/>
                    </a:lnTo>
                    <a:lnTo>
                      <a:pt x="497649" y="541654"/>
                    </a:lnTo>
                    <a:lnTo>
                      <a:pt x="502825" y="541654"/>
                    </a:lnTo>
                    <a:lnTo>
                      <a:pt x="502825" y="537771"/>
                    </a:lnTo>
                    <a:lnTo>
                      <a:pt x="696320" y="402519"/>
                    </a:lnTo>
                    <a:lnTo>
                      <a:pt x="670434" y="366280"/>
                    </a:lnTo>
                    <a:lnTo>
                      <a:pt x="502825" y="492471"/>
                    </a:lnTo>
                    <a:close/>
                    <a:moveTo>
                      <a:pt x="520299" y="647"/>
                    </a:moveTo>
                    <a:cubicBezTo>
                      <a:pt x="522239" y="647"/>
                      <a:pt x="524828" y="647"/>
                      <a:pt x="526770" y="1294"/>
                    </a:cubicBezTo>
                    <a:cubicBezTo>
                      <a:pt x="524181" y="1294"/>
                      <a:pt x="522239" y="647"/>
                      <a:pt x="520299" y="647"/>
                    </a:cubicBezTo>
                    <a:cubicBezTo>
                      <a:pt x="512532" y="0"/>
                      <a:pt x="504767" y="0"/>
                      <a:pt x="497001" y="0"/>
                    </a:cubicBezTo>
                    <a:cubicBezTo>
                      <a:pt x="489883" y="0"/>
                      <a:pt x="482764" y="0"/>
                      <a:pt x="475646" y="647"/>
                    </a:cubicBezTo>
                    <a:lnTo>
                      <a:pt x="475646" y="108072"/>
                    </a:lnTo>
                    <a:lnTo>
                      <a:pt x="520299" y="108072"/>
                    </a:lnTo>
                    <a:lnTo>
                      <a:pt x="520299" y="647"/>
                    </a:lnTo>
                    <a:close/>
                    <a:moveTo>
                      <a:pt x="484058" y="988826"/>
                    </a:moveTo>
                    <a:cubicBezTo>
                      <a:pt x="488589" y="988826"/>
                      <a:pt x="492471" y="988826"/>
                      <a:pt x="497001" y="988826"/>
                    </a:cubicBezTo>
                    <a:cubicBezTo>
                      <a:pt x="508003" y="988826"/>
                      <a:pt x="518357" y="988179"/>
                      <a:pt x="528711" y="987531"/>
                    </a:cubicBezTo>
                    <a:lnTo>
                      <a:pt x="528711" y="913111"/>
                    </a:lnTo>
                    <a:lnTo>
                      <a:pt x="484058" y="913111"/>
                    </a:lnTo>
                    <a:lnTo>
                      <a:pt x="484058" y="988826"/>
                    </a:lnTo>
                    <a:close/>
                    <a:moveTo>
                      <a:pt x="256913" y="148842"/>
                    </a:moveTo>
                    <a:lnTo>
                      <a:pt x="216144" y="86716"/>
                    </a:lnTo>
                    <a:cubicBezTo>
                      <a:pt x="209025" y="91246"/>
                      <a:pt x="201907" y="96424"/>
                      <a:pt x="195435" y="101601"/>
                    </a:cubicBezTo>
                    <a:lnTo>
                      <a:pt x="235558" y="162431"/>
                    </a:lnTo>
                    <a:lnTo>
                      <a:pt x="256913" y="148842"/>
                    </a:lnTo>
                    <a:close/>
                    <a:moveTo>
                      <a:pt x="759739" y="75068"/>
                    </a:moveTo>
                    <a:cubicBezTo>
                      <a:pt x="756504" y="73127"/>
                      <a:pt x="753268" y="71185"/>
                      <a:pt x="750679" y="69244"/>
                    </a:cubicBezTo>
                    <a:cubicBezTo>
                      <a:pt x="748738" y="67949"/>
                      <a:pt x="746149" y="66655"/>
                      <a:pt x="743561" y="65361"/>
                    </a:cubicBezTo>
                    <a:cubicBezTo>
                      <a:pt x="737090" y="61478"/>
                      <a:pt x="729970" y="57595"/>
                      <a:pt x="722852" y="54360"/>
                    </a:cubicBezTo>
                    <a:lnTo>
                      <a:pt x="684671" y="139135"/>
                    </a:lnTo>
                    <a:lnTo>
                      <a:pt x="693731" y="143017"/>
                    </a:lnTo>
                    <a:lnTo>
                      <a:pt x="705380" y="148195"/>
                    </a:lnTo>
                    <a:lnTo>
                      <a:pt x="715734" y="124250"/>
                    </a:lnTo>
                    <a:cubicBezTo>
                      <a:pt x="728676" y="100953"/>
                      <a:pt x="737737" y="78951"/>
                      <a:pt x="744855" y="66655"/>
                    </a:cubicBezTo>
                    <a:cubicBezTo>
                      <a:pt x="742266" y="64714"/>
                      <a:pt x="762975" y="77009"/>
                      <a:pt x="759739" y="75068"/>
                    </a:cubicBezTo>
                    <a:close/>
                  </a:path>
                </a:pathLst>
              </a:custGeom>
              <a:solidFill>
                <a:srgbClr val="6E6784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6" name="-">
                <a:extLst>
                  <a:ext uri="{FF2B5EF4-FFF2-40B4-BE49-F238E27FC236}">
                    <a16:creationId xmlns:a16="http://schemas.microsoft.com/office/drawing/2014/main" id="{818FADB8-7F0E-475F-A13B-A5C7A8947CE5}"/>
                  </a:ext>
                </a:extLst>
              </p:cNvPr>
              <p:cNvSpPr/>
              <p:nvPr/>
            </p:nvSpPr>
            <p:spPr>
              <a:xfrm>
                <a:off x="10425113" y="1157570"/>
                <a:ext cx="588170" cy="617928"/>
              </a:xfrm>
              <a:prstGeom prst="ellipse">
                <a:avLst/>
              </a:prstGeom>
              <a:solidFill>
                <a:srgbClr val="FFFFFF"/>
              </a:solidFill>
              <a:ln w="64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4151856" y="1775679"/>
            <a:ext cx="2851129" cy="1475121"/>
            <a:chOff x="4151856" y="1775679"/>
            <a:chExt cx="2851129" cy="1475121"/>
          </a:xfrm>
        </p:grpSpPr>
        <p:grpSp>
          <p:nvGrpSpPr>
            <p:cNvPr id="12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920309" y="1775679"/>
              <a:ext cx="274815" cy="592751"/>
              <a:chOff x="4920309" y="1775679"/>
              <a:chExt cx="274815" cy="592751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7698526C-1225-4FE7-83C7-0453E2859865}"/>
                  </a:ext>
                </a:extLst>
              </p:cNvPr>
              <p:cNvSpPr/>
              <p:nvPr/>
            </p:nvSpPr>
            <p:spPr>
              <a:xfrm>
                <a:off x="4928676" y="2123221"/>
                <a:ext cx="257438" cy="245210"/>
              </a:xfrm>
              <a:custGeom>
                <a:avLst/>
                <a:gdLst>
                  <a:gd name="connsiteX0" fmla="*/ 223972 w 257438"/>
                  <a:gd name="connsiteY0" fmla="*/ 245210 h 245210"/>
                  <a:gd name="connsiteX1" fmla="*/ 32824 w 257438"/>
                  <a:gd name="connsiteY1" fmla="*/ 243923 h 245210"/>
                  <a:gd name="connsiteX2" fmla="*/ 0 w 257438"/>
                  <a:gd name="connsiteY2" fmla="*/ 0 h 245210"/>
                  <a:gd name="connsiteX3" fmla="*/ 257438 w 257438"/>
                  <a:gd name="connsiteY3" fmla="*/ 0 h 245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7438" h="245210">
                    <a:moveTo>
                      <a:pt x="223972" y="245210"/>
                    </a:moveTo>
                    <a:lnTo>
                      <a:pt x="32824" y="243923"/>
                    </a:lnTo>
                    <a:lnTo>
                      <a:pt x="0" y="0"/>
                    </a:lnTo>
                    <a:lnTo>
                      <a:pt x="257438" y="0"/>
                    </a:lnTo>
                    <a:close/>
                  </a:path>
                </a:pathLst>
              </a:custGeom>
              <a:solidFill>
                <a:srgbClr val="B73C2D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8DD6DF3-46BA-49DB-8E10-6FBCD7F29004}"/>
                  </a:ext>
                </a:extLst>
              </p:cNvPr>
              <p:cNvSpPr/>
              <p:nvPr/>
            </p:nvSpPr>
            <p:spPr>
              <a:xfrm>
                <a:off x="4920309" y="2063367"/>
                <a:ext cx="274815" cy="59854"/>
              </a:xfrm>
              <a:custGeom>
                <a:avLst/>
                <a:gdLst>
                  <a:gd name="connsiteX0" fmla="*/ 274816 w 274815"/>
                  <a:gd name="connsiteY0" fmla="*/ 59854 h 59854"/>
                  <a:gd name="connsiteX1" fmla="*/ 274816 w 274815"/>
                  <a:gd name="connsiteY1" fmla="*/ 16090 h 59854"/>
                  <a:gd name="connsiteX2" fmla="*/ 258726 w 274815"/>
                  <a:gd name="connsiteY2" fmla="*/ 0 h 59854"/>
                  <a:gd name="connsiteX3" fmla="*/ 16090 w 274815"/>
                  <a:gd name="connsiteY3" fmla="*/ 0 h 59854"/>
                  <a:gd name="connsiteX4" fmla="*/ 0 w 274815"/>
                  <a:gd name="connsiteY4" fmla="*/ 16090 h 59854"/>
                  <a:gd name="connsiteX5" fmla="*/ 0 w 274815"/>
                  <a:gd name="connsiteY5" fmla="*/ 59854 h 59854"/>
                  <a:gd name="connsiteX6" fmla="*/ 274816 w 274815"/>
                  <a:gd name="connsiteY6" fmla="*/ 59854 h 59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815" h="59854">
                    <a:moveTo>
                      <a:pt x="274816" y="59854"/>
                    </a:moveTo>
                    <a:lnTo>
                      <a:pt x="274816" y="16090"/>
                    </a:lnTo>
                    <a:cubicBezTo>
                      <a:pt x="274816" y="7080"/>
                      <a:pt x="267736" y="0"/>
                      <a:pt x="258726" y="0"/>
                    </a:cubicBezTo>
                    <a:lnTo>
                      <a:pt x="16090" y="0"/>
                    </a:lnTo>
                    <a:cubicBezTo>
                      <a:pt x="7080" y="0"/>
                      <a:pt x="0" y="7080"/>
                      <a:pt x="0" y="16090"/>
                    </a:cubicBezTo>
                    <a:lnTo>
                      <a:pt x="0" y="59854"/>
                    </a:lnTo>
                    <a:lnTo>
                      <a:pt x="274816" y="59854"/>
                    </a:ln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940021" y="1775679"/>
                <a:ext cx="228351" cy="287687"/>
                <a:chOff x="4940021" y="1775679"/>
                <a:chExt cx="228351" cy="287687"/>
              </a:xfrm>
            </p:grpSpPr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809979D3-8172-4028-87FB-EB9AB7D0ECF9}"/>
                    </a:ext>
                  </a:extLst>
                </p:cNvPr>
                <p:cNvSpPr/>
                <p:nvPr/>
              </p:nvSpPr>
              <p:spPr>
                <a:xfrm>
                  <a:off x="4940021" y="1776967"/>
                  <a:ext cx="228351" cy="286400"/>
                </a:xfrm>
                <a:custGeom>
                  <a:avLst/>
                  <a:gdLst>
                    <a:gd name="connsiteX0" fmla="*/ 28558 w 228351"/>
                    <a:gd name="connsiteY0" fmla="*/ 286400 h 286400"/>
                    <a:gd name="connsiteX1" fmla="*/ 209409 w 228351"/>
                    <a:gd name="connsiteY1" fmla="*/ 286400 h 286400"/>
                    <a:gd name="connsiteX2" fmla="*/ 111582 w 228351"/>
                    <a:gd name="connsiteY2" fmla="*/ 0 h 286400"/>
                    <a:gd name="connsiteX3" fmla="*/ 28558 w 228351"/>
                    <a:gd name="connsiteY3" fmla="*/ 286400 h 2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8351" h="286400">
                      <a:moveTo>
                        <a:pt x="28558" y="286400"/>
                      </a:moveTo>
                      <a:lnTo>
                        <a:pt x="209409" y="286400"/>
                      </a:lnTo>
                      <a:cubicBezTo>
                        <a:pt x="236439" y="163473"/>
                        <a:pt x="255747" y="0"/>
                        <a:pt x="111582" y="0"/>
                      </a:cubicBezTo>
                      <a:cubicBezTo>
                        <a:pt x="6032" y="0"/>
                        <a:pt x="-31296" y="101044"/>
                        <a:pt x="28558" y="286400"/>
                      </a:cubicBez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59AF7DF8-D2AF-4913-A1E3-D9035F79DDFA}"/>
                    </a:ext>
                  </a:extLst>
                </p:cNvPr>
                <p:cNvSpPr/>
                <p:nvPr/>
              </p:nvSpPr>
              <p:spPr>
                <a:xfrm>
                  <a:off x="4969739" y="1775679"/>
                  <a:ext cx="181363" cy="287687"/>
                </a:xfrm>
                <a:custGeom>
                  <a:avLst/>
                  <a:gdLst>
                    <a:gd name="connsiteX0" fmla="*/ 8494 w 181363"/>
                    <a:gd name="connsiteY0" fmla="*/ 258082 h 287687"/>
                    <a:gd name="connsiteX1" fmla="*/ 11712 w 181363"/>
                    <a:gd name="connsiteY1" fmla="*/ 287687 h 287687"/>
                    <a:gd name="connsiteX2" fmla="*/ 16861 w 181363"/>
                    <a:gd name="connsiteY2" fmla="*/ 287687 h 287687"/>
                    <a:gd name="connsiteX3" fmla="*/ 5276 w 181363"/>
                    <a:gd name="connsiteY3" fmla="*/ 160899 h 287687"/>
                    <a:gd name="connsiteX4" fmla="*/ 7207 w 181363"/>
                    <a:gd name="connsiteY4" fmla="*/ 74014 h 287687"/>
                    <a:gd name="connsiteX5" fmla="*/ 72211 w 181363"/>
                    <a:gd name="connsiteY5" fmla="*/ 3218 h 287687"/>
                    <a:gd name="connsiteX6" fmla="*/ 38744 w 181363"/>
                    <a:gd name="connsiteY6" fmla="*/ 86885 h 287687"/>
                    <a:gd name="connsiteX7" fmla="*/ 39387 w 181363"/>
                    <a:gd name="connsiteY7" fmla="*/ 196940 h 287687"/>
                    <a:gd name="connsiteX8" fmla="*/ 49041 w 181363"/>
                    <a:gd name="connsiteY8" fmla="*/ 287687 h 287687"/>
                    <a:gd name="connsiteX9" fmla="*/ 52903 w 181363"/>
                    <a:gd name="connsiteY9" fmla="*/ 287687 h 287687"/>
                    <a:gd name="connsiteX10" fmla="*/ 43249 w 181363"/>
                    <a:gd name="connsiteY10" fmla="*/ 191792 h 287687"/>
                    <a:gd name="connsiteX11" fmla="*/ 43892 w 181363"/>
                    <a:gd name="connsiteY11" fmla="*/ 77875 h 287687"/>
                    <a:gd name="connsiteX12" fmla="*/ 74141 w 181363"/>
                    <a:gd name="connsiteY12" fmla="*/ 4505 h 287687"/>
                    <a:gd name="connsiteX13" fmla="*/ 86370 w 181363"/>
                    <a:gd name="connsiteY13" fmla="*/ 101688 h 287687"/>
                    <a:gd name="connsiteX14" fmla="*/ 97311 w 181363"/>
                    <a:gd name="connsiteY14" fmla="*/ 251002 h 287687"/>
                    <a:gd name="connsiteX15" fmla="*/ 99242 w 181363"/>
                    <a:gd name="connsiteY15" fmla="*/ 287044 h 287687"/>
                    <a:gd name="connsiteX16" fmla="*/ 104390 w 181363"/>
                    <a:gd name="connsiteY16" fmla="*/ 287044 h 287687"/>
                    <a:gd name="connsiteX17" fmla="*/ 97311 w 181363"/>
                    <a:gd name="connsiteY17" fmla="*/ 165404 h 287687"/>
                    <a:gd name="connsiteX18" fmla="*/ 84439 w 181363"/>
                    <a:gd name="connsiteY18" fmla="*/ 35398 h 287687"/>
                    <a:gd name="connsiteX19" fmla="*/ 77359 w 181363"/>
                    <a:gd name="connsiteY19" fmla="*/ 3218 h 287687"/>
                    <a:gd name="connsiteX20" fmla="*/ 114688 w 181363"/>
                    <a:gd name="connsiteY20" fmla="*/ 61142 h 287687"/>
                    <a:gd name="connsiteX21" fmla="*/ 126916 w 181363"/>
                    <a:gd name="connsiteY21" fmla="*/ 131937 h 287687"/>
                    <a:gd name="connsiteX22" fmla="*/ 135926 w 181363"/>
                    <a:gd name="connsiteY22" fmla="*/ 211100 h 287687"/>
                    <a:gd name="connsiteX23" fmla="*/ 139144 w 181363"/>
                    <a:gd name="connsiteY23" fmla="*/ 287044 h 287687"/>
                    <a:gd name="connsiteX24" fmla="*/ 143650 w 181363"/>
                    <a:gd name="connsiteY24" fmla="*/ 287044 h 287687"/>
                    <a:gd name="connsiteX25" fmla="*/ 141075 w 181363"/>
                    <a:gd name="connsiteY25" fmla="*/ 225259 h 287687"/>
                    <a:gd name="connsiteX26" fmla="*/ 126916 w 181363"/>
                    <a:gd name="connsiteY26" fmla="*/ 101688 h 287687"/>
                    <a:gd name="connsiteX27" fmla="*/ 107608 w 181363"/>
                    <a:gd name="connsiteY27" fmla="*/ 29605 h 287687"/>
                    <a:gd name="connsiteX28" fmla="*/ 79934 w 181363"/>
                    <a:gd name="connsiteY28" fmla="*/ 1931 h 287687"/>
                    <a:gd name="connsiteX29" fmla="*/ 152016 w 181363"/>
                    <a:gd name="connsiteY29" fmla="*/ 41834 h 287687"/>
                    <a:gd name="connsiteX30" fmla="*/ 171968 w 181363"/>
                    <a:gd name="connsiteY30" fmla="*/ 114560 h 287687"/>
                    <a:gd name="connsiteX31" fmla="*/ 175186 w 181363"/>
                    <a:gd name="connsiteY31" fmla="*/ 232982 h 287687"/>
                    <a:gd name="connsiteX32" fmla="*/ 174542 w 181363"/>
                    <a:gd name="connsiteY32" fmla="*/ 287044 h 287687"/>
                    <a:gd name="connsiteX33" fmla="*/ 180978 w 181363"/>
                    <a:gd name="connsiteY33" fmla="*/ 287044 h 287687"/>
                    <a:gd name="connsiteX34" fmla="*/ 180978 w 181363"/>
                    <a:gd name="connsiteY34" fmla="*/ 283182 h 287687"/>
                    <a:gd name="connsiteX35" fmla="*/ 179691 w 181363"/>
                    <a:gd name="connsiteY35" fmla="*/ 159612 h 287687"/>
                    <a:gd name="connsiteX36" fmla="*/ 143650 w 181363"/>
                    <a:gd name="connsiteY36" fmla="*/ 26387 h 287687"/>
                    <a:gd name="connsiteX37" fmla="*/ 82508 w 181363"/>
                    <a:gd name="connsiteY37" fmla="*/ 0 h 287687"/>
                    <a:gd name="connsiteX38" fmla="*/ 68349 w 181363"/>
                    <a:gd name="connsiteY38" fmla="*/ 1287 h 287687"/>
                    <a:gd name="connsiteX39" fmla="*/ 16861 w 181363"/>
                    <a:gd name="connsiteY39" fmla="*/ 41190 h 287687"/>
                    <a:gd name="connsiteX40" fmla="*/ 128 w 181363"/>
                    <a:gd name="connsiteY40" fmla="*/ 109411 h 287687"/>
                    <a:gd name="connsiteX41" fmla="*/ 2702 w 181363"/>
                    <a:gd name="connsiteY41" fmla="*/ 169266 h 287687"/>
                    <a:gd name="connsiteX42" fmla="*/ 8494 w 181363"/>
                    <a:gd name="connsiteY42" fmla="*/ 258082 h 28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81363" h="287687">
                      <a:moveTo>
                        <a:pt x="8494" y="258082"/>
                      </a:moveTo>
                      <a:cubicBezTo>
                        <a:pt x="9782" y="267736"/>
                        <a:pt x="10425" y="278033"/>
                        <a:pt x="11712" y="287687"/>
                      </a:cubicBezTo>
                      <a:lnTo>
                        <a:pt x="16861" y="287687"/>
                      </a:lnTo>
                      <a:cubicBezTo>
                        <a:pt x="13000" y="245854"/>
                        <a:pt x="8494" y="203376"/>
                        <a:pt x="5276" y="160899"/>
                      </a:cubicBezTo>
                      <a:cubicBezTo>
                        <a:pt x="3346" y="131937"/>
                        <a:pt x="771" y="103619"/>
                        <a:pt x="7207" y="74014"/>
                      </a:cubicBezTo>
                      <a:cubicBezTo>
                        <a:pt x="12356" y="50201"/>
                        <a:pt x="23297" y="16734"/>
                        <a:pt x="72211" y="3218"/>
                      </a:cubicBezTo>
                      <a:cubicBezTo>
                        <a:pt x="47754" y="30249"/>
                        <a:pt x="43249" y="58567"/>
                        <a:pt x="38744" y="86885"/>
                      </a:cubicBezTo>
                      <a:cubicBezTo>
                        <a:pt x="32308" y="123570"/>
                        <a:pt x="36169" y="160255"/>
                        <a:pt x="39387" y="196940"/>
                      </a:cubicBezTo>
                      <a:cubicBezTo>
                        <a:pt x="42605" y="227189"/>
                        <a:pt x="45823" y="257438"/>
                        <a:pt x="49041" y="287687"/>
                      </a:cubicBezTo>
                      <a:lnTo>
                        <a:pt x="52903" y="287687"/>
                      </a:lnTo>
                      <a:cubicBezTo>
                        <a:pt x="49041" y="255508"/>
                        <a:pt x="46467" y="223971"/>
                        <a:pt x="43249" y="191792"/>
                      </a:cubicBezTo>
                      <a:cubicBezTo>
                        <a:pt x="39387" y="153819"/>
                        <a:pt x="37456" y="116491"/>
                        <a:pt x="43892" y="77875"/>
                      </a:cubicBezTo>
                      <a:cubicBezTo>
                        <a:pt x="48397" y="53419"/>
                        <a:pt x="53546" y="28962"/>
                        <a:pt x="74141" y="4505"/>
                      </a:cubicBezTo>
                      <a:cubicBezTo>
                        <a:pt x="77359" y="36685"/>
                        <a:pt x="83152" y="68865"/>
                        <a:pt x="86370" y="101688"/>
                      </a:cubicBezTo>
                      <a:cubicBezTo>
                        <a:pt x="90875" y="151245"/>
                        <a:pt x="94736" y="200802"/>
                        <a:pt x="97311" y="251002"/>
                      </a:cubicBezTo>
                      <a:cubicBezTo>
                        <a:pt x="97954" y="263231"/>
                        <a:pt x="98598" y="275459"/>
                        <a:pt x="99242" y="287044"/>
                      </a:cubicBezTo>
                      <a:lnTo>
                        <a:pt x="104390" y="287044"/>
                      </a:lnTo>
                      <a:cubicBezTo>
                        <a:pt x="102460" y="246497"/>
                        <a:pt x="99885" y="205951"/>
                        <a:pt x="97311" y="165404"/>
                      </a:cubicBezTo>
                      <a:cubicBezTo>
                        <a:pt x="94093" y="122283"/>
                        <a:pt x="91518" y="78519"/>
                        <a:pt x="84439" y="35398"/>
                      </a:cubicBezTo>
                      <a:cubicBezTo>
                        <a:pt x="82508" y="24457"/>
                        <a:pt x="81221" y="13516"/>
                        <a:pt x="77359" y="3218"/>
                      </a:cubicBezTo>
                      <a:cubicBezTo>
                        <a:pt x="104390" y="17377"/>
                        <a:pt x="109539" y="41190"/>
                        <a:pt x="114688" y="61142"/>
                      </a:cubicBezTo>
                      <a:cubicBezTo>
                        <a:pt x="120480" y="84311"/>
                        <a:pt x="123698" y="108124"/>
                        <a:pt x="126916" y="131937"/>
                      </a:cubicBezTo>
                      <a:cubicBezTo>
                        <a:pt x="130134" y="158325"/>
                        <a:pt x="134639" y="184068"/>
                        <a:pt x="135926" y="211100"/>
                      </a:cubicBezTo>
                      <a:cubicBezTo>
                        <a:pt x="137214" y="236200"/>
                        <a:pt x="137857" y="261944"/>
                        <a:pt x="139144" y="287044"/>
                      </a:cubicBezTo>
                      <a:lnTo>
                        <a:pt x="143650" y="287044"/>
                      </a:lnTo>
                      <a:cubicBezTo>
                        <a:pt x="143006" y="266449"/>
                        <a:pt x="141719" y="245854"/>
                        <a:pt x="141075" y="225259"/>
                      </a:cubicBezTo>
                      <a:cubicBezTo>
                        <a:pt x="139144" y="184068"/>
                        <a:pt x="133352" y="142878"/>
                        <a:pt x="126916" y="101688"/>
                      </a:cubicBezTo>
                      <a:cubicBezTo>
                        <a:pt x="123054" y="77232"/>
                        <a:pt x="119193" y="52775"/>
                        <a:pt x="107608" y="29605"/>
                      </a:cubicBezTo>
                      <a:cubicBezTo>
                        <a:pt x="102460" y="19308"/>
                        <a:pt x="94093" y="9010"/>
                        <a:pt x="79934" y="1931"/>
                      </a:cubicBezTo>
                      <a:cubicBezTo>
                        <a:pt x="119836" y="5149"/>
                        <a:pt x="140432" y="23169"/>
                        <a:pt x="152016" y="41834"/>
                      </a:cubicBezTo>
                      <a:cubicBezTo>
                        <a:pt x="166175" y="64360"/>
                        <a:pt x="169393" y="89460"/>
                        <a:pt x="171968" y="114560"/>
                      </a:cubicBezTo>
                      <a:cubicBezTo>
                        <a:pt x="175186" y="153819"/>
                        <a:pt x="175186" y="193079"/>
                        <a:pt x="175186" y="232982"/>
                      </a:cubicBezTo>
                      <a:cubicBezTo>
                        <a:pt x="175186" y="251002"/>
                        <a:pt x="175186" y="269023"/>
                        <a:pt x="174542" y="287044"/>
                      </a:cubicBezTo>
                      <a:lnTo>
                        <a:pt x="180978" y="287044"/>
                      </a:lnTo>
                      <a:cubicBezTo>
                        <a:pt x="180978" y="285757"/>
                        <a:pt x="180978" y="284469"/>
                        <a:pt x="180978" y="283182"/>
                      </a:cubicBezTo>
                      <a:cubicBezTo>
                        <a:pt x="181622" y="241992"/>
                        <a:pt x="181622" y="200802"/>
                        <a:pt x="179691" y="159612"/>
                      </a:cubicBezTo>
                      <a:cubicBezTo>
                        <a:pt x="177760" y="114560"/>
                        <a:pt x="182265" y="65003"/>
                        <a:pt x="143650" y="26387"/>
                      </a:cubicBezTo>
                      <a:cubicBezTo>
                        <a:pt x="130778" y="13516"/>
                        <a:pt x="111470" y="2574"/>
                        <a:pt x="82508" y="0"/>
                      </a:cubicBezTo>
                      <a:cubicBezTo>
                        <a:pt x="78003" y="0"/>
                        <a:pt x="72854" y="644"/>
                        <a:pt x="68349" y="1287"/>
                      </a:cubicBezTo>
                      <a:cubicBezTo>
                        <a:pt x="40031" y="9010"/>
                        <a:pt x="25228" y="26387"/>
                        <a:pt x="16861" y="41190"/>
                      </a:cubicBezTo>
                      <a:cubicBezTo>
                        <a:pt x="3346" y="63716"/>
                        <a:pt x="771" y="86885"/>
                        <a:pt x="128" y="109411"/>
                      </a:cubicBezTo>
                      <a:cubicBezTo>
                        <a:pt x="-516" y="129363"/>
                        <a:pt x="1415" y="149314"/>
                        <a:pt x="2702" y="169266"/>
                      </a:cubicBezTo>
                      <a:cubicBezTo>
                        <a:pt x="3346" y="199515"/>
                        <a:pt x="5276" y="229120"/>
                        <a:pt x="8494" y="258082"/>
                      </a:cubicBez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360529" y="2736568"/>
              <a:ext cx="197583" cy="426060"/>
              <a:chOff x="5360529" y="2736568"/>
              <a:chExt cx="197583" cy="426060"/>
            </a:xfrm>
          </p:grpSpPr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B7F0CE66-8DE1-4841-B3EA-C96D07E733DF}"/>
                  </a:ext>
                </a:extLst>
              </p:cNvPr>
              <p:cNvSpPr/>
              <p:nvPr/>
            </p:nvSpPr>
            <p:spPr>
              <a:xfrm>
                <a:off x="5366965" y="2986283"/>
                <a:ext cx="185355" cy="176345"/>
              </a:xfrm>
              <a:custGeom>
                <a:avLst/>
                <a:gdLst>
                  <a:gd name="connsiteX0" fmla="*/ 160899 w 185355"/>
                  <a:gd name="connsiteY0" fmla="*/ 176345 h 176345"/>
                  <a:gd name="connsiteX1" fmla="*/ 23169 w 185355"/>
                  <a:gd name="connsiteY1" fmla="*/ 175702 h 176345"/>
                  <a:gd name="connsiteX2" fmla="*/ 0 w 185355"/>
                  <a:gd name="connsiteY2" fmla="*/ 0 h 176345"/>
                  <a:gd name="connsiteX3" fmla="*/ 185356 w 185355"/>
                  <a:gd name="connsiteY3" fmla="*/ 0 h 176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355" h="176345">
                    <a:moveTo>
                      <a:pt x="160899" y="176345"/>
                    </a:moveTo>
                    <a:lnTo>
                      <a:pt x="23169" y="175702"/>
                    </a:lnTo>
                    <a:lnTo>
                      <a:pt x="0" y="0"/>
                    </a:lnTo>
                    <a:lnTo>
                      <a:pt x="185356" y="0"/>
                    </a:lnTo>
                    <a:close/>
                  </a:path>
                </a:pathLst>
              </a:custGeom>
              <a:solidFill>
                <a:srgbClr val="B73C2D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3DA6D15-6BF5-4691-99BF-C25C7E9BBA1D}"/>
                  </a:ext>
                </a:extLst>
              </p:cNvPr>
              <p:cNvSpPr/>
              <p:nvPr/>
            </p:nvSpPr>
            <p:spPr>
              <a:xfrm>
                <a:off x="5360529" y="2943162"/>
                <a:ext cx="197583" cy="43120"/>
              </a:xfrm>
              <a:custGeom>
                <a:avLst/>
                <a:gdLst>
                  <a:gd name="connsiteX0" fmla="*/ 197584 w 197583"/>
                  <a:gd name="connsiteY0" fmla="*/ 43121 h 43120"/>
                  <a:gd name="connsiteX1" fmla="*/ 197584 w 197583"/>
                  <a:gd name="connsiteY1" fmla="*/ 11585 h 43120"/>
                  <a:gd name="connsiteX2" fmla="*/ 185999 w 197583"/>
                  <a:gd name="connsiteY2" fmla="*/ 0 h 43120"/>
                  <a:gd name="connsiteX3" fmla="*/ 11585 w 197583"/>
                  <a:gd name="connsiteY3" fmla="*/ 0 h 43120"/>
                  <a:gd name="connsiteX4" fmla="*/ 0 w 197583"/>
                  <a:gd name="connsiteY4" fmla="*/ 11585 h 43120"/>
                  <a:gd name="connsiteX5" fmla="*/ 0 w 197583"/>
                  <a:gd name="connsiteY5" fmla="*/ 43121 h 43120"/>
                  <a:gd name="connsiteX6" fmla="*/ 197584 w 197583"/>
                  <a:gd name="connsiteY6" fmla="*/ 43121 h 43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583" h="43120">
                    <a:moveTo>
                      <a:pt x="197584" y="43121"/>
                    </a:moveTo>
                    <a:lnTo>
                      <a:pt x="197584" y="11585"/>
                    </a:lnTo>
                    <a:cubicBezTo>
                      <a:pt x="197584" y="5149"/>
                      <a:pt x="192435" y="0"/>
                      <a:pt x="185999" y="0"/>
                    </a:cubicBezTo>
                    <a:lnTo>
                      <a:pt x="11585" y="0"/>
                    </a:lnTo>
                    <a:cubicBezTo>
                      <a:pt x="5149" y="0"/>
                      <a:pt x="0" y="5149"/>
                      <a:pt x="0" y="11585"/>
                    </a:cubicBezTo>
                    <a:lnTo>
                      <a:pt x="0" y="43121"/>
                    </a:lnTo>
                    <a:lnTo>
                      <a:pt x="197584" y="43121"/>
                    </a:ln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374740" y="2736568"/>
                <a:ext cx="164772" cy="207237"/>
                <a:chOff x="5374740" y="2736568"/>
                <a:chExt cx="164772" cy="207237"/>
              </a:xfrm>
            </p:grpSpPr>
            <p:sp>
              <p:nvSpPr>
                <p:cNvPr id="22" name="Freeform: Shape 21">
                  <a:extLst>
                    <a:ext uri="{FF2B5EF4-FFF2-40B4-BE49-F238E27FC236}">
                      <a16:creationId xmlns:a16="http://schemas.microsoft.com/office/drawing/2014/main" id="{A225DDCB-7905-4F50-929E-37DC7AB468B8}"/>
                    </a:ext>
                  </a:extLst>
                </p:cNvPr>
                <p:cNvSpPr/>
                <p:nvPr/>
              </p:nvSpPr>
              <p:spPr>
                <a:xfrm>
                  <a:off x="5374740" y="2736568"/>
                  <a:ext cx="164772" cy="206594"/>
                </a:xfrm>
                <a:custGeom>
                  <a:avLst/>
                  <a:gdLst>
                    <a:gd name="connsiteX0" fmla="*/ 20543 w 164772"/>
                    <a:gd name="connsiteY0" fmla="*/ 206594 h 206594"/>
                    <a:gd name="connsiteX1" fmla="*/ 151193 w 164772"/>
                    <a:gd name="connsiteY1" fmla="*/ 206594 h 206594"/>
                    <a:gd name="connsiteX2" fmla="*/ 80398 w 164772"/>
                    <a:gd name="connsiteY2" fmla="*/ 0 h 206594"/>
                    <a:gd name="connsiteX3" fmla="*/ 20543 w 164772"/>
                    <a:gd name="connsiteY3" fmla="*/ 206594 h 206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772" h="206594">
                      <a:moveTo>
                        <a:pt x="20543" y="206594"/>
                      </a:moveTo>
                      <a:lnTo>
                        <a:pt x="151193" y="206594"/>
                      </a:lnTo>
                      <a:cubicBezTo>
                        <a:pt x="170501" y="117778"/>
                        <a:pt x="184660" y="0"/>
                        <a:pt x="80398" y="0"/>
                      </a:cubicBezTo>
                      <a:cubicBezTo>
                        <a:pt x="4453" y="0"/>
                        <a:pt x="-22578" y="72726"/>
                        <a:pt x="20543" y="206594"/>
                      </a:cubicBez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C6BB3EB7-CBA9-4220-914C-FEB6289A7134}"/>
                    </a:ext>
                  </a:extLst>
                </p:cNvPr>
                <p:cNvSpPr/>
                <p:nvPr/>
              </p:nvSpPr>
              <p:spPr>
                <a:xfrm>
                  <a:off x="5395112" y="2737211"/>
                  <a:ext cx="130338" cy="206594"/>
                </a:xfrm>
                <a:custGeom>
                  <a:avLst/>
                  <a:gdLst>
                    <a:gd name="connsiteX0" fmla="*/ 7251 w 130338"/>
                    <a:gd name="connsiteY0" fmla="*/ 184068 h 206594"/>
                    <a:gd name="connsiteX1" fmla="*/ 9182 w 130338"/>
                    <a:gd name="connsiteY1" fmla="*/ 205307 h 206594"/>
                    <a:gd name="connsiteX2" fmla="*/ 12400 w 130338"/>
                    <a:gd name="connsiteY2" fmla="*/ 205307 h 206594"/>
                    <a:gd name="connsiteX3" fmla="*/ 4033 w 130338"/>
                    <a:gd name="connsiteY3" fmla="*/ 113917 h 206594"/>
                    <a:gd name="connsiteX4" fmla="*/ 5320 w 130338"/>
                    <a:gd name="connsiteY4" fmla="*/ 51488 h 206594"/>
                    <a:gd name="connsiteX5" fmla="*/ 52303 w 130338"/>
                    <a:gd name="connsiteY5" fmla="*/ 644 h 206594"/>
                    <a:gd name="connsiteX6" fmla="*/ 27846 w 130338"/>
                    <a:gd name="connsiteY6" fmla="*/ 61142 h 206594"/>
                    <a:gd name="connsiteX7" fmla="*/ 28489 w 130338"/>
                    <a:gd name="connsiteY7" fmla="*/ 140304 h 206594"/>
                    <a:gd name="connsiteX8" fmla="*/ 35569 w 130338"/>
                    <a:gd name="connsiteY8" fmla="*/ 205951 h 206594"/>
                    <a:gd name="connsiteX9" fmla="*/ 38787 w 130338"/>
                    <a:gd name="connsiteY9" fmla="*/ 205951 h 206594"/>
                    <a:gd name="connsiteX10" fmla="*/ 31707 w 130338"/>
                    <a:gd name="connsiteY10" fmla="*/ 137086 h 206594"/>
                    <a:gd name="connsiteX11" fmla="*/ 32351 w 130338"/>
                    <a:gd name="connsiteY11" fmla="*/ 54706 h 206594"/>
                    <a:gd name="connsiteX12" fmla="*/ 54233 w 130338"/>
                    <a:gd name="connsiteY12" fmla="*/ 1931 h 206594"/>
                    <a:gd name="connsiteX13" fmla="*/ 62600 w 130338"/>
                    <a:gd name="connsiteY13" fmla="*/ 72083 h 206594"/>
                    <a:gd name="connsiteX14" fmla="*/ 70967 w 130338"/>
                    <a:gd name="connsiteY14" fmla="*/ 179563 h 206594"/>
                    <a:gd name="connsiteX15" fmla="*/ 72254 w 130338"/>
                    <a:gd name="connsiteY15" fmla="*/ 205951 h 206594"/>
                    <a:gd name="connsiteX16" fmla="*/ 76116 w 130338"/>
                    <a:gd name="connsiteY16" fmla="*/ 205951 h 206594"/>
                    <a:gd name="connsiteX17" fmla="*/ 70967 w 130338"/>
                    <a:gd name="connsiteY17" fmla="*/ 118422 h 206594"/>
                    <a:gd name="connsiteX18" fmla="*/ 61957 w 130338"/>
                    <a:gd name="connsiteY18" fmla="*/ 25100 h 206594"/>
                    <a:gd name="connsiteX19" fmla="*/ 56808 w 130338"/>
                    <a:gd name="connsiteY19" fmla="*/ 1931 h 206594"/>
                    <a:gd name="connsiteX20" fmla="*/ 83839 w 130338"/>
                    <a:gd name="connsiteY20" fmla="*/ 43765 h 206594"/>
                    <a:gd name="connsiteX21" fmla="*/ 92849 w 130338"/>
                    <a:gd name="connsiteY21" fmla="*/ 94609 h 206594"/>
                    <a:gd name="connsiteX22" fmla="*/ 99285 w 130338"/>
                    <a:gd name="connsiteY22" fmla="*/ 151245 h 206594"/>
                    <a:gd name="connsiteX23" fmla="*/ 101216 w 130338"/>
                    <a:gd name="connsiteY23" fmla="*/ 205951 h 206594"/>
                    <a:gd name="connsiteX24" fmla="*/ 104434 w 130338"/>
                    <a:gd name="connsiteY24" fmla="*/ 205951 h 206594"/>
                    <a:gd name="connsiteX25" fmla="*/ 102503 w 130338"/>
                    <a:gd name="connsiteY25" fmla="*/ 161543 h 206594"/>
                    <a:gd name="connsiteX26" fmla="*/ 92206 w 130338"/>
                    <a:gd name="connsiteY26" fmla="*/ 72726 h 206594"/>
                    <a:gd name="connsiteX27" fmla="*/ 78046 w 130338"/>
                    <a:gd name="connsiteY27" fmla="*/ 21239 h 206594"/>
                    <a:gd name="connsiteX28" fmla="*/ 58095 w 130338"/>
                    <a:gd name="connsiteY28" fmla="*/ 1287 h 206594"/>
                    <a:gd name="connsiteX29" fmla="*/ 110226 w 130338"/>
                    <a:gd name="connsiteY29" fmla="*/ 30249 h 206594"/>
                    <a:gd name="connsiteX30" fmla="*/ 124385 w 130338"/>
                    <a:gd name="connsiteY30" fmla="*/ 82380 h 206594"/>
                    <a:gd name="connsiteX31" fmla="*/ 126316 w 130338"/>
                    <a:gd name="connsiteY31" fmla="*/ 167979 h 206594"/>
                    <a:gd name="connsiteX32" fmla="*/ 125672 w 130338"/>
                    <a:gd name="connsiteY32" fmla="*/ 206594 h 206594"/>
                    <a:gd name="connsiteX33" fmla="*/ 130178 w 130338"/>
                    <a:gd name="connsiteY33" fmla="*/ 206594 h 206594"/>
                    <a:gd name="connsiteX34" fmla="*/ 130178 w 130338"/>
                    <a:gd name="connsiteY34" fmla="*/ 204020 h 206594"/>
                    <a:gd name="connsiteX35" fmla="*/ 129534 w 130338"/>
                    <a:gd name="connsiteY35" fmla="*/ 115204 h 206594"/>
                    <a:gd name="connsiteX36" fmla="*/ 103790 w 130338"/>
                    <a:gd name="connsiteY36" fmla="*/ 18664 h 206594"/>
                    <a:gd name="connsiteX37" fmla="*/ 60026 w 130338"/>
                    <a:gd name="connsiteY37" fmla="*/ 0 h 206594"/>
                    <a:gd name="connsiteX38" fmla="*/ 49728 w 130338"/>
                    <a:gd name="connsiteY38" fmla="*/ 1287 h 206594"/>
                    <a:gd name="connsiteX39" fmla="*/ 12400 w 130338"/>
                    <a:gd name="connsiteY39" fmla="*/ 29605 h 206594"/>
                    <a:gd name="connsiteX40" fmla="*/ 171 w 130338"/>
                    <a:gd name="connsiteY40" fmla="*/ 78519 h 206594"/>
                    <a:gd name="connsiteX41" fmla="*/ 2102 w 130338"/>
                    <a:gd name="connsiteY41" fmla="*/ 121640 h 206594"/>
                    <a:gd name="connsiteX42" fmla="*/ 7251 w 130338"/>
                    <a:gd name="connsiteY42" fmla="*/ 184068 h 206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30338" h="206594">
                      <a:moveTo>
                        <a:pt x="7251" y="184068"/>
                      </a:moveTo>
                      <a:cubicBezTo>
                        <a:pt x="7894" y="191148"/>
                        <a:pt x="8538" y="198228"/>
                        <a:pt x="9182" y="205307"/>
                      </a:cubicBezTo>
                      <a:lnTo>
                        <a:pt x="12400" y="205307"/>
                      </a:lnTo>
                      <a:cubicBezTo>
                        <a:pt x="9182" y="175058"/>
                        <a:pt x="6607" y="144809"/>
                        <a:pt x="4033" y="113917"/>
                      </a:cubicBezTo>
                      <a:cubicBezTo>
                        <a:pt x="2102" y="93321"/>
                        <a:pt x="815" y="72726"/>
                        <a:pt x="5320" y="51488"/>
                      </a:cubicBezTo>
                      <a:cubicBezTo>
                        <a:pt x="9182" y="34754"/>
                        <a:pt x="16905" y="10298"/>
                        <a:pt x="52303" y="644"/>
                      </a:cubicBezTo>
                      <a:cubicBezTo>
                        <a:pt x="34925" y="20595"/>
                        <a:pt x="31707" y="40547"/>
                        <a:pt x="27846" y="61142"/>
                      </a:cubicBezTo>
                      <a:cubicBezTo>
                        <a:pt x="23341" y="87529"/>
                        <a:pt x="25915" y="113917"/>
                        <a:pt x="28489" y="140304"/>
                      </a:cubicBezTo>
                      <a:cubicBezTo>
                        <a:pt x="31064" y="162186"/>
                        <a:pt x="32995" y="184068"/>
                        <a:pt x="35569" y="205951"/>
                      </a:cubicBezTo>
                      <a:lnTo>
                        <a:pt x="38787" y="205951"/>
                      </a:lnTo>
                      <a:cubicBezTo>
                        <a:pt x="36213" y="182781"/>
                        <a:pt x="34282" y="160256"/>
                        <a:pt x="31707" y="137086"/>
                      </a:cubicBezTo>
                      <a:cubicBezTo>
                        <a:pt x="29133" y="110055"/>
                        <a:pt x="27202" y="83024"/>
                        <a:pt x="32351" y="54706"/>
                      </a:cubicBezTo>
                      <a:cubicBezTo>
                        <a:pt x="35569" y="36685"/>
                        <a:pt x="39431" y="19308"/>
                        <a:pt x="54233" y="1931"/>
                      </a:cubicBezTo>
                      <a:cubicBezTo>
                        <a:pt x="56164" y="25100"/>
                        <a:pt x="60669" y="48270"/>
                        <a:pt x="62600" y="72083"/>
                      </a:cubicBezTo>
                      <a:cubicBezTo>
                        <a:pt x="65818" y="108124"/>
                        <a:pt x="68393" y="143522"/>
                        <a:pt x="70967" y="179563"/>
                      </a:cubicBezTo>
                      <a:cubicBezTo>
                        <a:pt x="71610" y="188574"/>
                        <a:pt x="71610" y="196940"/>
                        <a:pt x="72254" y="205951"/>
                      </a:cubicBezTo>
                      <a:lnTo>
                        <a:pt x="76116" y="205951"/>
                      </a:lnTo>
                      <a:cubicBezTo>
                        <a:pt x="74828" y="176989"/>
                        <a:pt x="72898" y="147384"/>
                        <a:pt x="70967" y="118422"/>
                      </a:cubicBezTo>
                      <a:cubicBezTo>
                        <a:pt x="69036" y="86885"/>
                        <a:pt x="66462" y="55993"/>
                        <a:pt x="61957" y="25100"/>
                      </a:cubicBezTo>
                      <a:cubicBezTo>
                        <a:pt x="60669" y="17377"/>
                        <a:pt x="60026" y="9654"/>
                        <a:pt x="56808" y="1931"/>
                      </a:cubicBezTo>
                      <a:cubicBezTo>
                        <a:pt x="76116" y="12228"/>
                        <a:pt x="79977" y="28962"/>
                        <a:pt x="83839" y="43765"/>
                      </a:cubicBezTo>
                      <a:cubicBezTo>
                        <a:pt x="88344" y="60498"/>
                        <a:pt x="90275" y="77875"/>
                        <a:pt x="92849" y="94609"/>
                      </a:cubicBezTo>
                      <a:cubicBezTo>
                        <a:pt x="95424" y="113273"/>
                        <a:pt x="98642" y="132581"/>
                        <a:pt x="99285" y="151245"/>
                      </a:cubicBezTo>
                      <a:cubicBezTo>
                        <a:pt x="99928" y="169266"/>
                        <a:pt x="100572" y="187930"/>
                        <a:pt x="101216" y="205951"/>
                      </a:cubicBezTo>
                      <a:lnTo>
                        <a:pt x="104434" y="205951"/>
                      </a:lnTo>
                      <a:cubicBezTo>
                        <a:pt x="103790" y="191148"/>
                        <a:pt x="103146" y="176345"/>
                        <a:pt x="102503" y="161543"/>
                      </a:cubicBezTo>
                      <a:cubicBezTo>
                        <a:pt x="101216" y="131937"/>
                        <a:pt x="96710" y="102332"/>
                        <a:pt x="92206" y="72726"/>
                      </a:cubicBezTo>
                      <a:cubicBezTo>
                        <a:pt x="89631" y="55349"/>
                        <a:pt x="86413" y="37329"/>
                        <a:pt x="78046" y="21239"/>
                      </a:cubicBezTo>
                      <a:cubicBezTo>
                        <a:pt x="74185" y="13516"/>
                        <a:pt x="68393" y="6436"/>
                        <a:pt x="58095" y="1287"/>
                      </a:cubicBezTo>
                      <a:cubicBezTo>
                        <a:pt x="87057" y="3862"/>
                        <a:pt x="101860" y="16734"/>
                        <a:pt x="110226" y="30249"/>
                      </a:cubicBezTo>
                      <a:cubicBezTo>
                        <a:pt x="120524" y="46339"/>
                        <a:pt x="123098" y="65003"/>
                        <a:pt x="124385" y="82380"/>
                      </a:cubicBezTo>
                      <a:cubicBezTo>
                        <a:pt x="126960" y="110699"/>
                        <a:pt x="126316" y="139017"/>
                        <a:pt x="126316" y="167979"/>
                      </a:cubicBezTo>
                      <a:cubicBezTo>
                        <a:pt x="126316" y="180850"/>
                        <a:pt x="126316" y="193722"/>
                        <a:pt x="125672" y="206594"/>
                      </a:cubicBezTo>
                      <a:lnTo>
                        <a:pt x="130178" y="206594"/>
                      </a:lnTo>
                      <a:cubicBezTo>
                        <a:pt x="130178" y="205951"/>
                        <a:pt x="130178" y="204664"/>
                        <a:pt x="130178" y="204020"/>
                      </a:cubicBezTo>
                      <a:cubicBezTo>
                        <a:pt x="130178" y="174415"/>
                        <a:pt x="130821" y="144809"/>
                        <a:pt x="129534" y="115204"/>
                      </a:cubicBezTo>
                      <a:cubicBezTo>
                        <a:pt x="128247" y="83024"/>
                        <a:pt x="131465" y="46983"/>
                        <a:pt x="103790" y="18664"/>
                      </a:cubicBezTo>
                      <a:cubicBezTo>
                        <a:pt x="94780" y="9654"/>
                        <a:pt x="80621" y="1931"/>
                        <a:pt x="60026" y="0"/>
                      </a:cubicBezTo>
                      <a:cubicBezTo>
                        <a:pt x="56808" y="0"/>
                        <a:pt x="53590" y="644"/>
                        <a:pt x="49728" y="1287"/>
                      </a:cubicBezTo>
                      <a:cubicBezTo>
                        <a:pt x="29133" y="7080"/>
                        <a:pt x="18836" y="19308"/>
                        <a:pt x="12400" y="29605"/>
                      </a:cubicBezTo>
                      <a:cubicBezTo>
                        <a:pt x="2746" y="45695"/>
                        <a:pt x="815" y="62429"/>
                        <a:pt x="171" y="78519"/>
                      </a:cubicBezTo>
                      <a:cubicBezTo>
                        <a:pt x="-472" y="92678"/>
                        <a:pt x="815" y="107481"/>
                        <a:pt x="2102" y="121640"/>
                      </a:cubicBezTo>
                      <a:cubicBezTo>
                        <a:pt x="3389" y="142235"/>
                        <a:pt x="4676" y="163474"/>
                        <a:pt x="7251" y="184068"/>
                      </a:cubicBez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466227" y="2536410"/>
              <a:ext cx="459527" cy="596613"/>
              <a:chOff x="6466227" y="2536410"/>
              <a:chExt cx="459527" cy="596613"/>
            </a:xfrm>
          </p:grpSpPr>
          <p:grpSp>
            <p:nvGrpSpPr>
              <p:cNvPr id="2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705644" y="2717904"/>
                <a:ext cx="220110" cy="234269"/>
                <a:chOff x="6705644" y="2717904"/>
                <a:chExt cx="220110" cy="234269"/>
              </a:xfrm>
            </p:grpSpPr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AC3F017F-9309-46D0-B177-71693127821D}"/>
                    </a:ext>
                  </a:extLst>
                </p:cNvPr>
                <p:cNvSpPr/>
                <p:nvPr/>
              </p:nvSpPr>
              <p:spPr>
                <a:xfrm>
                  <a:off x="6719804" y="2802215"/>
                  <a:ext cx="121478" cy="149957"/>
                </a:xfrm>
                <a:custGeom>
                  <a:avLst/>
                  <a:gdLst>
                    <a:gd name="connsiteX0" fmla="*/ 120996 w 121478"/>
                    <a:gd name="connsiteY0" fmla="*/ 0 h 149957"/>
                    <a:gd name="connsiteX1" fmla="*/ 119065 w 121478"/>
                    <a:gd name="connsiteY1" fmla="*/ 0 h 149957"/>
                    <a:gd name="connsiteX2" fmla="*/ 32180 w 121478"/>
                    <a:gd name="connsiteY2" fmla="*/ 84955 h 149957"/>
                    <a:gd name="connsiteX3" fmla="*/ 4505 w 121478"/>
                    <a:gd name="connsiteY3" fmla="*/ 135799 h 149957"/>
                    <a:gd name="connsiteX4" fmla="*/ 0 w 121478"/>
                    <a:gd name="connsiteY4" fmla="*/ 149958 h 149957"/>
                    <a:gd name="connsiteX5" fmla="*/ 3218 w 121478"/>
                    <a:gd name="connsiteY5" fmla="*/ 149958 h 149957"/>
                    <a:gd name="connsiteX6" fmla="*/ 7079 w 121478"/>
                    <a:gd name="connsiteY6" fmla="*/ 137086 h 149957"/>
                    <a:gd name="connsiteX7" fmla="*/ 46982 w 121478"/>
                    <a:gd name="connsiteY7" fmla="*/ 70152 h 149957"/>
                    <a:gd name="connsiteX8" fmla="*/ 120352 w 121478"/>
                    <a:gd name="connsiteY8" fmla="*/ 3218 h 149957"/>
                    <a:gd name="connsiteX9" fmla="*/ 120996 w 121478"/>
                    <a:gd name="connsiteY9" fmla="*/ 1931 h 149957"/>
                    <a:gd name="connsiteX10" fmla="*/ 120996 w 121478"/>
                    <a:gd name="connsiteY10" fmla="*/ 0 h 149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1478" h="149957">
                      <a:moveTo>
                        <a:pt x="120996" y="0"/>
                      </a:moveTo>
                      <a:cubicBezTo>
                        <a:pt x="120352" y="0"/>
                        <a:pt x="119709" y="0"/>
                        <a:pt x="119065" y="0"/>
                      </a:cubicBezTo>
                      <a:cubicBezTo>
                        <a:pt x="86885" y="19952"/>
                        <a:pt x="56636" y="49557"/>
                        <a:pt x="32180" y="84955"/>
                      </a:cubicBezTo>
                      <a:cubicBezTo>
                        <a:pt x="20595" y="101688"/>
                        <a:pt x="11584" y="119065"/>
                        <a:pt x="4505" y="135799"/>
                      </a:cubicBezTo>
                      <a:cubicBezTo>
                        <a:pt x="3218" y="139017"/>
                        <a:pt x="1930" y="144165"/>
                        <a:pt x="0" y="149958"/>
                      </a:cubicBezTo>
                      <a:lnTo>
                        <a:pt x="3218" y="149958"/>
                      </a:lnTo>
                      <a:cubicBezTo>
                        <a:pt x="4505" y="144165"/>
                        <a:pt x="5793" y="139660"/>
                        <a:pt x="7079" y="137086"/>
                      </a:cubicBezTo>
                      <a:cubicBezTo>
                        <a:pt x="16090" y="114560"/>
                        <a:pt x="29605" y="92034"/>
                        <a:pt x="46982" y="70152"/>
                      </a:cubicBezTo>
                      <a:cubicBezTo>
                        <a:pt x="68864" y="41834"/>
                        <a:pt x="93321" y="19308"/>
                        <a:pt x="120352" y="3218"/>
                      </a:cubicBezTo>
                      <a:cubicBezTo>
                        <a:pt x="120996" y="2574"/>
                        <a:pt x="120996" y="2574"/>
                        <a:pt x="120996" y="1931"/>
                      </a:cubicBezTo>
                      <a:cubicBezTo>
                        <a:pt x="121640" y="1287"/>
                        <a:pt x="121640" y="644"/>
                        <a:pt x="120996" y="0"/>
                      </a:cubicBez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ABBF36CD-E4B9-4899-99A2-628266134203}"/>
                    </a:ext>
                  </a:extLst>
                </p:cNvPr>
                <p:cNvSpPr/>
                <p:nvPr/>
              </p:nvSpPr>
              <p:spPr>
                <a:xfrm>
                  <a:off x="6836294" y="2739142"/>
                  <a:ext cx="85598" cy="66933"/>
                </a:xfrm>
                <a:custGeom>
                  <a:avLst/>
                  <a:gdLst>
                    <a:gd name="connsiteX0" fmla="*/ 0 w 85598"/>
                    <a:gd name="connsiteY0" fmla="*/ 66934 h 66933"/>
                    <a:gd name="connsiteX1" fmla="*/ 85599 w 85598"/>
                    <a:gd name="connsiteY1" fmla="*/ 0 h 66933"/>
                    <a:gd name="connsiteX2" fmla="*/ 0 w 85598"/>
                    <a:gd name="connsiteY2" fmla="*/ 66934 h 66933"/>
                    <a:gd name="connsiteX3" fmla="*/ 0 w 85598"/>
                    <a:gd name="connsiteY3" fmla="*/ 66934 h 66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5598" h="66933">
                      <a:moveTo>
                        <a:pt x="0" y="66934"/>
                      </a:moveTo>
                      <a:cubicBezTo>
                        <a:pt x="11585" y="25744"/>
                        <a:pt x="52775" y="18664"/>
                        <a:pt x="85599" y="0"/>
                      </a:cubicBezTo>
                      <a:cubicBezTo>
                        <a:pt x="68221" y="27675"/>
                        <a:pt x="35398" y="61785"/>
                        <a:pt x="0" y="66934"/>
                      </a:cubicBezTo>
                      <a:lnTo>
                        <a:pt x="0" y="66934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550FA93B-0136-4558-AE9C-487A76D8476E}"/>
                    </a:ext>
                  </a:extLst>
                </p:cNvPr>
                <p:cNvSpPr/>
                <p:nvPr/>
              </p:nvSpPr>
              <p:spPr>
                <a:xfrm>
                  <a:off x="6786826" y="2717904"/>
                  <a:ext cx="38626" cy="129362"/>
                </a:xfrm>
                <a:custGeom>
                  <a:avLst/>
                  <a:gdLst>
                    <a:gd name="connsiteX0" fmla="*/ 555 w 38626"/>
                    <a:gd name="connsiteY0" fmla="*/ 129363 h 129362"/>
                    <a:gd name="connsiteX1" fmla="*/ 5060 w 38626"/>
                    <a:gd name="connsiteY1" fmla="*/ 64360 h 129362"/>
                    <a:gd name="connsiteX2" fmla="*/ 34022 w 38626"/>
                    <a:gd name="connsiteY2" fmla="*/ 0 h 129362"/>
                    <a:gd name="connsiteX3" fmla="*/ 34022 w 38626"/>
                    <a:gd name="connsiteY3" fmla="*/ 0 h 129362"/>
                    <a:gd name="connsiteX4" fmla="*/ 34022 w 38626"/>
                    <a:gd name="connsiteY4" fmla="*/ 0 h 129362"/>
                    <a:gd name="connsiteX5" fmla="*/ 38527 w 38626"/>
                    <a:gd name="connsiteY5" fmla="*/ 30249 h 129362"/>
                    <a:gd name="connsiteX6" fmla="*/ 33378 w 38626"/>
                    <a:gd name="connsiteY6" fmla="*/ 65647 h 129362"/>
                    <a:gd name="connsiteX7" fmla="*/ 9566 w 38626"/>
                    <a:gd name="connsiteY7" fmla="*/ 114560 h 129362"/>
                    <a:gd name="connsiteX8" fmla="*/ 555 w 38626"/>
                    <a:gd name="connsiteY8" fmla="*/ 129363 h 12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26" h="129362">
                      <a:moveTo>
                        <a:pt x="555" y="129363"/>
                      </a:moveTo>
                      <a:cubicBezTo>
                        <a:pt x="-88" y="106193"/>
                        <a:pt x="-1376" y="87529"/>
                        <a:pt x="5060" y="64360"/>
                      </a:cubicBezTo>
                      <a:cubicBezTo>
                        <a:pt x="10853" y="41834"/>
                        <a:pt x="20506" y="19308"/>
                        <a:pt x="34022" y="0"/>
                      </a:cubicBezTo>
                      <a:lnTo>
                        <a:pt x="34022" y="0"/>
                      </a:lnTo>
                      <a:lnTo>
                        <a:pt x="34022" y="0"/>
                      </a:lnTo>
                      <a:cubicBezTo>
                        <a:pt x="33378" y="9010"/>
                        <a:pt x="37883" y="20595"/>
                        <a:pt x="38527" y="30249"/>
                      </a:cubicBezTo>
                      <a:cubicBezTo>
                        <a:pt x="39171" y="42477"/>
                        <a:pt x="36596" y="54062"/>
                        <a:pt x="33378" y="65647"/>
                      </a:cubicBezTo>
                      <a:cubicBezTo>
                        <a:pt x="28229" y="83667"/>
                        <a:pt x="21150" y="99757"/>
                        <a:pt x="9566" y="114560"/>
                      </a:cubicBezTo>
                      <a:lnTo>
                        <a:pt x="555" y="129363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0AD56B94-D3B1-4BF9-93BC-8F75AC559EAC}"/>
                    </a:ext>
                  </a:extLst>
                </p:cNvPr>
                <p:cNvSpPr/>
                <p:nvPr/>
              </p:nvSpPr>
              <p:spPr>
                <a:xfrm>
                  <a:off x="6818273" y="2814531"/>
                  <a:ext cx="107480" cy="17521"/>
                </a:xfrm>
                <a:custGeom>
                  <a:avLst/>
                  <a:gdLst>
                    <a:gd name="connsiteX0" fmla="*/ 0 w 107480"/>
                    <a:gd name="connsiteY0" fmla="*/ 5061 h 17521"/>
                    <a:gd name="connsiteX1" fmla="*/ 107481 w 107480"/>
                    <a:gd name="connsiteY1" fmla="*/ 5705 h 17521"/>
                    <a:gd name="connsiteX2" fmla="*/ 24457 w 107480"/>
                    <a:gd name="connsiteY2" fmla="*/ 1200 h 17521"/>
                    <a:gd name="connsiteX3" fmla="*/ 0 w 107480"/>
                    <a:gd name="connsiteY3" fmla="*/ 5061 h 17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7480" h="17521">
                      <a:moveTo>
                        <a:pt x="0" y="5061"/>
                      </a:moveTo>
                      <a:cubicBezTo>
                        <a:pt x="27675" y="28231"/>
                        <a:pt x="77876" y="13428"/>
                        <a:pt x="107481" y="5705"/>
                      </a:cubicBezTo>
                      <a:cubicBezTo>
                        <a:pt x="83024" y="-2018"/>
                        <a:pt x="49557" y="-88"/>
                        <a:pt x="24457" y="1200"/>
                      </a:cubicBezTo>
                      <a:lnTo>
                        <a:pt x="0" y="5061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B1FEF8EF-AC06-46F4-98B7-4B78F8F730A0}"/>
                    </a:ext>
                  </a:extLst>
                </p:cNvPr>
                <p:cNvSpPr/>
                <p:nvPr/>
              </p:nvSpPr>
              <p:spPr>
                <a:xfrm>
                  <a:off x="6777727" y="2858208"/>
                  <a:ext cx="111985" cy="32142"/>
                </a:xfrm>
                <a:custGeom>
                  <a:avLst/>
                  <a:gdLst>
                    <a:gd name="connsiteX0" fmla="*/ 0 w 111985"/>
                    <a:gd name="connsiteY0" fmla="*/ 0 h 32142"/>
                    <a:gd name="connsiteX1" fmla="*/ 111986 w 111985"/>
                    <a:gd name="connsiteY1" fmla="*/ 24457 h 32142"/>
                    <a:gd name="connsiteX2" fmla="*/ 80449 w 111985"/>
                    <a:gd name="connsiteY2" fmla="*/ 10298 h 32142"/>
                    <a:gd name="connsiteX3" fmla="*/ 37972 w 111985"/>
                    <a:gd name="connsiteY3" fmla="*/ 644 h 32142"/>
                    <a:gd name="connsiteX4" fmla="*/ 0 w 111985"/>
                    <a:gd name="connsiteY4" fmla="*/ 0 h 32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1985" h="32142">
                      <a:moveTo>
                        <a:pt x="0" y="0"/>
                      </a:moveTo>
                      <a:cubicBezTo>
                        <a:pt x="25744" y="30893"/>
                        <a:pt x="74657" y="40546"/>
                        <a:pt x="111986" y="24457"/>
                      </a:cubicBezTo>
                      <a:cubicBezTo>
                        <a:pt x="111986" y="24457"/>
                        <a:pt x="89460" y="14803"/>
                        <a:pt x="80449" y="10298"/>
                      </a:cubicBezTo>
                      <a:cubicBezTo>
                        <a:pt x="66934" y="4505"/>
                        <a:pt x="52131" y="644"/>
                        <a:pt x="37972" y="6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BC4A881A-52B3-4B3B-B914-0C687ABF93AB}"/>
                    </a:ext>
                  </a:extLst>
                </p:cNvPr>
                <p:cNvSpPr/>
                <p:nvPr/>
              </p:nvSpPr>
              <p:spPr>
                <a:xfrm>
                  <a:off x="6752030" y="2782263"/>
                  <a:ext cx="19469" cy="84954"/>
                </a:xfrm>
                <a:custGeom>
                  <a:avLst/>
                  <a:gdLst>
                    <a:gd name="connsiteX0" fmla="*/ 17330 w 19469"/>
                    <a:gd name="connsiteY0" fmla="*/ 84955 h 84954"/>
                    <a:gd name="connsiteX1" fmla="*/ 3814 w 19469"/>
                    <a:gd name="connsiteY1" fmla="*/ 0 h 84954"/>
                    <a:gd name="connsiteX2" fmla="*/ 14112 w 19469"/>
                    <a:gd name="connsiteY2" fmla="*/ 30893 h 84954"/>
                    <a:gd name="connsiteX3" fmla="*/ 18617 w 19469"/>
                    <a:gd name="connsiteY3" fmla="*/ 75944 h 84954"/>
                    <a:gd name="connsiteX4" fmla="*/ 17330 w 19469"/>
                    <a:gd name="connsiteY4" fmla="*/ 84955 h 8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69" h="84954">
                      <a:moveTo>
                        <a:pt x="17330" y="84955"/>
                      </a:moveTo>
                      <a:cubicBezTo>
                        <a:pt x="1240" y="64360"/>
                        <a:pt x="-4553" y="25744"/>
                        <a:pt x="3814" y="0"/>
                      </a:cubicBezTo>
                      <a:cubicBezTo>
                        <a:pt x="9607" y="7723"/>
                        <a:pt x="11537" y="21239"/>
                        <a:pt x="14112" y="30893"/>
                      </a:cubicBezTo>
                      <a:cubicBezTo>
                        <a:pt x="19261" y="46339"/>
                        <a:pt x="20548" y="59855"/>
                        <a:pt x="18617" y="75944"/>
                      </a:cubicBezTo>
                      <a:lnTo>
                        <a:pt x="17330" y="84955"/>
                      </a:ln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: Shape 31">
                  <a:extLst>
                    <a:ext uri="{FF2B5EF4-FFF2-40B4-BE49-F238E27FC236}">
                      <a16:creationId xmlns:a16="http://schemas.microsoft.com/office/drawing/2014/main" id="{67F41ED4-31E0-4391-82C5-85EAC88CDC9D}"/>
                    </a:ext>
                  </a:extLst>
                </p:cNvPr>
                <p:cNvSpPr/>
                <p:nvPr/>
              </p:nvSpPr>
              <p:spPr>
                <a:xfrm>
                  <a:off x="6758419" y="2879585"/>
                  <a:ext cx="66289" cy="18352"/>
                </a:xfrm>
                <a:custGeom>
                  <a:avLst/>
                  <a:gdLst>
                    <a:gd name="connsiteX0" fmla="*/ 0 w 66289"/>
                    <a:gd name="connsiteY0" fmla="*/ 1792 h 18352"/>
                    <a:gd name="connsiteX1" fmla="*/ 66290 w 66289"/>
                    <a:gd name="connsiteY1" fmla="*/ 14664 h 18352"/>
                    <a:gd name="connsiteX2" fmla="*/ 40546 w 66289"/>
                    <a:gd name="connsiteY2" fmla="*/ 3079 h 18352"/>
                    <a:gd name="connsiteX3" fmla="*/ 15446 w 66289"/>
                    <a:gd name="connsiteY3" fmla="*/ 505 h 18352"/>
                    <a:gd name="connsiteX4" fmla="*/ 0 w 66289"/>
                    <a:gd name="connsiteY4" fmla="*/ 1792 h 18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6289" h="18352">
                      <a:moveTo>
                        <a:pt x="0" y="1792"/>
                      </a:moveTo>
                      <a:cubicBezTo>
                        <a:pt x="18020" y="20457"/>
                        <a:pt x="41190" y="21100"/>
                        <a:pt x="66290" y="14664"/>
                      </a:cubicBezTo>
                      <a:cubicBezTo>
                        <a:pt x="66290" y="14664"/>
                        <a:pt x="48913" y="5654"/>
                        <a:pt x="40546" y="3079"/>
                      </a:cubicBezTo>
                      <a:cubicBezTo>
                        <a:pt x="32823" y="505"/>
                        <a:pt x="23813" y="-782"/>
                        <a:pt x="15446" y="505"/>
                      </a:cubicBezTo>
                      <a:lnTo>
                        <a:pt x="0" y="1792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81908BB7-5EB4-439C-85F3-026D658DBC51}"/>
                    </a:ext>
                  </a:extLst>
                </p:cNvPr>
                <p:cNvSpPr/>
                <p:nvPr/>
              </p:nvSpPr>
              <p:spPr>
                <a:xfrm>
                  <a:off x="6744225" y="2902616"/>
                  <a:ext cx="19986" cy="32179"/>
                </a:xfrm>
                <a:custGeom>
                  <a:avLst/>
                  <a:gdLst>
                    <a:gd name="connsiteX0" fmla="*/ 35 w 19986"/>
                    <a:gd name="connsiteY0" fmla="*/ 0 h 32179"/>
                    <a:gd name="connsiteX1" fmla="*/ 19987 w 19986"/>
                    <a:gd name="connsiteY1" fmla="*/ 32180 h 32179"/>
                    <a:gd name="connsiteX2" fmla="*/ 14838 w 19986"/>
                    <a:gd name="connsiteY2" fmla="*/ 17377 h 32179"/>
                    <a:gd name="connsiteX3" fmla="*/ 6471 w 19986"/>
                    <a:gd name="connsiteY3" fmla="*/ 5792 h 32179"/>
                    <a:gd name="connsiteX4" fmla="*/ 35 w 19986"/>
                    <a:gd name="connsiteY4" fmla="*/ 0 h 32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986" h="32179">
                      <a:moveTo>
                        <a:pt x="35" y="0"/>
                      </a:moveTo>
                      <a:cubicBezTo>
                        <a:pt x="-609" y="14803"/>
                        <a:pt x="7758" y="23813"/>
                        <a:pt x="19987" y="32180"/>
                      </a:cubicBezTo>
                      <a:cubicBezTo>
                        <a:pt x="19987" y="32180"/>
                        <a:pt x="16769" y="21239"/>
                        <a:pt x="14838" y="17377"/>
                      </a:cubicBezTo>
                      <a:cubicBezTo>
                        <a:pt x="12907" y="13516"/>
                        <a:pt x="9689" y="9010"/>
                        <a:pt x="6471" y="5792"/>
                      </a:cubicBez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" name="Freeform: Shape 33">
                  <a:extLst>
                    <a:ext uri="{FF2B5EF4-FFF2-40B4-BE49-F238E27FC236}">
                      <a16:creationId xmlns:a16="http://schemas.microsoft.com/office/drawing/2014/main" id="{B7467DA8-49EA-491A-BB17-DD99956EE49A}"/>
                    </a:ext>
                  </a:extLst>
                </p:cNvPr>
                <p:cNvSpPr/>
                <p:nvPr/>
              </p:nvSpPr>
              <p:spPr>
                <a:xfrm>
                  <a:off x="6705644" y="2897467"/>
                  <a:ext cx="36685" cy="10957"/>
                </a:xfrm>
                <a:custGeom>
                  <a:avLst/>
                  <a:gdLst>
                    <a:gd name="connsiteX0" fmla="*/ 36685 w 36685"/>
                    <a:gd name="connsiteY0" fmla="*/ 8367 h 10957"/>
                    <a:gd name="connsiteX1" fmla="*/ 0 w 36685"/>
                    <a:gd name="connsiteY1" fmla="*/ 643 h 10957"/>
                    <a:gd name="connsiteX2" fmla="*/ 15446 w 36685"/>
                    <a:gd name="connsiteY2" fmla="*/ 0 h 10957"/>
                    <a:gd name="connsiteX3" fmla="*/ 28962 w 36685"/>
                    <a:gd name="connsiteY3" fmla="*/ 3861 h 10957"/>
                    <a:gd name="connsiteX4" fmla="*/ 36685 w 36685"/>
                    <a:gd name="connsiteY4" fmla="*/ 8367 h 10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85" h="10957">
                      <a:moveTo>
                        <a:pt x="36685" y="8367"/>
                      </a:moveTo>
                      <a:cubicBezTo>
                        <a:pt x="23170" y="14159"/>
                        <a:pt x="11585" y="9654"/>
                        <a:pt x="0" y="643"/>
                      </a:cubicBezTo>
                      <a:cubicBezTo>
                        <a:pt x="0" y="643"/>
                        <a:pt x="10942" y="0"/>
                        <a:pt x="15446" y="0"/>
                      </a:cubicBezTo>
                      <a:cubicBezTo>
                        <a:pt x="19952" y="0"/>
                        <a:pt x="25100" y="1931"/>
                        <a:pt x="28962" y="3861"/>
                      </a:cubicBezTo>
                      <a:lnTo>
                        <a:pt x="36685" y="8367"/>
                      </a:ln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2DD4FADD-6AB1-429C-855A-3EFCF18869AA}"/>
                    </a:ext>
                  </a:extLst>
                </p:cNvPr>
                <p:cNvSpPr/>
                <p:nvPr/>
              </p:nvSpPr>
              <p:spPr>
                <a:xfrm>
                  <a:off x="6795104" y="2836820"/>
                  <a:ext cx="101045" cy="17556"/>
                </a:xfrm>
                <a:custGeom>
                  <a:avLst/>
                  <a:gdLst>
                    <a:gd name="connsiteX0" fmla="*/ 0 w 101045"/>
                    <a:gd name="connsiteY0" fmla="*/ 2723 h 17556"/>
                    <a:gd name="connsiteX1" fmla="*/ 101045 w 101045"/>
                    <a:gd name="connsiteY1" fmla="*/ 13021 h 17556"/>
                    <a:gd name="connsiteX2" fmla="*/ 43765 w 101045"/>
                    <a:gd name="connsiteY2" fmla="*/ 1436 h 17556"/>
                    <a:gd name="connsiteX3" fmla="*/ 0 w 101045"/>
                    <a:gd name="connsiteY3" fmla="*/ 2723 h 17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045" h="17556">
                      <a:moveTo>
                        <a:pt x="0" y="2723"/>
                      </a:moveTo>
                      <a:cubicBezTo>
                        <a:pt x="17378" y="21388"/>
                        <a:pt x="78519" y="19457"/>
                        <a:pt x="101045" y="13021"/>
                      </a:cubicBezTo>
                      <a:cubicBezTo>
                        <a:pt x="101045" y="13021"/>
                        <a:pt x="72083" y="5298"/>
                        <a:pt x="43765" y="1436"/>
                      </a:cubicBezTo>
                      <a:cubicBezTo>
                        <a:pt x="14803" y="-2425"/>
                        <a:pt x="0" y="2723"/>
                        <a:pt x="0" y="2723"/>
                      </a:cubicBez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C4970712-62C5-4517-BB7D-6DD18A6C68BC}"/>
                    </a:ext>
                  </a:extLst>
                </p:cNvPr>
                <p:cNvSpPr/>
                <p:nvPr/>
              </p:nvSpPr>
              <p:spPr>
                <a:xfrm>
                  <a:off x="6823501" y="2729488"/>
                  <a:ext cx="27655" cy="85598"/>
                </a:xfrm>
                <a:custGeom>
                  <a:avLst/>
                  <a:gdLst>
                    <a:gd name="connsiteX0" fmla="*/ 564 w 27655"/>
                    <a:gd name="connsiteY0" fmla="*/ 85598 h 85598"/>
                    <a:gd name="connsiteX1" fmla="*/ 26952 w 27655"/>
                    <a:gd name="connsiteY1" fmla="*/ 0 h 85598"/>
                    <a:gd name="connsiteX2" fmla="*/ 1852 w 27655"/>
                    <a:gd name="connsiteY2" fmla="*/ 84311 h 85598"/>
                    <a:gd name="connsiteX3" fmla="*/ 564 w 27655"/>
                    <a:gd name="connsiteY3" fmla="*/ 85598 h 85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55" h="85598">
                      <a:moveTo>
                        <a:pt x="564" y="85598"/>
                      </a:moveTo>
                      <a:cubicBezTo>
                        <a:pt x="-3297" y="64360"/>
                        <a:pt x="13436" y="23169"/>
                        <a:pt x="26952" y="0"/>
                      </a:cubicBezTo>
                      <a:cubicBezTo>
                        <a:pt x="30170" y="18664"/>
                        <a:pt x="22447" y="62429"/>
                        <a:pt x="1852" y="84311"/>
                      </a:cubicBezTo>
                      <a:lnTo>
                        <a:pt x="564" y="85598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42BF22A6-33FE-4C2D-875A-7231AF5EF516}"/>
                    </a:ext>
                  </a:extLst>
                </p:cNvPr>
                <p:cNvSpPr/>
                <p:nvPr/>
              </p:nvSpPr>
              <p:spPr>
                <a:xfrm>
                  <a:off x="6727283" y="2807364"/>
                  <a:ext cx="22941" cy="88816"/>
                </a:xfrm>
                <a:custGeom>
                  <a:avLst/>
                  <a:gdLst>
                    <a:gd name="connsiteX0" fmla="*/ 21482 w 22941"/>
                    <a:gd name="connsiteY0" fmla="*/ 88816 h 88816"/>
                    <a:gd name="connsiteX1" fmla="*/ 4105 w 22941"/>
                    <a:gd name="connsiteY1" fmla="*/ 55349 h 88816"/>
                    <a:gd name="connsiteX2" fmla="*/ 887 w 22941"/>
                    <a:gd name="connsiteY2" fmla="*/ 0 h 88816"/>
                    <a:gd name="connsiteX3" fmla="*/ 22126 w 22941"/>
                    <a:gd name="connsiteY3" fmla="*/ 87529 h 88816"/>
                    <a:gd name="connsiteX4" fmla="*/ 21482 w 22941"/>
                    <a:gd name="connsiteY4" fmla="*/ 88816 h 8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941" h="88816">
                      <a:moveTo>
                        <a:pt x="21482" y="88816"/>
                      </a:moveTo>
                      <a:cubicBezTo>
                        <a:pt x="12472" y="81737"/>
                        <a:pt x="6679" y="68221"/>
                        <a:pt x="4105" y="55349"/>
                      </a:cubicBezTo>
                      <a:cubicBezTo>
                        <a:pt x="243" y="37328"/>
                        <a:pt x="-1043" y="18664"/>
                        <a:pt x="887" y="0"/>
                      </a:cubicBezTo>
                      <a:cubicBezTo>
                        <a:pt x="15690" y="19951"/>
                        <a:pt x="25987" y="63072"/>
                        <a:pt x="22126" y="87529"/>
                      </a:cubicBezTo>
                      <a:lnTo>
                        <a:pt x="21482" y="88816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73431E5C-6AC0-4DD8-8086-4B822D022CF3}"/>
                    </a:ext>
                  </a:extLst>
                </p:cNvPr>
                <p:cNvSpPr/>
                <p:nvPr/>
              </p:nvSpPr>
              <p:spPr>
                <a:xfrm>
                  <a:off x="6747478" y="2898110"/>
                  <a:ext cx="83024" cy="21872"/>
                </a:xfrm>
                <a:custGeom>
                  <a:avLst/>
                  <a:gdLst>
                    <a:gd name="connsiteX0" fmla="*/ 0 w 83024"/>
                    <a:gd name="connsiteY0" fmla="*/ 0 h 21872"/>
                    <a:gd name="connsiteX1" fmla="*/ 83024 w 83024"/>
                    <a:gd name="connsiteY1" fmla="*/ 9010 h 21872"/>
                    <a:gd name="connsiteX2" fmla="*/ 34754 w 83024"/>
                    <a:gd name="connsiteY2" fmla="*/ 1931 h 21872"/>
                    <a:gd name="connsiteX3" fmla="*/ 0 w 83024"/>
                    <a:gd name="connsiteY3" fmla="*/ 0 h 218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3024" h="21872">
                      <a:moveTo>
                        <a:pt x="0" y="0"/>
                      </a:moveTo>
                      <a:cubicBezTo>
                        <a:pt x="22526" y="21882"/>
                        <a:pt x="52132" y="31536"/>
                        <a:pt x="83024" y="9010"/>
                      </a:cubicBezTo>
                      <a:cubicBezTo>
                        <a:pt x="70796" y="7723"/>
                        <a:pt x="51488" y="3218"/>
                        <a:pt x="34754" y="1931"/>
                      </a:cubicBezTo>
                      <a:cubicBezTo>
                        <a:pt x="18021" y="1287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72920ADC-8D62-42D1-883A-D5DC45E000B6}"/>
                    </a:ext>
                  </a:extLst>
                </p:cNvPr>
                <p:cNvSpPr/>
                <p:nvPr/>
              </p:nvSpPr>
              <p:spPr>
                <a:xfrm>
                  <a:off x="6708862" y="2865287"/>
                  <a:ext cx="36041" cy="36684"/>
                </a:xfrm>
                <a:custGeom>
                  <a:avLst/>
                  <a:gdLst>
                    <a:gd name="connsiteX0" fmla="*/ 36042 w 36041"/>
                    <a:gd name="connsiteY0" fmla="*/ 36685 h 36684"/>
                    <a:gd name="connsiteX1" fmla="*/ 0 w 36041"/>
                    <a:gd name="connsiteY1" fmla="*/ 0 h 36684"/>
                    <a:gd name="connsiteX2" fmla="*/ 31536 w 36041"/>
                    <a:gd name="connsiteY2" fmla="*/ 28962 h 36684"/>
                    <a:gd name="connsiteX3" fmla="*/ 36042 w 36041"/>
                    <a:gd name="connsiteY3" fmla="*/ 36685 h 36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041" h="36684">
                      <a:moveTo>
                        <a:pt x="36042" y="36685"/>
                      </a:moveTo>
                      <a:cubicBezTo>
                        <a:pt x="18021" y="35398"/>
                        <a:pt x="5149" y="14803"/>
                        <a:pt x="0" y="0"/>
                      </a:cubicBezTo>
                      <a:cubicBezTo>
                        <a:pt x="11585" y="5149"/>
                        <a:pt x="26388" y="17377"/>
                        <a:pt x="31536" y="28962"/>
                      </a:cubicBezTo>
                      <a:lnTo>
                        <a:pt x="36042" y="36685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466227" y="2536410"/>
                <a:ext cx="265805" cy="416406"/>
                <a:chOff x="6466227" y="2536410"/>
                <a:chExt cx="265805" cy="416406"/>
              </a:xfrm>
            </p:grpSpPr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294AC78F-66B7-4CF0-85D7-0DF5144A1312}"/>
                    </a:ext>
                  </a:extLst>
                </p:cNvPr>
                <p:cNvSpPr/>
                <p:nvPr/>
              </p:nvSpPr>
              <p:spPr>
                <a:xfrm>
                  <a:off x="6586096" y="2672208"/>
                  <a:ext cx="66612" cy="280607"/>
                </a:xfrm>
                <a:custGeom>
                  <a:avLst/>
                  <a:gdLst>
                    <a:gd name="connsiteX0" fmla="*/ 60981 w 66612"/>
                    <a:gd name="connsiteY0" fmla="*/ 247784 h 280607"/>
                    <a:gd name="connsiteX1" fmla="*/ 60337 w 66612"/>
                    <a:gd name="connsiteY1" fmla="*/ 280608 h 280607"/>
                    <a:gd name="connsiteX2" fmla="*/ 65486 w 66612"/>
                    <a:gd name="connsiteY2" fmla="*/ 280608 h 280607"/>
                    <a:gd name="connsiteX3" fmla="*/ 66130 w 66612"/>
                    <a:gd name="connsiteY3" fmla="*/ 247784 h 280607"/>
                    <a:gd name="connsiteX4" fmla="*/ 62268 w 66612"/>
                    <a:gd name="connsiteY4" fmla="*/ 168622 h 280607"/>
                    <a:gd name="connsiteX5" fmla="*/ 4345 w 66612"/>
                    <a:gd name="connsiteY5" fmla="*/ 1287 h 280607"/>
                    <a:gd name="connsiteX6" fmla="*/ 2414 w 66612"/>
                    <a:gd name="connsiteY6" fmla="*/ 0 h 280607"/>
                    <a:gd name="connsiteX7" fmla="*/ 483 w 66612"/>
                    <a:gd name="connsiteY7" fmla="*/ 1287 h 280607"/>
                    <a:gd name="connsiteX8" fmla="*/ 483 w 66612"/>
                    <a:gd name="connsiteY8" fmla="*/ 3861 h 280607"/>
                    <a:gd name="connsiteX9" fmla="*/ 52614 w 66612"/>
                    <a:gd name="connsiteY9" fmla="*/ 139660 h 280607"/>
                    <a:gd name="connsiteX10" fmla="*/ 60981 w 66612"/>
                    <a:gd name="connsiteY10" fmla="*/ 247784 h 280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6612" h="280607">
                      <a:moveTo>
                        <a:pt x="60981" y="247784"/>
                      </a:moveTo>
                      <a:cubicBezTo>
                        <a:pt x="60337" y="254864"/>
                        <a:pt x="60337" y="267092"/>
                        <a:pt x="60337" y="280608"/>
                      </a:cubicBezTo>
                      <a:lnTo>
                        <a:pt x="65486" y="280608"/>
                      </a:lnTo>
                      <a:cubicBezTo>
                        <a:pt x="65486" y="267092"/>
                        <a:pt x="66130" y="255507"/>
                        <a:pt x="66130" y="247784"/>
                      </a:cubicBezTo>
                      <a:cubicBezTo>
                        <a:pt x="67417" y="222684"/>
                        <a:pt x="66130" y="196297"/>
                        <a:pt x="62268" y="168622"/>
                      </a:cubicBezTo>
                      <a:cubicBezTo>
                        <a:pt x="53901" y="106193"/>
                        <a:pt x="33950" y="48270"/>
                        <a:pt x="4345" y="1287"/>
                      </a:cubicBezTo>
                      <a:cubicBezTo>
                        <a:pt x="3701" y="643"/>
                        <a:pt x="3057" y="0"/>
                        <a:pt x="2414" y="0"/>
                      </a:cubicBezTo>
                      <a:cubicBezTo>
                        <a:pt x="1770" y="0"/>
                        <a:pt x="483" y="643"/>
                        <a:pt x="483" y="1287"/>
                      </a:cubicBezTo>
                      <a:cubicBezTo>
                        <a:pt x="-161" y="1931"/>
                        <a:pt x="-161" y="3218"/>
                        <a:pt x="483" y="3861"/>
                      </a:cubicBezTo>
                      <a:cubicBezTo>
                        <a:pt x="24940" y="43121"/>
                        <a:pt x="42316" y="88816"/>
                        <a:pt x="52614" y="139660"/>
                      </a:cubicBezTo>
                      <a:cubicBezTo>
                        <a:pt x="60337" y="177632"/>
                        <a:pt x="62912" y="213674"/>
                        <a:pt x="60981" y="247784"/>
                      </a:cubicBez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F350A264-8B60-4237-9AC8-DF80690A53AA}"/>
                    </a:ext>
                  </a:extLst>
                </p:cNvPr>
                <p:cNvSpPr/>
                <p:nvPr/>
              </p:nvSpPr>
              <p:spPr>
                <a:xfrm>
                  <a:off x="6523507" y="2536410"/>
                  <a:ext cx="70122" cy="143521"/>
                </a:xfrm>
                <a:custGeom>
                  <a:avLst/>
                  <a:gdLst>
                    <a:gd name="connsiteX0" fmla="*/ 68221 w 70122"/>
                    <a:gd name="connsiteY0" fmla="*/ 143522 h 143521"/>
                    <a:gd name="connsiteX1" fmla="*/ 0 w 70122"/>
                    <a:gd name="connsiteY1" fmla="*/ 0 h 143521"/>
                    <a:gd name="connsiteX2" fmla="*/ 68221 w 70122"/>
                    <a:gd name="connsiteY2" fmla="*/ 143522 h 143521"/>
                    <a:gd name="connsiteX3" fmla="*/ 68221 w 70122"/>
                    <a:gd name="connsiteY3" fmla="*/ 143522 h 143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0122" h="143521">
                      <a:moveTo>
                        <a:pt x="68221" y="143522"/>
                      </a:moveTo>
                      <a:cubicBezTo>
                        <a:pt x="80449" y="82380"/>
                        <a:pt x="30892" y="46339"/>
                        <a:pt x="0" y="0"/>
                      </a:cubicBezTo>
                      <a:cubicBezTo>
                        <a:pt x="5148" y="47626"/>
                        <a:pt x="25100" y="113916"/>
                        <a:pt x="68221" y="143522"/>
                      </a:cubicBezTo>
                      <a:lnTo>
                        <a:pt x="68221" y="143522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E8BE7CF4-2053-41F0-8889-DA7EE0A45B98}"/>
                    </a:ext>
                  </a:extLst>
                </p:cNvPr>
                <p:cNvSpPr/>
                <p:nvPr/>
              </p:nvSpPr>
              <p:spPr>
                <a:xfrm>
                  <a:off x="6624113" y="2574382"/>
                  <a:ext cx="49042" cy="191148"/>
                </a:xfrm>
                <a:custGeom>
                  <a:avLst/>
                  <a:gdLst>
                    <a:gd name="connsiteX0" fmla="*/ 5587 w 49042"/>
                    <a:gd name="connsiteY0" fmla="*/ 191148 h 191148"/>
                    <a:gd name="connsiteX1" fmla="*/ 42272 w 49042"/>
                    <a:gd name="connsiteY1" fmla="*/ 102975 h 191148"/>
                    <a:gd name="connsiteX2" fmla="*/ 46133 w 49042"/>
                    <a:gd name="connsiteY2" fmla="*/ 0 h 191148"/>
                    <a:gd name="connsiteX3" fmla="*/ 46133 w 49042"/>
                    <a:gd name="connsiteY3" fmla="*/ 0 h 191148"/>
                    <a:gd name="connsiteX4" fmla="*/ 46133 w 49042"/>
                    <a:gd name="connsiteY4" fmla="*/ 0 h 191148"/>
                    <a:gd name="connsiteX5" fmla="*/ 20389 w 49042"/>
                    <a:gd name="connsiteY5" fmla="*/ 36685 h 191148"/>
                    <a:gd name="connsiteX6" fmla="*/ 4299 w 49042"/>
                    <a:gd name="connsiteY6" fmla="*/ 86242 h 191148"/>
                    <a:gd name="connsiteX7" fmla="*/ 3013 w 49042"/>
                    <a:gd name="connsiteY7" fmla="*/ 165404 h 191148"/>
                    <a:gd name="connsiteX8" fmla="*/ 5587 w 49042"/>
                    <a:gd name="connsiteY8" fmla="*/ 191148 h 191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042" h="191148">
                      <a:moveTo>
                        <a:pt x="5587" y="191148"/>
                      </a:moveTo>
                      <a:cubicBezTo>
                        <a:pt x="21677" y="162186"/>
                        <a:pt x="35192" y="137729"/>
                        <a:pt x="42272" y="102975"/>
                      </a:cubicBezTo>
                      <a:cubicBezTo>
                        <a:pt x="49351" y="69508"/>
                        <a:pt x="51282" y="34111"/>
                        <a:pt x="46133" y="0"/>
                      </a:cubicBezTo>
                      <a:lnTo>
                        <a:pt x="46133" y="0"/>
                      </a:lnTo>
                      <a:lnTo>
                        <a:pt x="46133" y="0"/>
                      </a:lnTo>
                      <a:cubicBezTo>
                        <a:pt x="40985" y="12228"/>
                        <a:pt x="27470" y="24457"/>
                        <a:pt x="20389" y="36685"/>
                      </a:cubicBezTo>
                      <a:cubicBezTo>
                        <a:pt x="11380" y="52131"/>
                        <a:pt x="7517" y="69508"/>
                        <a:pt x="4299" y="86242"/>
                      </a:cubicBezTo>
                      <a:cubicBezTo>
                        <a:pt x="-849" y="113273"/>
                        <a:pt x="-1492" y="139017"/>
                        <a:pt x="3013" y="165404"/>
                      </a:cubicBezTo>
                      <a:lnTo>
                        <a:pt x="5587" y="191148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1F4976D5-F186-47AE-9409-C2B13267F19A}"/>
                    </a:ext>
                  </a:extLst>
                </p:cNvPr>
                <p:cNvSpPr/>
                <p:nvPr/>
              </p:nvSpPr>
              <p:spPr>
                <a:xfrm>
                  <a:off x="6466227" y="2640672"/>
                  <a:ext cx="140947" cy="70672"/>
                </a:xfrm>
                <a:custGeom>
                  <a:avLst/>
                  <a:gdLst>
                    <a:gd name="connsiteX0" fmla="*/ 140948 w 140947"/>
                    <a:gd name="connsiteY0" fmla="*/ 68865 h 70672"/>
                    <a:gd name="connsiteX1" fmla="*/ 0 w 140947"/>
                    <a:gd name="connsiteY1" fmla="*/ 0 h 70672"/>
                    <a:gd name="connsiteX2" fmla="*/ 111342 w 140947"/>
                    <a:gd name="connsiteY2" fmla="*/ 48270 h 70672"/>
                    <a:gd name="connsiteX3" fmla="*/ 140948 w 140947"/>
                    <a:gd name="connsiteY3" fmla="*/ 68865 h 70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0947" h="70672">
                      <a:moveTo>
                        <a:pt x="140948" y="68865"/>
                      </a:moveTo>
                      <a:cubicBezTo>
                        <a:pt x="89460" y="81093"/>
                        <a:pt x="33467" y="28318"/>
                        <a:pt x="0" y="0"/>
                      </a:cubicBezTo>
                      <a:cubicBezTo>
                        <a:pt x="36685" y="5793"/>
                        <a:pt x="79806" y="29605"/>
                        <a:pt x="111342" y="48270"/>
                      </a:cubicBezTo>
                      <a:lnTo>
                        <a:pt x="140948" y="68865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209E4532-488F-441F-B71C-1ACA1C4AF3AE}"/>
                    </a:ext>
                  </a:extLst>
                </p:cNvPr>
                <p:cNvSpPr/>
                <p:nvPr/>
              </p:nvSpPr>
              <p:spPr>
                <a:xfrm>
                  <a:off x="6472663" y="2744291"/>
                  <a:ext cx="162185" cy="51666"/>
                </a:xfrm>
                <a:custGeom>
                  <a:avLst/>
                  <a:gdLst>
                    <a:gd name="connsiteX0" fmla="*/ 162186 w 162185"/>
                    <a:gd name="connsiteY0" fmla="*/ 41834 h 51666"/>
                    <a:gd name="connsiteX1" fmla="*/ 0 w 162185"/>
                    <a:gd name="connsiteY1" fmla="*/ 0 h 51666"/>
                    <a:gd name="connsiteX2" fmla="*/ 50844 w 162185"/>
                    <a:gd name="connsiteY2" fmla="*/ 1931 h 51666"/>
                    <a:gd name="connsiteX3" fmla="*/ 112629 w 162185"/>
                    <a:gd name="connsiteY3" fmla="*/ 16734 h 51666"/>
                    <a:gd name="connsiteX4" fmla="*/ 162186 w 162185"/>
                    <a:gd name="connsiteY4" fmla="*/ 41834 h 51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2185" h="51666">
                      <a:moveTo>
                        <a:pt x="162186" y="41834"/>
                      </a:moveTo>
                      <a:cubicBezTo>
                        <a:pt x="108768" y="65003"/>
                        <a:pt x="37972" y="45695"/>
                        <a:pt x="0" y="0"/>
                      </a:cubicBezTo>
                      <a:cubicBezTo>
                        <a:pt x="0" y="0"/>
                        <a:pt x="35398" y="1931"/>
                        <a:pt x="50844" y="1931"/>
                      </a:cubicBezTo>
                      <a:cubicBezTo>
                        <a:pt x="72082" y="3218"/>
                        <a:pt x="93321" y="7723"/>
                        <a:pt x="112629" y="16734"/>
                      </a:cubicBezTo>
                      <a:lnTo>
                        <a:pt x="162186" y="41834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608509BE-C1D4-4CEA-89ED-59A1883EC9C4}"/>
                    </a:ext>
                  </a:extLst>
                </p:cNvPr>
                <p:cNvSpPr/>
                <p:nvPr/>
              </p:nvSpPr>
              <p:spPr>
                <a:xfrm>
                  <a:off x="6639354" y="2702457"/>
                  <a:ext cx="72725" cy="101688"/>
                </a:xfrm>
                <a:custGeom>
                  <a:avLst/>
                  <a:gdLst>
                    <a:gd name="connsiteX0" fmla="*/ 0 w 72725"/>
                    <a:gd name="connsiteY0" fmla="*/ 101688 h 101688"/>
                    <a:gd name="connsiteX1" fmla="*/ 72726 w 72725"/>
                    <a:gd name="connsiteY1" fmla="*/ 0 h 101688"/>
                    <a:gd name="connsiteX2" fmla="*/ 38616 w 72725"/>
                    <a:gd name="connsiteY2" fmla="*/ 32823 h 101688"/>
                    <a:gd name="connsiteX3" fmla="*/ 3218 w 72725"/>
                    <a:gd name="connsiteY3" fmla="*/ 88816 h 101688"/>
                    <a:gd name="connsiteX4" fmla="*/ 0 w 72725"/>
                    <a:gd name="connsiteY4" fmla="*/ 101688 h 101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725" h="101688">
                      <a:moveTo>
                        <a:pt x="0" y="101688"/>
                      </a:moveTo>
                      <a:cubicBezTo>
                        <a:pt x="34754" y="84955"/>
                        <a:pt x="67578" y="37972"/>
                        <a:pt x="72726" y="0"/>
                      </a:cubicBezTo>
                      <a:cubicBezTo>
                        <a:pt x="59854" y="6436"/>
                        <a:pt x="48913" y="22526"/>
                        <a:pt x="38616" y="32823"/>
                      </a:cubicBezTo>
                      <a:cubicBezTo>
                        <a:pt x="21882" y="49557"/>
                        <a:pt x="10941" y="66290"/>
                        <a:pt x="3218" y="88816"/>
                      </a:cubicBezTo>
                      <a:lnTo>
                        <a:pt x="0" y="101688"/>
                      </a:ln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9B01C017-7FA6-4330-B6A7-3B21D90C3F3E}"/>
                    </a:ext>
                  </a:extLst>
                </p:cNvPr>
                <p:cNvSpPr/>
                <p:nvPr/>
              </p:nvSpPr>
              <p:spPr>
                <a:xfrm>
                  <a:off x="6549251" y="2802755"/>
                  <a:ext cx="95251" cy="31331"/>
                </a:xfrm>
                <a:custGeom>
                  <a:avLst/>
                  <a:gdLst>
                    <a:gd name="connsiteX0" fmla="*/ 95252 w 95251"/>
                    <a:gd name="connsiteY0" fmla="*/ 26490 h 31331"/>
                    <a:gd name="connsiteX1" fmla="*/ 0 w 95251"/>
                    <a:gd name="connsiteY1" fmla="*/ 103 h 31331"/>
                    <a:gd name="connsiteX2" fmla="*/ 41190 w 95251"/>
                    <a:gd name="connsiteY2" fmla="*/ 1390 h 31331"/>
                    <a:gd name="connsiteX3" fmla="*/ 75944 w 95251"/>
                    <a:gd name="connsiteY3" fmla="*/ 14262 h 31331"/>
                    <a:gd name="connsiteX4" fmla="*/ 95252 w 95251"/>
                    <a:gd name="connsiteY4" fmla="*/ 26490 h 31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251" h="31331">
                      <a:moveTo>
                        <a:pt x="95252" y="26490"/>
                      </a:moveTo>
                      <a:cubicBezTo>
                        <a:pt x="59211" y="39362"/>
                        <a:pt x="28962" y="25203"/>
                        <a:pt x="0" y="103"/>
                      </a:cubicBezTo>
                      <a:cubicBezTo>
                        <a:pt x="0" y="103"/>
                        <a:pt x="28962" y="-541"/>
                        <a:pt x="41190" y="1390"/>
                      </a:cubicBezTo>
                      <a:cubicBezTo>
                        <a:pt x="52775" y="2677"/>
                        <a:pt x="65646" y="7183"/>
                        <a:pt x="75944" y="14262"/>
                      </a:cubicBezTo>
                      <a:lnTo>
                        <a:pt x="95252" y="26490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F9E56EAD-DC90-4DEC-95B9-FC630F7CE7F4}"/>
                    </a:ext>
                  </a:extLst>
                </p:cNvPr>
                <p:cNvSpPr/>
                <p:nvPr/>
              </p:nvSpPr>
              <p:spPr>
                <a:xfrm>
                  <a:off x="6602669" y="2866574"/>
                  <a:ext cx="46339" cy="28961"/>
                </a:xfrm>
                <a:custGeom>
                  <a:avLst/>
                  <a:gdLst>
                    <a:gd name="connsiteX0" fmla="*/ 46339 w 46339"/>
                    <a:gd name="connsiteY0" fmla="*/ 0 h 28961"/>
                    <a:gd name="connsiteX1" fmla="*/ 0 w 46339"/>
                    <a:gd name="connsiteY1" fmla="*/ 28962 h 28961"/>
                    <a:gd name="connsiteX2" fmla="*/ 16090 w 46339"/>
                    <a:gd name="connsiteY2" fmla="*/ 12872 h 28961"/>
                    <a:gd name="connsiteX3" fmla="*/ 34754 w 46339"/>
                    <a:gd name="connsiteY3" fmla="*/ 3862 h 28961"/>
                    <a:gd name="connsiteX4" fmla="*/ 46339 w 46339"/>
                    <a:gd name="connsiteY4" fmla="*/ 0 h 28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339" h="28961">
                      <a:moveTo>
                        <a:pt x="46339" y="0"/>
                      </a:moveTo>
                      <a:cubicBezTo>
                        <a:pt x="37972" y="19308"/>
                        <a:pt x="20596" y="26387"/>
                        <a:pt x="0" y="28962"/>
                      </a:cubicBezTo>
                      <a:cubicBezTo>
                        <a:pt x="0" y="28962"/>
                        <a:pt x="10942" y="16734"/>
                        <a:pt x="16090" y="12872"/>
                      </a:cubicBezTo>
                      <a:cubicBezTo>
                        <a:pt x="21239" y="9010"/>
                        <a:pt x="27675" y="5149"/>
                        <a:pt x="34754" y="3862"/>
                      </a:cubicBezTo>
                      <a:lnTo>
                        <a:pt x="46339" y="0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7F6D3916-9F25-4653-BC8A-5ABF2DC95A8F}"/>
                    </a:ext>
                  </a:extLst>
                </p:cNvPr>
                <p:cNvSpPr/>
                <p:nvPr/>
              </p:nvSpPr>
              <p:spPr>
                <a:xfrm>
                  <a:off x="6649008" y="2871559"/>
                  <a:ext cx="52774" cy="16020"/>
                </a:xfrm>
                <a:custGeom>
                  <a:avLst/>
                  <a:gdLst>
                    <a:gd name="connsiteX0" fmla="*/ 0 w 52774"/>
                    <a:gd name="connsiteY0" fmla="*/ 164 h 16020"/>
                    <a:gd name="connsiteX1" fmla="*/ 52775 w 52774"/>
                    <a:gd name="connsiteY1" fmla="*/ 14323 h 16020"/>
                    <a:gd name="connsiteX2" fmla="*/ 32180 w 52774"/>
                    <a:gd name="connsiteY2" fmla="*/ 3382 h 16020"/>
                    <a:gd name="connsiteX3" fmla="*/ 11584 w 52774"/>
                    <a:gd name="connsiteY3" fmla="*/ 164 h 16020"/>
                    <a:gd name="connsiteX4" fmla="*/ 0 w 52774"/>
                    <a:gd name="connsiteY4" fmla="*/ 164 h 16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774" h="16020">
                      <a:moveTo>
                        <a:pt x="0" y="164"/>
                      </a:moveTo>
                      <a:cubicBezTo>
                        <a:pt x="14159" y="16254"/>
                        <a:pt x="32180" y="18185"/>
                        <a:pt x="52775" y="14323"/>
                      </a:cubicBezTo>
                      <a:cubicBezTo>
                        <a:pt x="52775" y="14323"/>
                        <a:pt x="39259" y="5956"/>
                        <a:pt x="32180" y="3382"/>
                      </a:cubicBezTo>
                      <a:cubicBezTo>
                        <a:pt x="26387" y="807"/>
                        <a:pt x="18664" y="-480"/>
                        <a:pt x="11584" y="164"/>
                      </a:cubicBezTo>
                      <a:lnTo>
                        <a:pt x="0" y="164"/>
                      </a:ln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Freeform: Shape 49">
                  <a:extLst>
                    <a:ext uri="{FF2B5EF4-FFF2-40B4-BE49-F238E27FC236}">
                      <a16:creationId xmlns:a16="http://schemas.microsoft.com/office/drawing/2014/main" id="{61883CA3-A011-4FD0-ACA8-7714B205FF99}"/>
                    </a:ext>
                  </a:extLst>
                </p:cNvPr>
                <p:cNvSpPr/>
                <p:nvPr/>
              </p:nvSpPr>
              <p:spPr>
                <a:xfrm>
                  <a:off x="6485534" y="2697952"/>
                  <a:ext cx="139016" cy="55371"/>
                </a:xfrm>
                <a:custGeom>
                  <a:avLst/>
                  <a:gdLst>
                    <a:gd name="connsiteX0" fmla="*/ 139017 w 139016"/>
                    <a:gd name="connsiteY0" fmla="*/ 52775 h 55371"/>
                    <a:gd name="connsiteX1" fmla="*/ 0 w 139016"/>
                    <a:gd name="connsiteY1" fmla="*/ 0 h 55371"/>
                    <a:gd name="connsiteX2" fmla="*/ 83024 w 139016"/>
                    <a:gd name="connsiteY2" fmla="*/ 22526 h 55371"/>
                    <a:gd name="connsiteX3" fmla="*/ 139017 w 139016"/>
                    <a:gd name="connsiteY3" fmla="*/ 52775 h 553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016" h="55371">
                      <a:moveTo>
                        <a:pt x="139017" y="52775"/>
                      </a:moveTo>
                      <a:cubicBezTo>
                        <a:pt x="104262" y="66290"/>
                        <a:pt x="25100" y="23813"/>
                        <a:pt x="0" y="0"/>
                      </a:cubicBezTo>
                      <a:cubicBezTo>
                        <a:pt x="0" y="0"/>
                        <a:pt x="43121" y="8367"/>
                        <a:pt x="83024" y="22526"/>
                      </a:cubicBezTo>
                      <a:cubicBezTo>
                        <a:pt x="122283" y="36041"/>
                        <a:pt x="139017" y="52775"/>
                        <a:pt x="139017" y="52775"/>
                      </a:cubicBez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4FD750B1-42DA-44D3-84FB-6BEBD74C4ECF}"/>
                    </a:ext>
                  </a:extLst>
                </p:cNvPr>
                <p:cNvSpPr/>
                <p:nvPr/>
              </p:nvSpPr>
              <p:spPr>
                <a:xfrm>
                  <a:off x="6597438" y="2570520"/>
                  <a:ext cx="27088" cy="129362"/>
                </a:xfrm>
                <a:custGeom>
                  <a:avLst/>
                  <a:gdLst>
                    <a:gd name="connsiteX0" fmla="*/ 5230 w 27088"/>
                    <a:gd name="connsiteY0" fmla="*/ 129363 h 129362"/>
                    <a:gd name="connsiteX1" fmla="*/ 26469 w 27088"/>
                    <a:gd name="connsiteY1" fmla="*/ 0 h 129362"/>
                    <a:gd name="connsiteX2" fmla="*/ 3944 w 27088"/>
                    <a:gd name="connsiteY2" fmla="*/ 126788 h 129362"/>
                    <a:gd name="connsiteX3" fmla="*/ 5230 w 27088"/>
                    <a:gd name="connsiteY3" fmla="*/ 129363 h 129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88" h="129362">
                      <a:moveTo>
                        <a:pt x="5230" y="129363"/>
                      </a:moveTo>
                      <a:cubicBezTo>
                        <a:pt x="23895" y="103619"/>
                        <a:pt x="29044" y="39903"/>
                        <a:pt x="26469" y="0"/>
                      </a:cubicBezTo>
                      <a:cubicBezTo>
                        <a:pt x="10380" y="22526"/>
                        <a:pt x="-8285" y="84311"/>
                        <a:pt x="3944" y="126788"/>
                      </a:cubicBezTo>
                      <a:lnTo>
                        <a:pt x="5230" y="129363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616F562F-AFA3-4D4D-9025-74D0788431F1}"/>
                    </a:ext>
                  </a:extLst>
                </p:cNvPr>
                <p:cNvSpPr/>
                <p:nvPr/>
              </p:nvSpPr>
              <p:spPr>
                <a:xfrm>
                  <a:off x="6647077" y="2752658"/>
                  <a:ext cx="84955" cy="102331"/>
                </a:xfrm>
                <a:custGeom>
                  <a:avLst/>
                  <a:gdLst>
                    <a:gd name="connsiteX0" fmla="*/ 643 w 84955"/>
                    <a:gd name="connsiteY0" fmla="*/ 102332 h 102331"/>
                    <a:gd name="connsiteX1" fmla="*/ 45052 w 84955"/>
                    <a:gd name="connsiteY1" fmla="*/ 70152 h 102331"/>
                    <a:gd name="connsiteX2" fmla="*/ 84955 w 84955"/>
                    <a:gd name="connsiteY2" fmla="*/ 0 h 102331"/>
                    <a:gd name="connsiteX3" fmla="*/ 0 w 84955"/>
                    <a:gd name="connsiteY3" fmla="*/ 100401 h 102331"/>
                    <a:gd name="connsiteX4" fmla="*/ 643 w 84955"/>
                    <a:gd name="connsiteY4" fmla="*/ 102332 h 102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955" h="102331">
                      <a:moveTo>
                        <a:pt x="643" y="102332"/>
                      </a:moveTo>
                      <a:cubicBezTo>
                        <a:pt x="16733" y="99114"/>
                        <a:pt x="33467" y="84955"/>
                        <a:pt x="45052" y="70152"/>
                      </a:cubicBezTo>
                      <a:cubicBezTo>
                        <a:pt x="61785" y="48913"/>
                        <a:pt x="75301" y="25100"/>
                        <a:pt x="84955" y="0"/>
                      </a:cubicBezTo>
                      <a:cubicBezTo>
                        <a:pt x="52775" y="16090"/>
                        <a:pt x="11585" y="66290"/>
                        <a:pt x="0" y="100401"/>
                      </a:cubicBezTo>
                      <a:lnTo>
                        <a:pt x="643" y="102332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441585F3-5C4F-49A0-95C0-C92B4AEA1ED5}"/>
                    </a:ext>
                  </a:extLst>
                </p:cNvPr>
                <p:cNvSpPr/>
                <p:nvPr/>
              </p:nvSpPr>
              <p:spPr>
                <a:xfrm>
                  <a:off x="6533804" y="2815730"/>
                  <a:ext cx="114560" cy="48919"/>
                </a:xfrm>
                <a:custGeom>
                  <a:avLst/>
                  <a:gdLst>
                    <a:gd name="connsiteX0" fmla="*/ 114560 w 114560"/>
                    <a:gd name="connsiteY0" fmla="*/ 42477 h 48919"/>
                    <a:gd name="connsiteX1" fmla="*/ 0 w 114560"/>
                    <a:gd name="connsiteY1" fmla="*/ 0 h 48919"/>
                    <a:gd name="connsiteX2" fmla="*/ 67578 w 114560"/>
                    <a:gd name="connsiteY2" fmla="*/ 22526 h 48919"/>
                    <a:gd name="connsiteX3" fmla="*/ 114560 w 114560"/>
                    <a:gd name="connsiteY3" fmla="*/ 42477 h 48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560" h="48919">
                      <a:moveTo>
                        <a:pt x="114560" y="42477"/>
                      </a:moveTo>
                      <a:cubicBezTo>
                        <a:pt x="71439" y="56636"/>
                        <a:pt x="26387" y="49557"/>
                        <a:pt x="0" y="0"/>
                      </a:cubicBezTo>
                      <a:cubicBezTo>
                        <a:pt x="16733" y="6436"/>
                        <a:pt x="45052" y="12872"/>
                        <a:pt x="67578" y="22526"/>
                      </a:cubicBezTo>
                      <a:cubicBezTo>
                        <a:pt x="89460" y="32180"/>
                        <a:pt x="114560" y="42477"/>
                        <a:pt x="114560" y="42477"/>
                      </a:cubicBez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044DAE46-1A54-40AC-958D-FE48BF174150}"/>
                    </a:ext>
                  </a:extLst>
                </p:cNvPr>
                <p:cNvSpPr/>
                <p:nvPr/>
              </p:nvSpPr>
              <p:spPr>
                <a:xfrm>
                  <a:off x="6649008" y="2840782"/>
                  <a:ext cx="71438" cy="27275"/>
                </a:xfrm>
                <a:custGeom>
                  <a:avLst/>
                  <a:gdLst>
                    <a:gd name="connsiteX0" fmla="*/ 0 w 71438"/>
                    <a:gd name="connsiteY0" fmla="*/ 24505 h 27275"/>
                    <a:gd name="connsiteX1" fmla="*/ 71439 w 71438"/>
                    <a:gd name="connsiteY1" fmla="*/ 48 h 27275"/>
                    <a:gd name="connsiteX2" fmla="*/ 10941 w 71438"/>
                    <a:gd name="connsiteY2" fmla="*/ 16782 h 27275"/>
                    <a:gd name="connsiteX3" fmla="*/ 0 w 71438"/>
                    <a:gd name="connsiteY3" fmla="*/ 24505 h 27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438" h="27275">
                      <a:moveTo>
                        <a:pt x="0" y="24505"/>
                      </a:moveTo>
                      <a:cubicBezTo>
                        <a:pt x="24456" y="34159"/>
                        <a:pt x="54706" y="16782"/>
                        <a:pt x="71439" y="48"/>
                      </a:cubicBezTo>
                      <a:cubicBezTo>
                        <a:pt x="52775" y="-595"/>
                        <a:pt x="25100" y="5197"/>
                        <a:pt x="10941" y="16782"/>
                      </a:cubicBezTo>
                      <a:lnTo>
                        <a:pt x="0" y="24505"/>
                      </a:ln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CD8FB6B-C9FD-41AE-BB10-C765A06B96DD}"/>
                  </a:ext>
                </a:extLst>
              </p:cNvPr>
              <p:cNvSpPr/>
              <p:nvPr/>
            </p:nvSpPr>
            <p:spPr>
              <a:xfrm>
                <a:off x="6601382" y="2980491"/>
                <a:ext cx="159612" cy="152532"/>
              </a:xfrm>
              <a:custGeom>
                <a:avLst/>
                <a:gdLst>
                  <a:gd name="connsiteX0" fmla="*/ 139017 w 159612"/>
                  <a:gd name="connsiteY0" fmla="*/ 152532 h 152532"/>
                  <a:gd name="connsiteX1" fmla="*/ 20595 w 159612"/>
                  <a:gd name="connsiteY1" fmla="*/ 151889 h 152532"/>
                  <a:gd name="connsiteX2" fmla="*/ 0 w 159612"/>
                  <a:gd name="connsiteY2" fmla="*/ 0 h 152532"/>
                  <a:gd name="connsiteX3" fmla="*/ 159612 w 159612"/>
                  <a:gd name="connsiteY3" fmla="*/ 0 h 15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9612" h="152532">
                    <a:moveTo>
                      <a:pt x="139017" y="152532"/>
                    </a:moveTo>
                    <a:lnTo>
                      <a:pt x="20595" y="151889"/>
                    </a:lnTo>
                    <a:lnTo>
                      <a:pt x="0" y="0"/>
                    </a:lnTo>
                    <a:lnTo>
                      <a:pt x="159612" y="0"/>
                    </a:lnTo>
                    <a:close/>
                  </a:path>
                </a:pathLst>
              </a:custGeom>
              <a:solidFill>
                <a:srgbClr val="F18A3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ECF65E37-428F-454C-8018-DD918A0149F0}"/>
                  </a:ext>
                </a:extLst>
              </p:cNvPr>
              <p:cNvSpPr/>
              <p:nvPr/>
            </p:nvSpPr>
            <p:spPr>
              <a:xfrm>
                <a:off x="6596877" y="2943806"/>
                <a:ext cx="169908" cy="36685"/>
              </a:xfrm>
              <a:custGeom>
                <a:avLst/>
                <a:gdLst>
                  <a:gd name="connsiteX0" fmla="*/ 169909 w 169908"/>
                  <a:gd name="connsiteY0" fmla="*/ 36685 h 36685"/>
                  <a:gd name="connsiteX1" fmla="*/ 169909 w 169908"/>
                  <a:gd name="connsiteY1" fmla="*/ 9654 h 36685"/>
                  <a:gd name="connsiteX2" fmla="*/ 160255 w 169908"/>
                  <a:gd name="connsiteY2" fmla="*/ 0 h 36685"/>
                  <a:gd name="connsiteX3" fmla="*/ 9654 w 169908"/>
                  <a:gd name="connsiteY3" fmla="*/ 0 h 36685"/>
                  <a:gd name="connsiteX4" fmla="*/ 0 w 169908"/>
                  <a:gd name="connsiteY4" fmla="*/ 9654 h 36685"/>
                  <a:gd name="connsiteX5" fmla="*/ 0 w 169908"/>
                  <a:gd name="connsiteY5" fmla="*/ 36685 h 36685"/>
                  <a:gd name="connsiteX6" fmla="*/ 169909 w 169908"/>
                  <a:gd name="connsiteY6" fmla="*/ 36685 h 36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9908" h="36685">
                    <a:moveTo>
                      <a:pt x="169909" y="36685"/>
                    </a:moveTo>
                    <a:lnTo>
                      <a:pt x="169909" y="9654"/>
                    </a:lnTo>
                    <a:cubicBezTo>
                      <a:pt x="169909" y="3862"/>
                      <a:pt x="165404" y="0"/>
                      <a:pt x="160255" y="0"/>
                    </a:cubicBezTo>
                    <a:lnTo>
                      <a:pt x="9654" y="0"/>
                    </a:lnTo>
                    <a:cubicBezTo>
                      <a:pt x="3861" y="0"/>
                      <a:pt x="0" y="4505"/>
                      <a:pt x="0" y="9654"/>
                    </a:cubicBezTo>
                    <a:lnTo>
                      <a:pt x="0" y="36685"/>
                    </a:lnTo>
                    <a:lnTo>
                      <a:pt x="169909" y="36685"/>
                    </a:lnTo>
                    <a:close/>
                  </a:path>
                </a:pathLst>
              </a:custGeom>
              <a:solidFill>
                <a:srgbClr val="F8B35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7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009420" y="2536410"/>
              <a:ext cx="334093" cy="607554"/>
              <a:chOff x="5009420" y="2536410"/>
              <a:chExt cx="334093" cy="607554"/>
            </a:xfrm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A5163E47-4356-4B23-8702-8AFB3EB15B91}"/>
                  </a:ext>
                </a:extLst>
              </p:cNvPr>
              <p:cNvSpPr/>
              <p:nvPr/>
            </p:nvSpPr>
            <p:spPr>
              <a:xfrm>
                <a:off x="5081852" y="2971480"/>
                <a:ext cx="181493" cy="172483"/>
              </a:xfrm>
              <a:custGeom>
                <a:avLst/>
                <a:gdLst>
                  <a:gd name="connsiteX0" fmla="*/ 157681 w 181493"/>
                  <a:gd name="connsiteY0" fmla="*/ 172484 h 172483"/>
                  <a:gd name="connsiteX1" fmla="*/ 23169 w 181493"/>
                  <a:gd name="connsiteY1" fmla="*/ 171840 h 172483"/>
                  <a:gd name="connsiteX2" fmla="*/ 0 w 181493"/>
                  <a:gd name="connsiteY2" fmla="*/ 0 h 172483"/>
                  <a:gd name="connsiteX3" fmla="*/ 181494 w 181493"/>
                  <a:gd name="connsiteY3" fmla="*/ 0 h 17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493" h="172483">
                    <a:moveTo>
                      <a:pt x="157681" y="172484"/>
                    </a:moveTo>
                    <a:lnTo>
                      <a:pt x="23169" y="171840"/>
                    </a:lnTo>
                    <a:lnTo>
                      <a:pt x="0" y="0"/>
                    </a:lnTo>
                    <a:lnTo>
                      <a:pt x="181494" y="0"/>
                    </a:lnTo>
                    <a:close/>
                  </a:path>
                </a:pathLst>
              </a:custGeom>
              <a:solidFill>
                <a:srgbClr val="25A9E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DDAC50B-F6CC-4E92-B54F-437D08BC1FF5}"/>
                  </a:ext>
                </a:extLst>
              </p:cNvPr>
              <p:cNvSpPr/>
              <p:nvPr/>
            </p:nvSpPr>
            <p:spPr>
              <a:xfrm>
                <a:off x="5074772" y="2929003"/>
                <a:ext cx="194366" cy="42477"/>
              </a:xfrm>
              <a:custGeom>
                <a:avLst/>
                <a:gdLst>
                  <a:gd name="connsiteX0" fmla="*/ 194366 w 194366"/>
                  <a:gd name="connsiteY0" fmla="*/ 42477 h 42477"/>
                  <a:gd name="connsiteX1" fmla="*/ 194366 w 194366"/>
                  <a:gd name="connsiteY1" fmla="*/ 11585 h 42477"/>
                  <a:gd name="connsiteX2" fmla="*/ 182781 w 194366"/>
                  <a:gd name="connsiteY2" fmla="*/ 0 h 42477"/>
                  <a:gd name="connsiteX3" fmla="*/ 11585 w 194366"/>
                  <a:gd name="connsiteY3" fmla="*/ 0 h 42477"/>
                  <a:gd name="connsiteX4" fmla="*/ 0 w 194366"/>
                  <a:gd name="connsiteY4" fmla="*/ 11585 h 42477"/>
                  <a:gd name="connsiteX5" fmla="*/ 0 w 194366"/>
                  <a:gd name="connsiteY5" fmla="*/ 42477 h 42477"/>
                  <a:gd name="connsiteX6" fmla="*/ 194366 w 194366"/>
                  <a:gd name="connsiteY6" fmla="*/ 42477 h 42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366" h="42477">
                    <a:moveTo>
                      <a:pt x="194366" y="42477"/>
                    </a:moveTo>
                    <a:lnTo>
                      <a:pt x="194366" y="11585"/>
                    </a:lnTo>
                    <a:cubicBezTo>
                      <a:pt x="194366" y="5149"/>
                      <a:pt x="189217" y="0"/>
                      <a:pt x="182781" y="0"/>
                    </a:cubicBezTo>
                    <a:lnTo>
                      <a:pt x="11585" y="0"/>
                    </a:lnTo>
                    <a:cubicBezTo>
                      <a:pt x="5149" y="0"/>
                      <a:pt x="0" y="5149"/>
                      <a:pt x="0" y="11585"/>
                    </a:cubicBezTo>
                    <a:lnTo>
                      <a:pt x="0" y="42477"/>
                    </a:lnTo>
                    <a:lnTo>
                      <a:pt x="194366" y="42477"/>
                    </a:lnTo>
                    <a:close/>
                  </a:path>
                </a:pathLst>
              </a:custGeom>
              <a:solidFill>
                <a:srgbClr val="52BAE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0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009420" y="2536410"/>
                <a:ext cx="334093" cy="393237"/>
                <a:chOff x="5009420" y="2536410"/>
                <a:chExt cx="334093" cy="393237"/>
              </a:xfrm>
            </p:grpSpPr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127539E9-1E22-4DE5-82D4-2E8FC60985F4}"/>
                    </a:ext>
                  </a:extLst>
                </p:cNvPr>
                <p:cNvSpPr/>
                <p:nvPr/>
              </p:nvSpPr>
              <p:spPr>
                <a:xfrm>
                  <a:off x="5222799" y="2657406"/>
                  <a:ext cx="120713" cy="220753"/>
                </a:xfrm>
                <a:custGeom>
                  <a:avLst/>
                  <a:gdLst>
                    <a:gd name="connsiteX0" fmla="*/ 88816 w 120713"/>
                    <a:gd name="connsiteY0" fmla="*/ 0 h 220753"/>
                    <a:gd name="connsiteX1" fmla="*/ 47626 w 120713"/>
                    <a:gd name="connsiteY1" fmla="*/ 116491 h 220753"/>
                    <a:gd name="connsiteX2" fmla="*/ 7080 w 120713"/>
                    <a:gd name="connsiteY2" fmla="*/ 123570 h 220753"/>
                    <a:gd name="connsiteX3" fmla="*/ 7080 w 120713"/>
                    <a:gd name="connsiteY3" fmla="*/ 123570 h 220753"/>
                    <a:gd name="connsiteX4" fmla="*/ 0 w 120713"/>
                    <a:gd name="connsiteY4" fmla="*/ 220753 h 220753"/>
                    <a:gd name="connsiteX5" fmla="*/ 106193 w 120713"/>
                    <a:gd name="connsiteY5" fmla="*/ 160255 h 220753"/>
                    <a:gd name="connsiteX6" fmla="*/ 88816 w 120713"/>
                    <a:gd name="connsiteY6" fmla="*/ 0 h 220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0713" h="220753">
                      <a:moveTo>
                        <a:pt x="88816" y="0"/>
                      </a:moveTo>
                      <a:cubicBezTo>
                        <a:pt x="39903" y="0"/>
                        <a:pt x="69508" y="87529"/>
                        <a:pt x="47626" y="116491"/>
                      </a:cubicBezTo>
                      <a:cubicBezTo>
                        <a:pt x="41834" y="123570"/>
                        <a:pt x="6436" y="136442"/>
                        <a:pt x="7080" y="123570"/>
                      </a:cubicBezTo>
                      <a:cubicBezTo>
                        <a:pt x="7080" y="123570"/>
                        <a:pt x="7080" y="123570"/>
                        <a:pt x="7080" y="123570"/>
                      </a:cubicBezTo>
                      <a:cubicBezTo>
                        <a:pt x="5149" y="155750"/>
                        <a:pt x="2575" y="187930"/>
                        <a:pt x="0" y="220753"/>
                      </a:cubicBezTo>
                      <a:cubicBezTo>
                        <a:pt x="7723" y="184712"/>
                        <a:pt x="86242" y="214318"/>
                        <a:pt x="106193" y="160255"/>
                      </a:cubicBezTo>
                      <a:cubicBezTo>
                        <a:pt x="117135" y="126145"/>
                        <a:pt x="139660" y="0"/>
                        <a:pt x="88816" y="0"/>
                      </a:cubicBez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D8C0740F-A780-4E24-B8AB-AAAE78E0D8B6}"/>
                    </a:ext>
                  </a:extLst>
                </p:cNvPr>
                <p:cNvSpPr/>
                <p:nvPr/>
              </p:nvSpPr>
              <p:spPr>
                <a:xfrm>
                  <a:off x="5009420" y="2572801"/>
                  <a:ext cx="121345" cy="244859"/>
                </a:xfrm>
                <a:custGeom>
                  <a:avLst/>
                  <a:gdLst>
                    <a:gd name="connsiteX0" fmla="*/ 118128 w 121345"/>
                    <a:gd name="connsiteY0" fmla="*/ 244860 h 244859"/>
                    <a:gd name="connsiteX1" fmla="*/ 118128 w 121345"/>
                    <a:gd name="connsiteY1" fmla="*/ 244860 h 244859"/>
                    <a:gd name="connsiteX2" fmla="*/ 120058 w 121345"/>
                    <a:gd name="connsiteY2" fmla="*/ 177282 h 244859"/>
                    <a:gd name="connsiteX3" fmla="*/ 121346 w 121345"/>
                    <a:gd name="connsiteY3" fmla="*/ 130300 h 244859"/>
                    <a:gd name="connsiteX4" fmla="*/ 121346 w 121345"/>
                    <a:gd name="connsiteY4" fmla="*/ 130300 h 244859"/>
                    <a:gd name="connsiteX5" fmla="*/ 101394 w 121345"/>
                    <a:gd name="connsiteY5" fmla="*/ 140597 h 244859"/>
                    <a:gd name="connsiteX6" fmla="*/ 74363 w 121345"/>
                    <a:gd name="connsiteY6" fmla="*/ 39553 h 244859"/>
                    <a:gd name="connsiteX7" fmla="*/ 11934 w 121345"/>
                    <a:gd name="connsiteY7" fmla="*/ 13809 h 244859"/>
                    <a:gd name="connsiteX8" fmla="*/ 2280 w 121345"/>
                    <a:gd name="connsiteY8" fmla="*/ 100051 h 244859"/>
                    <a:gd name="connsiteX9" fmla="*/ 19014 w 121345"/>
                    <a:gd name="connsiteY9" fmla="*/ 196590 h 244859"/>
                    <a:gd name="connsiteX10" fmla="*/ 64065 w 121345"/>
                    <a:gd name="connsiteY10" fmla="*/ 219116 h 244859"/>
                    <a:gd name="connsiteX11" fmla="*/ 103968 w 121345"/>
                    <a:gd name="connsiteY11" fmla="*/ 223621 h 244859"/>
                    <a:gd name="connsiteX12" fmla="*/ 118128 w 121345"/>
                    <a:gd name="connsiteY12" fmla="*/ 244860 h 244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1345" h="244859">
                      <a:moveTo>
                        <a:pt x="118128" y="244860"/>
                      </a:moveTo>
                      <a:lnTo>
                        <a:pt x="118128" y="244860"/>
                      </a:lnTo>
                      <a:cubicBezTo>
                        <a:pt x="118771" y="220403"/>
                        <a:pt x="119415" y="197234"/>
                        <a:pt x="120058" y="177282"/>
                      </a:cubicBezTo>
                      <a:cubicBezTo>
                        <a:pt x="120058" y="161192"/>
                        <a:pt x="120702" y="145746"/>
                        <a:pt x="121346" y="130300"/>
                      </a:cubicBezTo>
                      <a:lnTo>
                        <a:pt x="121346" y="130300"/>
                      </a:lnTo>
                      <a:cubicBezTo>
                        <a:pt x="121346" y="130300"/>
                        <a:pt x="120702" y="140597"/>
                        <a:pt x="101394" y="140597"/>
                      </a:cubicBezTo>
                      <a:cubicBezTo>
                        <a:pt x="66640" y="140597"/>
                        <a:pt x="74363" y="65297"/>
                        <a:pt x="74363" y="39553"/>
                      </a:cubicBezTo>
                      <a:cubicBezTo>
                        <a:pt x="74363" y="1581"/>
                        <a:pt x="31886" y="-13222"/>
                        <a:pt x="11934" y="13809"/>
                      </a:cubicBezTo>
                      <a:cubicBezTo>
                        <a:pt x="-4799" y="36978"/>
                        <a:pt x="350" y="73020"/>
                        <a:pt x="2280" y="100051"/>
                      </a:cubicBezTo>
                      <a:cubicBezTo>
                        <a:pt x="3568" y="129656"/>
                        <a:pt x="2280" y="169559"/>
                        <a:pt x="19014" y="196590"/>
                      </a:cubicBezTo>
                      <a:cubicBezTo>
                        <a:pt x="28668" y="210749"/>
                        <a:pt x="46689" y="217185"/>
                        <a:pt x="64065" y="219116"/>
                      </a:cubicBezTo>
                      <a:cubicBezTo>
                        <a:pt x="73076" y="221047"/>
                        <a:pt x="89166" y="220403"/>
                        <a:pt x="103968" y="223621"/>
                      </a:cubicBezTo>
                      <a:cubicBezTo>
                        <a:pt x="118128" y="227483"/>
                        <a:pt x="118128" y="244860"/>
                        <a:pt x="118128" y="244860"/>
                      </a:cubicBezTo>
                      <a:close/>
                    </a:path>
                  </a:pathLst>
                </a:custGeom>
                <a:solidFill>
                  <a:srgbClr val="6A9C2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0F50433A-C246-449F-B87D-E9FEBC430136}"/>
                    </a:ext>
                  </a:extLst>
                </p:cNvPr>
                <p:cNvSpPr/>
                <p:nvPr/>
              </p:nvSpPr>
              <p:spPr>
                <a:xfrm>
                  <a:off x="5125909" y="2536546"/>
                  <a:ext cx="110270" cy="393101"/>
                </a:xfrm>
                <a:custGeom>
                  <a:avLst/>
                  <a:gdLst>
                    <a:gd name="connsiteX0" fmla="*/ 93029 w 110270"/>
                    <a:gd name="connsiteY0" fmla="*/ 392457 h 393101"/>
                    <a:gd name="connsiteX1" fmla="*/ 106544 w 110270"/>
                    <a:gd name="connsiteY1" fmla="*/ 182002 h 393101"/>
                    <a:gd name="connsiteX2" fmla="*/ 50551 w 110270"/>
                    <a:gd name="connsiteY2" fmla="*/ 508 h 393101"/>
                    <a:gd name="connsiteX3" fmla="*/ 8718 w 110270"/>
                    <a:gd name="connsiteY3" fmla="*/ 95760 h 393101"/>
                    <a:gd name="connsiteX4" fmla="*/ 2925 w 110270"/>
                    <a:gd name="connsiteY4" fmla="*/ 213538 h 393101"/>
                    <a:gd name="connsiteX5" fmla="*/ 351 w 110270"/>
                    <a:gd name="connsiteY5" fmla="*/ 393101 h 393101"/>
                    <a:gd name="connsiteX6" fmla="*/ 93029 w 110270"/>
                    <a:gd name="connsiteY6" fmla="*/ 393101 h 393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270" h="393101">
                      <a:moveTo>
                        <a:pt x="93029" y="392457"/>
                      </a:moveTo>
                      <a:cubicBezTo>
                        <a:pt x="97534" y="321662"/>
                        <a:pt x="105257" y="252153"/>
                        <a:pt x="106544" y="182002"/>
                      </a:cubicBezTo>
                      <a:cubicBezTo>
                        <a:pt x="107831" y="139524"/>
                        <a:pt x="129714" y="-9790"/>
                        <a:pt x="50551" y="508"/>
                      </a:cubicBezTo>
                      <a:cubicBezTo>
                        <a:pt x="9361" y="5656"/>
                        <a:pt x="10005" y="64867"/>
                        <a:pt x="8718" y="95760"/>
                      </a:cubicBezTo>
                      <a:cubicBezTo>
                        <a:pt x="7431" y="135663"/>
                        <a:pt x="2925" y="173635"/>
                        <a:pt x="2925" y="213538"/>
                      </a:cubicBezTo>
                      <a:cubicBezTo>
                        <a:pt x="1638" y="263738"/>
                        <a:pt x="-936" y="333247"/>
                        <a:pt x="351" y="393101"/>
                      </a:cubicBezTo>
                      <a:lnTo>
                        <a:pt x="93029" y="393101"/>
                      </a:ln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64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5019819" y="2536410"/>
                  <a:ext cx="313138" cy="392593"/>
                  <a:chOff x="5019819" y="2536410"/>
                  <a:chExt cx="313138" cy="392593"/>
                </a:xfrm>
                <a:solidFill>
                  <a:srgbClr val="428030"/>
                </a:solidFill>
              </p:grpSpPr>
              <p:sp>
                <p:nvSpPr>
                  <p:cNvPr id="65" name="Freeform: Shape 64">
                    <a:extLst>
                      <a:ext uri="{FF2B5EF4-FFF2-40B4-BE49-F238E27FC236}">
                        <a16:creationId xmlns:a16="http://schemas.microsoft.com/office/drawing/2014/main" id="{8AA208CB-3720-4853-9EF7-08B1350E0CDB}"/>
                      </a:ext>
                    </a:extLst>
                  </p:cNvPr>
                  <p:cNvSpPr/>
                  <p:nvPr/>
                </p:nvSpPr>
                <p:spPr>
                  <a:xfrm>
                    <a:off x="5136558" y="2536410"/>
                    <a:ext cx="91861" cy="392593"/>
                  </a:xfrm>
                  <a:custGeom>
                    <a:avLst/>
                    <a:gdLst>
                      <a:gd name="connsiteX0" fmla="*/ 3218 w 91861"/>
                      <a:gd name="connsiteY0" fmla="*/ 392593 h 392593"/>
                      <a:gd name="connsiteX1" fmla="*/ 5149 w 91861"/>
                      <a:gd name="connsiteY1" fmla="*/ 316649 h 392593"/>
                      <a:gd name="connsiteX2" fmla="*/ 7079 w 91861"/>
                      <a:gd name="connsiteY2" fmla="*/ 143522 h 392593"/>
                      <a:gd name="connsiteX3" fmla="*/ 12872 w 91861"/>
                      <a:gd name="connsiteY3" fmla="*/ 61785 h 392593"/>
                      <a:gd name="connsiteX4" fmla="*/ 47626 w 91861"/>
                      <a:gd name="connsiteY4" fmla="*/ 1931 h 392593"/>
                      <a:gd name="connsiteX5" fmla="*/ 27031 w 91861"/>
                      <a:gd name="connsiteY5" fmla="*/ 77232 h 392593"/>
                      <a:gd name="connsiteX6" fmla="*/ 21882 w 91861"/>
                      <a:gd name="connsiteY6" fmla="*/ 180850 h 392593"/>
                      <a:gd name="connsiteX7" fmla="*/ 21239 w 91861"/>
                      <a:gd name="connsiteY7" fmla="*/ 392593 h 392593"/>
                      <a:gd name="connsiteX8" fmla="*/ 23813 w 91861"/>
                      <a:gd name="connsiteY8" fmla="*/ 392593 h 392593"/>
                      <a:gd name="connsiteX9" fmla="*/ 23169 w 91861"/>
                      <a:gd name="connsiteY9" fmla="*/ 285757 h 392593"/>
                      <a:gd name="connsiteX10" fmla="*/ 23813 w 91861"/>
                      <a:gd name="connsiteY10" fmla="*/ 176345 h 392593"/>
                      <a:gd name="connsiteX11" fmla="*/ 30249 w 91861"/>
                      <a:gd name="connsiteY11" fmla="*/ 68865 h 392593"/>
                      <a:gd name="connsiteX12" fmla="*/ 48270 w 91861"/>
                      <a:gd name="connsiteY12" fmla="*/ 3218 h 392593"/>
                      <a:gd name="connsiteX13" fmla="*/ 48913 w 91861"/>
                      <a:gd name="connsiteY13" fmla="*/ 96539 h 392593"/>
                      <a:gd name="connsiteX14" fmla="*/ 46339 w 91861"/>
                      <a:gd name="connsiteY14" fmla="*/ 238774 h 392593"/>
                      <a:gd name="connsiteX15" fmla="*/ 41834 w 91861"/>
                      <a:gd name="connsiteY15" fmla="*/ 368780 h 392593"/>
                      <a:gd name="connsiteX16" fmla="*/ 40546 w 91861"/>
                      <a:gd name="connsiteY16" fmla="*/ 392593 h 392593"/>
                      <a:gd name="connsiteX17" fmla="*/ 43121 w 91861"/>
                      <a:gd name="connsiteY17" fmla="*/ 392593 h 392593"/>
                      <a:gd name="connsiteX18" fmla="*/ 46982 w 91861"/>
                      <a:gd name="connsiteY18" fmla="*/ 302490 h 392593"/>
                      <a:gd name="connsiteX19" fmla="*/ 50844 w 91861"/>
                      <a:gd name="connsiteY19" fmla="*/ 158325 h 392593"/>
                      <a:gd name="connsiteX20" fmla="*/ 51488 w 91861"/>
                      <a:gd name="connsiteY20" fmla="*/ 34111 h 392593"/>
                      <a:gd name="connsiteX21" fmla="*/ 49557 w 91861"/>
                      <a:gd name="connsiteY21" fmla="*/ 2574 h 392593"/>
                      <a:gd name="connsiteX22" fmla="*/ 64360 w 91861"/>
                      <a:gd name="connsiteY22" fmla="*/ 61142 h 392593"/>
                      <a:gd name="connsiteX23" fmla="*/ 66290 w 91861"/>
                      <a:gd name="connsiteY23" fmla="*/ 129363 h 392593"/>
                      <a:gd name="connsiteX24" fmla="*/ 66290 w 91861"/>
                      <a:gd name="connsiteY24" fmla="*/ 204663 h 392593"/>
                      <a:gd name="connsiteX25" fmla="*/ 59211 w 91861"/>
                      <a:gd name="connsiteY25" fmla="*/ 391950 h 392593"/>
                      <a:gd name="connsiteX26" fmla="*/ 62428 w 91861"/>
                      <a:gd name="connsiteY26" fmla="*/ 391950 h 392593"/>
                      <a:gd name="connsiteX27" fmla="*/ 65003 w 91861"/>
                      <a:gd name="connsiteY27" fmla="*/ 317936 h 392593"/>
                      <a:gd name="connsiteX28" fmla="*/ 68221 w 91861"/>
                      <a:gd name="connsiteY28" fmla="*/ 218179 h 392593"/>
                      <a:gd name="connsiteX29" fmla="*/ 68221 w 91861"/>
                      <a:gd name="connsiteY29" fmla="*/ 100401 h 392593"/>
                      <a:gd name="connsiteX30" fmla="*/ 63072 w 91861"/>
                      <a:gd name="connsiteY30" fmla="*/ 30249 h 392593"/>
                      <a:gd name="connsiteX31" fmla="*/ 51488 w 91861"/>
                      <a:gd name="connsiteY31" fmla="*/ 1287 h 392593"/>
                      <a:gd name="connsiteX32" fmla="*/ 83667 w 91861"/>
                      <a:gd name="connsiteY32" fmla="*/ 46339 h 392593"/>
                      <a:gd name="connsiteX33" fmla="*/ 89460 w 91861"/>
                      <a:gd name="connsiteY33" fmla="*/ 117134 h 392593"/>
                      <a:gd name="connsiteX34" fmla="*/ 84311 w 91861"/>
                      <a:gd name="connsiteY34" fmla="*/ 229120 h 392593"/>
                      <a:gd name="connsiteX35" fmla="*/ 73370 w 91861"/>
                      <a:gd name="connsiteY35" fmla="*/ 391950 h 392593"/>
                      <a:gd name="connsiteX36" fmla="*/ 77232 w 91861"/>
                      <a:gd name="connsiteY36" fmla="*/ 391950 h 392593"/>
                      <a:gd name="connsiteX37" fmla="*/ 84311 w 91861"/>
                      <a:gd name="connsiteY37" fmla="*/ 277390 h 392593"/>
                      <a:gd name="connsiteX38" fmla="*/ 90103 w 91861"/>
                      <a:gd name="connsiteY38" fmla="*/ 160899 h 392593"/>
                      <a:gd name="connsiteX39" fmla="*/ 79806 w 91861"/>
                      <a:gd name="connsiteY39" fmla="*/ 30893 h 392593"/>
                      <a:gd name="connsiteX40" fmla="*/ 52131 w 91861"/>
                      <a:gd name="connsiteY40" fmla="*/ 0 h 392593"/>
                      <a:gd name="connsiteX41" fmla="*/ 45052 w 91861"/>
                      <a:gd name="connsiteY41" fmla="*/ 0 h 392593"/>
                      <a:gd name="connsiteX42" fmla="*/ 18021 w 91861"/>
                      <a:gd name="connsiteY42" fmla="*/ 32180 h 392593"/>
                      <a:gd name="connsiteX43" fmla="*/ 6436 w 91861"/>
                      <a:gd name="connsiteY43" fmla="*/ 94608 h 392593"/>
                      <a:gd name="connsiteX44" fmla="*/ 4505 w 91861"/>
                      <a:gd name="connsiteY44" fmla="*/ 151245 h 392593"/>
                      <a:gd name="connsiteX45" fmla="*/ 3218 w 91861"/>
                      <a:gd name="connsiteY45" fmla="*/ 234912 h 392593"/>
                      <a:gd name="connsiteX46" fmla="*/ 643 w 91861"/>
                      <a:gd name="connsiteY46" fmla="*/ 373929 h 392593"/>
                      <a:gd name="connsiteX47" fmla="*/ 0 w 91861"/>
                      <a:gd name="connsiteY47" fmla="*/ 391950 h 392593"/>
                      <a:gd name="connsiteX48" fmla="*/ 3218 w 91861"/>
                      <a:gd name="connsiteY48" fmla="*/ 391950 h 3925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91861" h="392593">
                        <a:moveTo>
                          <a:pt x="3218" y="392593"/>
                        </a:moveTo>
                        <a:cubicBezTo>
                          <a:pt x="4505" y="367493"/>
                          <a:pt x="5149" y="341749"/>
                          <a:pt x="5149" y="316649"/>
                        </a:cubicBezTo>
                        <a:cubicBezTo>
                          <a:pt x="5792" y="258725"/>
                          <a:pt x="5792" y="201445"/>
                          <a:pt x="7079" y="143522"/>
                        </a:cubicBezTo>
                        <a:cubicBezTo>
                          <a:pt x="7723" y="116491"/>
                          <a:pt x="8367" y="88816"/>
                          <a:pt x="12872" y="61785"/>
                        </a:cubicBezTo>
                        <a:cubicBezTo>
                          <a:pt x="16733" y="39903"/>
                          <a:pt x="23813" y="9654"/>
                          <a:pt x="47626" y="1931"/>
                        </a:cubicBezTo>
                        <a:cubicBezTo>
                          <a:pt x="34754" y="25100"/>
                          <a:pt x="30893" y="51488"/>
                          <a:pt x="27031" y="77232"/>
                        </a:cubicBezTo>
                        <a:cubicBezTo>
                          <a:pt x="21882" y="111342"/>
                          <a:pt x="21882" y="146740"/>
                          <a:pt x="21882" y="180850"/>
                        </a:cubicBezTo>
                        <a:cubicBezTo>
                          <a:pt x="21882" y="251646"/>
                          <a:pt x="21239" y="321798"/>
                          <a:pt x="21239" y="392593"/>
                        </a:cubicBezTo>
                        <a:lnTo>
                          <a:pt x="23813" y="392593"/>
                        </a:lnTo>
                        <a:cubicBezTo>
                          <a:pt x="23813" y="357196"/>
                          <a:pt x="23169" y="321154"/>
                          <a:pt x="23169" y="285757"/>
                        </a:cubicBezTo>
                        <a:cubicBezTo>
                          <a:pt x="23169" y="249071"/>
                          <a:pt x="23169" y="213030"/>
                          <a:pt x="23813" y="176345"/>
                        </a:cubicBezTo>
                        <a:cubicBezTo>
                          <a:pt x="23813" y="140304"/>
                          <a:pt x="25100" y="104262"/>
                          <a:pt x="30249" y="68865"/>
                        </a:cubicBezTo>
                        <a:cubicBezTo>
                          <a:pt x="33467" y="45695"/>
                          <a:pt x="37328" y="23169"/>
                          <a:pt x="48270" y="3218"/>
                        </a:cubicBezTo>
                        <a:cubicBezTo>
                          <a:pt x="48270" y="34111"/>
                          <a:pt x="48913" y="65003"/>
                          <a:pt x="48913" y="96539"/>
                        </a:cubicBezTo>
                        <a:cubicBezTo>
                          <a:pt x="48270" y="144165"/>
                          <a:pt x="47626" y="191148"/>
                          <a:pt x="46339" y="238774"/>
                        </a:cubicBezTo>
                        <a:cubicBezTo>
                          <a:pt x="45052" y="281895"/>
                          <a:pt x="43764" y="325660"/>
                          <a:pt x="41834" y="368780"/>
                        </a:cubicBezTo>
                        <a:cubicBezTo>
                          <a:pt x="41190" y="376504"/>
                          <a:pt x="41190" y="384870"/>
                          <a:pt x="40546" y="392593"/>
                        </a:cubicBezTo>
                        <a:lnTo>
                          <a:pt x="43121" y="392593"/>
                        </a:lnTo>
                        <a:cubicBezTo>
                          <a:pt x="45052" y="362344"/>
                          <a:pt x="45695" y="332095"/>
                          <a:pt x="46982" y="302490"/>
                        </a:cubicBezTo>
                        <a:cubicBezTo>
                          <a:pt x="48913" y="254220"/>
                          <a:pt x="49557" y="206594"/>
                          <a:pt x="50844" y="158325"/>
                        </a:cubicBezTo>
                        <a:cubicBezTo>
                          <a:pt x="51488" y="117134"/>
                          <a:pt x="52775" y="75944"/>
                          <a:pt x="51488" y="34111"/>
                        </a:cubicBezTo>
                        <a:cubicBezTo>
                          <a:pt x="51488" y="23813"/>
                          <a:pt x="51488" y="12872"/>
                          <a:pt x="49557" y="2574"/>
                        </a:cubicBezTo>
                        <a:cubicBezTo>
                          <a:pt x="61785" y="19308"/>
                          <a:pt x="63072" y="41834"/>
                          <a:pt x="64360" y="61142"/>
                        </a:cubicBezTo>
                        <a:cubicBezTo>
                          <a:pt x="66290" y="83667"/>
                          <a:pt x="66290" y="106837"/>
                          <a:pt x="66290" y="129363"/>
                        </a:cubicBezTo>
                        <a:cubicBezTo>
                          <a:pt x="66290" y="154463"/>
                          <a:pt x="66934" y="179563"/>
                          <a:pt x="66290" y="204663"/>
                        </a:cubicBezTo>
                        <a:cubicBezTo>
                          <a:pt x="64360" y="267092"/>
                          <a:pt x="61785" y="329521"/>
                          <a:pt x="59211" y="391950"/>
                        </a:cubicBezTo>
                        <a:lnTo>
                          <a:pt x="62428" y="391950"/>
                        </a:lnTo>
                        <a:cubicBezTo>
                          <a:pt x="63072" y="367493"/>
                          <a:pt x="64360" y="342393"/>
                          <a:pt x="65003" y="317936"/>
                        </a:cubicBezTo>
                        <a:cubicBezTo>
                          <a:pt x="66290" y="285113"/>
                          <a:pt x="67578" y="251646"/>
                          <a:pt x="68221" y="218179"/>
                        </a:cubicBezTo>
                        <a:cubicBezTo>
                          <a:pt x="69508" y="178920"/>
                          <a:pt x="68864" y="139660"/>
                          <a:pt x="68221" y="100401"/>
                        </a:cubicBezTo>
                        <a:cubicBezTo>
                          <a:pt x="67578" y="77232"/>
                          <a:pt x="66934" y="53418"/>
                          <a:pt x="63072" y="30249"/>
                        </a:cubicBezTo>
                        <a:cubicBezTo>
                          <a:pt x="61142" y="19952"/>
                          <a:pt x="57924" y="9654"/>
                          <a:pt x="51488" y="1287"/>
                        </a:cubicBezTo>
                        <a:cubicBezTo>
                          <a:pt x="70152" y="8367"/>
                          <a:pt x="79162" y="28318"/>
                          <a:pt x="83667" y="46339"/>
                        </a:cubicBezTo>
                        <a:cubicBezTo>
                          <a:pt x="89460" y="69508"/>
                          <a:pt x="89460" y="93321"/>
                          <a:pt x="89460" y="117134"/>
                        </a:cubicBezTo>
                        <a:cubicBezTo>
                          <a:pt x="88816" y="154463"/>
                          <a:pt x="86885" y="191791"/>
                          <a:pt x="84311" y="229120"/>
                        </a:cubicBezTo>
                        <a:cubicBezTo>
                          <a:pt x="81093" y="283182"/>
                          <a:pt x="77232" y="337244"/>
                          <a:pt x="73370" y="391950"/>
                        </a:cubicBezTo>
                        <a:lnTo>
                          <a:pt x="77232" y="391950"/>
                        </a:lnTo>
                        <a:cubicBezTo>
                          <a:pt x="79162" y="353978"/>
                          <a:pt x="81736" y="315362"/>
                          <a:pt x="84311" y="277390"/>
                        </a:cubicBezTo>
                        <a:cubicBezTo>
                          <a:pt x="86885" y="238774"/>
                          <a:pt x="88816" y="199515"/>
                          <a:pt x="90103" y="160899"/>
                        </a:cubicBezTo>
                        <a:cubicBezTo>
                          <a:pt x="91390" y="118422"/>
                          <a:pt x="96539" y="71439"/>
                          <a:pt x="79806" y="30893"/>
                        </a:cubicBezTo>
                        <a:cubicBezTo>
                          <a:pt x="74657" y="17377"/>
                          <a:pt x="65646" y="5149"/>
                          <a:pt x="52131" y="0"/>
                        </a:cubicBezTo>
                        <a:cubicBezTo>
                          <a:pt x="50200" y="0"/>
                          <a:pt x="47626" y="0"/>
                          <a:pt x="45052" y="0"/>
                        </a:cubicBezTo>
                        <a:cubicBezTo>
                          <a:pt x="31536" y="4505"/>
                          <a:pt x="23169" y="19308"/>
                          <a:pt x="18021" y="32180"/>
                        </a:cubicBezTo>
                        <a:cubicBezTo>
                          <a:pt x="10297" y="52131"/>
                          <a:pt x="8367" y="74014"/>
                          <a:pt x="6436" y="94608"/>
                        </a:cubicBezTo>
                        <a:cubicBezTo>
                          <a:pt x="5149" y="113273"/>
                          <a:pt x="5149" y="132581"/>
                          <a:pt x="4505" y="151245"/>
                        </a:cubicBezTo>
                        <a:cubicBezTo>
                          <a:pt x="3861" y="178920"/>
                          <a:pt x="3218" y="207238"/>
                          <a:pt x="3218" y="234912"/>
                        </a:cubicBezTo>
                        <a:cubicBezTo>
                          <a:pt x="3218" y="281251"/>
                          <a:pt x="2574" y="327590"/>
                          <a:pt x="643" y="373929"/>
                        </a:cubicBezTo>
                        <a:cubicBezTo>
                          <a:pt x="643" y="379722"/>
                          <a:pt x="0" y="386158"/>
                          <a:pt x="0" y="391950"/>
                        </a:cubicBezTo>
                        <a:lnTo>
                          <a:pt x="3218" y="391950"/>
                        </a:lnTo>
                        <a:close/>
                      </a:path>
                    </a:pathLst>
                  </a:custGeom>
                  <a:solidFill>
                    <a:srgbClr val="42803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6" name="Freeform: Shape 65">
                    <a:extLst>
                      <a:ext uri="{FF2B5EF4-FFF2-40B4-BE49-F238E27FC236}">
                        <a16:creationId xmlns:a16="http://schemas.microsoft.com/office/drawing/2014/main" id="{EB03F61E-F68C-4B0E-929A-6DA4383B731C}"/>
                      </a:ext>
                    </a:extLst>
                  </p:cNvPr>
                  <p:cNvSpPr/>
                  <p:nvPr/>
                </p:nvSpPr>
                <p:spPr>
                  <a:xfrm>
                    <a:off x="5226017" y="2658049"/>
                    <a:ext cx="106940" cy="191148"/>
                  </a:xfrm>
                  <a:custGeom>
                    <a:avLst/>
                    <a:gdLst>
                      <a:gd name="connsiteX0" fmla="*/ 106837 w 106940"/>
                      <a:gd name="connsiteY0" fmla="*/ 66290 h 191148"/>
                      <a:gd name="connsiteX1" fmla="*/ 88816 w 106940"/>
                      <a:gd name="connsiteY1" fmla="*/ 0 h 191148"/>
                      <a:gd name="connsiteX2" fmla="*/ 85598 w 106940"/>
                      <a:gd name="connsiteY2" fmla="*/ 0 h 191148"/>
                      <a:gd name="connsiteX3" fmla="*/ 81093 w 106940"/>
                      <a:gd name="connsiteY3" fmla="*/ 0 h 191148"/>
                      <a:gd name="connsiteX4" fmla="*/ 63072 w 106940"/>
                      <a:gd name="connsiteY4" fmla="*/ 38616 h 191148"/>
                      <a:gd name="connsiteX5" fmla="*/ 59211 w 106940"/>
                      <a:gd name="connsiteY5" fmla="*/ 91391 h 191148"/>
                      <a:gd name="connsiteX6" fmla="*/ 38616 w 106940"/>
                      <a:gd name="connsiteY6" fmla="*/ 133868 h 191148"/>
                      <a:gd name="connsiteX7" fmla="*/ 13516 w 106940"/>
                      <a:gd name="connsiteY7" fmla="*/ 140947 h 191148"/>
                      <a:gd name="connsiteX8" fmla="*/ 2575 w 106940"/>
                      <a:gd name="connsiteY8" fmla="*/ 142235 h 191148"/>
                      <a:gd name="connsiteX9" fmla="*/ 2575 w 106940"/>
                      <a:gd name="connsiteY9" fmla="*/ 143522 h 191148"/>
                      <a:gd name="connsiteX10" fmla="*/ 2575 w 106940"/>
                      <a:gd name="connsiteY10" fmla="*/ 145453 h 191148"/>
                      <a:gd name="connsiteX11" fmla="*/ 13516 w 106940"/>
                      <a:gd name="connsiteY11" fmla="*/ 144165 h 191148"/>
                      <a:gd name="connsiteX12" fmla="*/ 38616 w 106940"/>
                      <a:gd name="connsiteY12" fmla="*/ 137086 h 191148"/>
                      <a:gd name="connsiteX13" fmla="*/ 61142 w 106940"/>
                      <a:gd name="connsiteY13" fmla="*/ 104263 h 191148"/>
                      <a:gd name="connsiteX14" fmla="*/ 65003 w 106940"/>
                      <a:gd name="connsiteY14" fmla="*/ 50844 h 191148"/>
                      <a:gd name="connsiteX15" fmla="*/ 84311 w 106940"/>
                      <a:gd name="connsiteY15" fmla="*/ 644 h 191148"/>
                      <a:gd name="connsiteX16" fmla="*/ 77232 w 106940"/>
                      <a:gd name="connsiteY16" fmla="*/ 25744 h 191148"/>
                      <a:gd name="connsiteX17" fmla="*/ 75944 w 106940"/>
                      <a:gd name="connsiteY17" fmla="*/ 60498 h 191148"/>
                      <a:gd name="connsiteX18" fmla="*/ 74657 w 106940"/>
                      <a:gd name="connsiteY18" fmla="*/ 100401 h 191148"/>
                      <a:gd name="connsiteX19" fmla="*/ 68865 w 106940"/>
                      <a:gd name="connsiteY19" fmla="*/ 128719 h 191148"/>
                      <a:gd name="connsiteX20" fmla="*/ 17377 w 106940"/>
                      <a:gd name="connsiteY20" fmla="*/ 157681 h 191148"/>
                      <a:gd name="connsiteX21" fmla="*/ 1931 w 106940"/>
                      <a:gd name="connsiteY21" fmla="*/ 159612 h 191148"/>
                      <a:gd name="connsiteX22" fmla="*/ 1931 w 106940"/>
                      <a:gd name="connsiteY22" fmla="*/ 162186 h 191148"/>
                      <a:gd name="connsiteX23" fmla="*/ 14803 w 106940"/>
                      <a:gd name="connsiteY23" fmla="*/ 160899 h 191148"/>
                      <a:gd name="connsiteX24" fmla="*/ 67578 w 106940"/>
                      <a:gd name="connsiteY24" fmla="*/ 135155 h 191148"/>
                      <a:gd name="connsiteX25" fmla="*/ 77232 w 106940"/>
                      <a:gd name="connsiteY25" fmla="*/ 77875 h 191148"/>
                      <a:gd name="connsiteX26" fmla="*/ 77875 w 106940"/>
                      <a:gd name="connsiteY26" fmla="*/ 39259 h 191148"/>
                      <a:gd name="connsiteX27" fmla="*/ 84955 w 106940"/>
                      <a:gd name="connsiteY27" fmla="*/ 1931 h 191148"/>
                      <a:gd name="connsiteX28" fmla="*/ 84955 w 106940"/>
                      <a:gd name="connsiteY28" fmla="*/ 1931 h 191148"/>
                      <a:gd name="connsiteX29" fmla="*/ 87529 w 106940"/>
                      <a:gd name="connsiteY29" fmla="*/ 42477 h 191148"/>
                      <a:gd name="connsiteX30" fmla="*/ 86242 w 106940"/>
                      <a:gd name="connsiteY30" fmla="*/ 85598 h 191148"/>
                      <a:gd name="connsiteX31" fmla="*/ 72083 w 106940"/>
                      <a:gd name="connsiteY31" fmla="*/ 146096 h 191148"/>
                      <a:gd name="connsiteX32" fmla="*/ 27031 w 106940"/>
                      <a:gd name="connsiteY32" fmla="*/ 167335 h 191148"/>
                      <a:gd name="connsiteX33" fmla="*/ 0 w 106940"/>
                      <a:gd name="connsiteY33" fmla="*/ 171840 h 191148"/>
                      <a:gd name="connsiteX34" fmla="*/ 0 w 106940"/>
                      <a:gd name="connsiteY34" fmla="*/ 175702 h 191148"/>
                      <a:gd name="connsiteX35" fmla="*/ 29606 w 106940"/>
                      <a:gd name="connsiteY35" fmla="*/ 171197 h 191148"/>
                      <a:gd name="connsiteX36" fmla="*/ 75301 w 106940"/>
                      <a:gd name="connsiteY36" fmla="*/ 149314 h 191148"/>
                      <a:gd name="connsiteX37" fmla="*/ 90103 w 106940"/>
                      <a:gd name="connsiteY37" fmla="*/ 92034 h 191148"/>
                      <a:gd name="connsiteX38" fmla="*/ 90747 w 106940"/>
                      <a:gd name="connsiteY38" fmla="*/ 45695 h 191148"/>
                      <a:gd name="connsiteX39" fmla="*/ 87529 w 106940"/>
                      <a:gd name="connsiteY39" fmla="*/ 3862 h 191148"/>
                      <a:gd name="connsiteX40" fmla="*/ 103619 w 106940"/>
                      <a:gd name="connsiteY40" fmla="*/ 39259 h 191148"/>
                      <a:gd name="connsiteX41" fmla="*/ 104263 w 106940"/>
                      <a:gd name="connsiteY41" fmla="*/ 71439 h 191148"/>
                      <a:gd name="connsiteX42" fmla="*/ 94609 w 106940"/>
                      <a:gd name="connsiteY42" fmla="*/ 140947 h 191148"/>
                      <a:gd name="connsiteX43" fmla="*/ 78519 w 106940"/>
                      <a:gd name="connsiteY43" fmla="*/ 170553 h 191148"/>
                      <a:gd name="connsiteX44" fmla="*/ 57924 w 106940"/>
                      <a:gd name="connsiteY44" fmla="*/ 178276 h 191148"/>
                      <a:gd name="connsiteX45" fmla="*/ 0 w 106940"/>
                      <a:gd name="connsiteY45" fmla="*/ 187930 h 191148"/>
                      <a:gd name="connsiteX46" fmla="*/ 0 w 106940"/>
                      <a:gd name="connsiteY46" fmla="*/ 191148 h 191148"/>
                      <a:gd name="connsiteX47" fmla="*/ 13516 w 106940"/>
                      <a:gd name="connsiteY47" fmla="*/ 189861 h 191148"/>
                      <a:gd name="connsiteX48" fmla="*/ 72726 w 106940"/>
                      <a:gd name="connsiteY48" fmla="*/ 177632 h 191148"/>
                      <a:gd name="connsiteX49" fmla="*/ 100401 w 106940"/>
                      <a:gd name="connsiteY49" fmla="*/ 133224 h 191148"/>
                      <a:gd name="connsiteX50" fmla="*/ 106837 w 106940"/>
                      <a:gd name="connsiteY50" fmla="*/ 66290 h 191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6940" h="191148">
                        <a:moveTo>
                          <a:pt x="106837" y="66290"/>
                        </a:moveTo>
                        <a:cubicBezTo>
                          <a:pt x="106837" y="43764"/>
                          <a:pt x="109411" y="14159"/>
                          <a:pt x="88816" y="0"/>
                        </a:cubicBezTo>
                        <a:cubicBezTo>
                          <a:pt x="87529" y="0"/>
                          <a:pt x="86885" y="0"/>
                          <a:pt x="85598" y="0"/>
                        </a:cubicBezTo>
                        <a:cubicBezTo>
                          <a:pt x="83667" y="0"/>
                          <a:pt x="82380" y="0"/>
                          <a:pt x="81093" y="0"/>
                        </a:cubicBezTo>
                        <a:cubicBezTo>
                          <a:pt x="68221" y="7080"/>
                          <a:pt x="65003" y="25100"/>
                          <a:pt x="63072" y="38616"/>
                        </a:cubicBezTo>
                        <a:cubicBezTo>
                          <a:pt x="60498" y="55993"/>
                          <a:pt x="60498" y="74014"/>
                          <a:pt x="59211" y="91391"/>
                        </a:cubicBezTo>
                        <a:cubicBezTo>
                          <a:pt x="57924" y="108124"/>
                          <a:pt x="54706" y="125501"/>
                          <a:pt x="38616" y="133868"/>
                        </a:cubicBezTo>
                        <a:cubicBezTo>
                          <a:pt x="30893" y="137729"/>
                          <a:pt x="21882" y="139660"/>
                          <a:pt x="13516" y="140947"/>
                        </a:cubicBezTo>
                        <a:cubicBezTo>
                          <a:pt x="9654" y="141591"/>
                          <a:pt x="6436" y="142235"/>
                          <a:pt x="2575" y="142235"/>
                        </a:cubicBezTo>
                        <a:cubicBezTo>
                          <a:pt x="2575" y="142878"/>
                          <a:pt x="2575" y="143522"/>
                          <a:pt x="2575" y="143522"/>
                        </a:cubicBezTo>
                        <a:cubicBezTo>
                          <a:pt x="2575" y="144165"/>
                          <a:pt x="2575" y="144809"/>
                          <a:pt x="2575" y="145453"/>
                        </a:cubicBezTo>
                        <a:cubicBezTo>
                          <a:pt x="6436" y="145453"/>
                          <a:pt x="9654" y="144809"/>
                          <a:pt x="13516" y="144165"/>
                        </a:cubicBezTo>
                        <a:cubicBezTo>
                          <a:pt x="21882" y="142878"/>
                          <a:pt x="30249" y="140947"/>
                          <a:pt x="38616" y="137086"/>
                        </a:cubicBezTo>
                        <a:cubicBezTo>
                          <a:pt x="52775" y="131294"/>
                          <a:pt x="58567" y="118422"/>
                          <a:pt x="61142" y="104263"/>
                        </a:cubicBezTo>
                        <a:cubicBezTo>
                          <a:pt x="64360" y="86885"/>
                          <a:pt x="63716" y="68221"/>
                          <a:pt x="65003" y="50844"/>
                        </a:cubicBezTo>
                        <a:cubicBezTo>
                          <a:pt x="66290" y="35398"/>
                          <a:pt x="68221" y="9010"/>
                          <a:pt x="84311" y="644"/>
                        </a:cubicBezTo>
                        <a:cubicBezTo>
                          <a:pt x="79162" y="7723"/>
                          <a:pt x="77875" y="17377"/>
                          <a:pt x="77232" y="25744"/>
                        </a:cubicBezTo>
                        <a:cubicBezTo>
                          <a:pt x="75944" y="37328"/>
                          <a:pt x="76588" y="48913"/>
                          <a:pt x="75944" y="60498"/>
                        </a:cubicBezTo>
                        <a:cubicBezTo>
                          <a:pt x="75301" y="74014"/>
                          <a:pt x="75301" y="86885"/>
                          <a:pt x="74657" y="100401"/>
                        </a:cubicBezTo>
                        <a:cubicBezTo>
                          <a:pt x="74014" y="110055"/>
                          <a:pt x="73370" y="119709"/>
                          <a:pt x="68865" y="128719"/>
                        </a:cubicBezTo>
                        <a:cubicBezTo>
                          <a:pt x="59211" y="148027"/>
                          <a:pt x="37328" y="154463"/>
                          <a:pt x="17377" y="157681"/>
                        </a:cubicBezTo>
                        <a:cubicBezTo>
                          <a:pt x="12228" y="158325"/>
                          <a:pt x="7080" y="158968"/>
                          <a:pt x="1931" y="159612"/>
                        </a:cubicBezTo>
                        <a:cubicBezTo>
                          <a:pt x="1931" y="160255"/>
                          <a:pt x="1931" y="161543"/>
                          <a:pt x="1931" y="162186"/>
                        </a:cubicBezTo>
                        <a:cubicBezTo>
                          <a:pt x="6436" y="161543"/>
                          <a:pt x="10941" y="161543"/>
                          <a:pt x="14803" y="160899"/>
                        </a:cubicBezTo>
                        <a:cubicBezTo>
                          <a:pt x="34754" y="158325"/>
                          <a:pt x="54706" y="151889"/>
                          <a:pt x="67578" y="135155"/>
                        </a:cubicBezTo>
                        <a:cubicBezTo>
                          <a:pt x="79806" y="119709"/>
                          <a:pt x="77232" y="95896"/>
                          <a:pt x="77232" y="77875"/>
                        </a:cubicBezTo>
                        <a:cubicBezTo>
                          <a:pt x="77232" y="65003"/>
                          <a:pt x="77875" y="52131"/>
                          <a:pt x="77875" y="39259"/>
                        </a:cubicBezTo>
                        <a:cubicBezTo>
                          <a:pt x="77875" y="27031"/>
                          <a:pt x="77875" y="12228"/>
                          <a:pt x="84955" y="1931"/>
                        </a:cubicBezTo>
                        <a:cubicBezTo>
                          <a:pt x="84955" y="1931"/>
                          <a:pt x="84955" y="1931"/>
                          <a:pt x="84955" y="1931"/>
                        </a:cubicBezTo>
                        <a:cubicBezTo>
                          <a:pt x="86242" y="15446"/>
                          <a:pt x="87529" y="28962"/>
                          <a:pt x="87529" y="42477"/>
                        </a:cubicBezTo>
                        <a:cubicBezTo>
                          <a:pt x="87529" y="56636"/>
                          <a:pt x="86885" y="71439"/>
                          <a:pt x="86242" y="85598"/>
                        </a:cubicBezTo>
                        <a:cubicBezTo>
                          <a:pt x="85598" y="106193"/>
                          <a:pt x="85598" y="129363"/>
                          <a:pt x="72083" y="146096"/>
                        </a:cubicBezTo>
                        <a:cubicBezTo>
                          <a:pt x="61142" y="159612"/>
                          <a:pt x="43121" y="164117"/>
                          <a:pt x="27031" y="167335"/>
                        </a:cubicBezTo>
                        <a:cubicBezTo>
                          <a:pt x="18021" y="169266"/>
                          <a:pt x="9010" y="170553"/>
                          <a:pt x="0" y="171840"/>
                        </a:cubicBezTo>
                        <a:cubicBezTo>
                          <a:pt x="0" y="173127"/>
                          <a:pt x="0" y="174415"/>
                          <a:pt x="0" y="175702"/>
                        </a:cubicBezTo>
                        <a:cubicBezTo>
                          <a:pt x="9654" y="174415"/>
                          <a:pt x="19952" y="173127"/>
                          <a:pt x="29606" y="171197"/>
                        </a:cubicBezTo>
                        <a:cubicBezTo>
                          <a:pt x="46339" y="167979"/>
                          <a:pt x="63716" y="162830"/>
                          <a:pt x="75301" y="149314"/>
                        </a:cubicBezTo>
                        <a:cubicBezTo>
                          <a:pt x="88173" y="133868"/>
                          <a:pt x="89460" y="111342"/>
                          <a:pt x="90103" y="92034"/>
                        </a:cubicBezTo>
                        <a:cubicBezTo>
                          <a:pt x="90103" y="76588"/>
                          <a:pt x="90747" y="61142"/>
                          <a:pt x="90747" y="45695"/>
                        </a:cubicBezTo>
                        <a:cubicBezTo>
                          <a:pt x="90747" y="32180"/>
                          <a:pt x="90747" y="17377"/>
                          <a:pt x="87529" y="3862"/>
                        </a:cubicBezTo>
                        <a:cubicBezTo>
                          <a:pt x="99114" y="12228"/>
                          <a:pt x="102332" y="25744"/>
                          <a:pt x="103619" y="39259"/>
                        </a:cubicBezTo>
                        <a:cubicBezTo>
                          <a:pt x="104263" y="50200"/>
                          <a:pt x="104263" y="60498"/>
                          <a:pt x="104263" y="71439"/>
                        </a:cubicBezTo>
                        <a:cubicBezTo>
                          <a:pt x="104263" y="94609"/>
                          <a:pt x="101688" y="119065"/>
                          <a:pt x="94609" y="140947"/>
                        </a:cubicBezTo>
                        <a:cubicBezTo>
                          <a:pt x="91391" y="151245"/>
                          <a:pt x="86242" y="162830"/>
                          <a:pt x="78519" y="170553"/>
                        </a:cubicBezTo>
                        <a:cubicBezTo>
                          <a:pt x="73370" y="175058"/>
                          <a:pt x="64360" y="176989"/>
                          <a:pt x="57924" y="178276"/>
                        </a:cubicBezTo>
                        <a:cubicBezTo>
                          <a:pt x="39260" y="183425"/>
                          <a:pt x="19308" y="185999"/>
                          <a:pt x="0" y="187930"/>
                        </a:cubicBezTo>
                        <a:cubicBezTo>
                          <a:pt x="0" y="189217"/>
                          <a:pt x="0" y="189861"/>
                          <a:pt x="0" y="191148"/>
                        </a:cubicBezTo>
                        <a:cubicBezTo>
                          <a:pt x="4505" y="190504"/>
                          <a:pt x="9010" y="190504"/>
                          <a:pt x="13516" y="189861"/>
                        </a:cubicBezTo>
                        <a:cubicBezTo>
                          <a:pt x="33467" y="187930"/>
                          <a:pt x="54062" y="185356"/>
                          <a:pt x="72726" y="177632"/>
                        </a:cubicBezTo>
                        <a:cubicBezTo>
                          <a:pt x="90103" y="170553"/>
                          <a:pt x="96539" y="149958"/>
                          <a:pt x="100401" y="133224"/>
                        </a:cubicBezTo>
                        <a:cubicBezTo>
                          <a:pt x="105550" y="110699"/>
                          <a:pt x="106837" y="88173"/>
                          <a:pt x="106837" y="66290"/>
                        </a:cubicBezTo>
                        <a:close/>
                      </a:path>
                    </a:pathLst>
                  </a:custGeom>
                  <a:solidFill>
                    <a:srgbClr val="42803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67" name="Freeform: Shape 66">
                    <a:extLst>
                      <a:ext uri="{FF2B5EF4-FFF2-40B4-BE49-F238E27FC236}">
                        <a16:creationId xmlns:a16="http://schemas.microsoft.com/office/drawing/2014/main" id="{ECDFFA95-9B42-4945-A888-77E092CA0C38}"/>
                      </a:ext>
                    </a:extLst>
                  </p:cNvPr>
                  <p:cNvSpPr/>
                  <p:nvPr/>
                </p:nvSpPr>
                <p:spPr>
                  <a:xfrm>
                    <a:off x="5019819" y="2573095"/>
                    <a:ext cx="109659" cy="217535"/>
                  </a:xfrm>
                  <a:custGeom>
                    <a:avLst/>
                    <a:gdLst>
                      <a:gd name="connsiteX0" fmla="*/ 53666 w 109659"/>
                      <a:gd name="connsiteY0" fmla="*/ 119709 h 217535"/>
                      <a:gd name="connsiteX1" fmla="*/ 78767 w 109659"/>
                      <a:gd name="connsiteY1" fmla="*/ 157681 h 217535"/>
                      <a:gd name="connsiteX2" fmla="*/ 106441 w 109659"/>
                      <a:gd name="connsiteY2" fmla="*/ 163474 h 217535"/>
                      <a:gd name="connsiteX3" fmla="*/ 109659 w 109659"/>
                      <a:gd name="connsiteY3" fmla="*/ 163474 h 217535"/>
                      <a:gd name="connsiteX4" fmla="*/ 109659 w 109659"/>
                      <a:gd name="connsiteY4" fmla="*/ 159612 h 217535"/>
                      <a:gd name="connsiteX5" fmla="*/ 109659 w 109659"/>
                      <a:gd name="connsiteY5" fmla="*/ 159612 h 217535"/>
                      <a:gd name="connsiteX6" fmla="*/ 78123 w 109659"/>
                      <a:gd name="connsiteY6" fmla="*/ 153820 h 217535"/>
                      <a:gd name="connsiteX7" fmla="*/ 55597 w 109659"/>
                      <a:gd name="connsiteY7" fmla="*/ 108768 h 217535"/>
                      <a:gd name="connsiteX8" fmla="*/ 53666 w 109659"/>
                      <a:gd name="connsiteY8" fmla="*/ 48270 h 217535"/>
                      <a:gd name="connsiteX9" fmla="*/ 30497 w 109659"/>
                      <a:gd name="connsiteY9" fmla="*/ 0 h 217535"/>
                      <a:gd name="connsiteX10" fmla="*/ 25348 w 109659"/>
                      <a:gd name="connsiteY10" fmla="*/ 0 h 217535"/>
                      <a:gd name="connsiteX11" fmla="*/ 2179 w 109659"/>
                      <a:gd name="connsiteY11" fmla="*/ 45695 h 217535"/>
                      <a:gd name="connsiteX12" fmla="*/ 2179 w 109659"/>
                      <a:gd name="connsiteY12" fmla="*/ 119709 h 217535"/>
                      <a:gd name="connsiteX13" fmla="*/ 9259 w 109659"/>
                      <a:gd name="connsiteY13" fmla="*/ 162830 h 217535"/>
                      <a:gd name="connsiteX14" fmla="*/ 24061 w 109659"/>
                      <a:gd name="connsiteY14" fmla="*/ 196940 h 217535"/>
                      <a:gd name="connsiteX15" fmla="*/ 55597 w 109659"/>
                      <a:gd name="connsiteY15" fmla="*/ 209812 h 217535"/>
                      <a:gd name="connsiteX16" fmla="*/ 99362 w 109659"/>
                      <a:gd name="connsiteY16" fmla="*/ 216248 h 217535"/>
                      <a:gd name="connsiteX17" fmla="*/ 108372 w 109659"/>
                      <a:gd name="connsiteY17" fmla="*/ 217536 h 217535"/>
                      <a:gd name="connsiteX18" fmla="*/ 108372 w 109659"/>
                      <a:gd name="connsiteY18" fmla="*/ 217536 h 217535"/>
                      <a:gd name="connsiteX19" fmla="*/ 108372 w 109659"/>
                      <a:gd name="connsiteY19" fmla="*/ 213674 h 217535"/>
                      <a:gd name="connsiteX20" fmla="*/ 72974 w 109659"/>
                      <a:gd name="connsiteY20" fmla="*/ 208525 h 217535"/>
                      <a:gd name="connsiteX21" fmla="*/ 33715 w 109659"/>
                      <a:gd name="connsiteY21" fmla="*/ 200802 h 217535"/>
                      <a:gd name="connsiteX22" fmla="*/ 11833 w 109659"/>
                      <a:gd name="connsiteY22" fmla="*/ 164761 h 217535"/>
                      <a:gd name="connsiteX23" fmla="*/ 1535 w 109659"/>
                      <a:gd name="connsiteY23" fmla="*/ 80449 h 217535"/>
                      <a:gd name="connsiteX24" fmla="*/ 15051 w 109659"/>
                      <a:gd name="connsiteY24" fmla="*/ 9654 h 217535"/>
                      <a:gd name="connsiteX25" fmla="*/ 27279 w 109659"/>
                      <a:gd name="connsiteY25" fmla="*/ 0 h 217535"/>
                      <a:gd name="connsiteX26" fmla="*/ 15051 w 109659"/>
                      <a:gd name="connsiteY26" fmla="*/ 92034 h 217535"/>
                      <a:gd name="connsiteX27" fmla="*/ 19556 w 109659"/>
                      <a:gd name="connsiteY27" fmla="*/ 131937 h 217535"/>
                      <a:gd name="connsiteX28" fmla="*/ 25348 w 109659"/>
                      <a:gd name="connsiteY28" fmla="*/ 161543 h 217535"/>
                      <a:gd name="connsiteX29" fmla="*/ 107729 w 109659"/>
                      <a:gd name="connsiteY29" fmla="*/ 199515 h 217535"/>
                      <a:gd name="connsiteX30" fmla="*/ 107729 w 109659"/>
                      <a:gd name="connsiteY30" fmla="*/ 195653 h 217535"/>
                      <a:gd name="connsiteX31" fmla="*/ 86490 w 109659"/>
                      <a:gd name="connsiteY31" fmla="*/ 193722 h 217535"/>
                      <a:gd name="connsiteX32" fmla="*/ 29210 w 109659"/>
                      <a:gd name="connsiteY32" fmla="*/ 164761 h 217535"/>
                      <a:gd name="connsiteX33" fmla="*/ 22130 w 109659"/>
                      <a:gd name="connsiteY33" fmla="*/ 135155 h 217535"/>
                      <a:gd name="connsiteX34" fmla="*/ 17625 w 109659"/>
                      <a:gd name="connsiteY34" fmla="*/ 95896 h 217535"/>
                      <a:gd name="connsiteX35" fmla="*/ 27923 w 109659"/>
                      <a:gd name="connsiteY35" fmla="*/ 1287 h 217535"/>
                      <a:gd name="connsiteX36" fmla="*/ 33715 w 109659"/>
                      <a:gd name="connsiteY36" fmla="*/ 35398 h 217535"/>
                      <a:gd name="connsiteX37" fmla="*/ 35002 w 109659"/>
                      <a:gd name="connsiteY37" fmla="*/ 73370 h 217535"/>
                      <a:gd name="connsiteX38" fmla="*/ 38864 w 109659"/>
                      <a:gd name="connsiteY38" fmla="*/ 140304 h 217535"/>
                      <a:gd name="connsiteX39" fmla="*/ 70400 w 109659"/>
                      <a:gd name="connsiteY39" fmla="*/ 174415 h 217535"/>
                      <a:gd name="connsiteX40" fmla="*/ 108372 w 109659"/>
                      <a:gd name="connsiteY40" fmla="*/ 180850 h 217535"/>
                      <a:gd name="connsiteX41" fmla="*/ 108372 w 109659"/>
                      <a:gd name="connsiteY41" fmla="*/ 177632 h 217535"/>
                      <a:gd name="connsiteX42" fmla="*/ 92282 w 109659"/>
                      <a:gd name="connsiteY42" fmla="*/ 174415 h 217535"/>
                      <a:gd name="connsiteX43" fmla="*/ 57528 w 109659"/>
                      <a:gd name="connsiteY43" fmla="*/ 165404 h 217535"/>
                      <a:gd name="connsiteX44" fmla="*/ 42726 w 109659"/>
                      <a:gd name="connsiteY44" fmla="*/ 142878 h 217535"/>
                      <a:gd name="connsiteX45" fmla="*/ 37576 w 109659"/>
                      <a:gd name="connsiteY45" fmla="*/ 74657 h 217535"/>
                      <a:gd name="connsiteX46" fmla="*/ 36290 w 109659"/>
                      <a:gd name="connsiteY46" fmla="*/ 36685 h 217535"/>
                      <a:gd name="connsiteX47" fmla="*/ 29854 w 109659"/>
                      <a:gd name="connsiteY47" fmla="*/ 1931 h 217535"/>
                      <a:gd name="connsiteX48" fmla="*/ 29210 w 109659"/>
                      <a:gd name="connsiteY48" fmla="*/ 0 h 217535"/>
                      <a:gd name="connsiteX49" fmla="*/ 50448 w 109659"/>
                      <a:gd name="connsiteY49" fmla="*/ 58567 h 217535"/>
                      <a:gd name="connsiteX50" fmla="*/ 53666 w 109659"/>
                      <a:gd name="connsiteY50" fmla="*/ 119709 h 217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</a:cxnLst>
                    <a:rect l="l" t="t" r="r" b="b"/>
                    <a:pathLst>
                      <a:path w="109659" h="217535">
                        <a:moveTo>
                          <a:pt x="53666" y="119709"/>
                        </a:moveTo>
                        <a:cubicBezTo>
                          <a:pt x="56241" y="135799"/>
                          <a:pt x="63320" y="150602"/>
                          <a:pt x="78767" y="157681"/>
                        </a:cubicBezTo>
                        <a:cubicBezTo>
                          <a:pt x="87133" y="161543"/>
                          <a:pt x="96787" y="162830"/>
                          <a:pt x="106441" y="163474"/>
                        </a:cubicBezTo>
                        <a:cubicBezTo>
                          <a:pt x="107729" y="163474"/>
                          <a:pt x="109016" y="163474"/>
                          <a:pt x="109659" y="163474"/>
                        </a:cubicBezTo>
                        <a:cubicBezTo>
                          <a:pt x="109659" y="162186"/>
                          <a:pt x="109659" y="160899"/>
                          <a:pt x="109659" y="159612"/>
                        </a:cubicBezTo>
                        <a:cubicBezTo>
                          <a:pt x="109659" y="159612"/>
                          <a:pt x="109659" y="159612"/>
                          <a:pt x="109659" y="159612"/>
                        </a:cubicBezTo>
                        <a:cubicBezTo>
                          <a:pt x="98718" y="159612"/>
                          <a:pt x="87777" y="158968"/>
                          <a:pt x="78123" y="153820"/>
                        </a:cubicBezTo>
                        <a:cubicBezTo>
                          <a:pt x="61390" y="145453"/>
                          <a:pt x="56884" y="126145"/>
                          <a:pt x="55597" y="108768"/>
                        </a:cubicBezTo>
                        <a:cubicBezTo>
                          <a:pt x="53666" y="88816"/>
                          <a:pt x="56241" y="68221"/>
                          <a:pt x="53666" y="48270"/>
                        </a:cubicBezTo>
                        <a:cubicBezTo>
                          <a:pt x="51736" y="30249"/>
                          <a:pt x="45944" y="10298"/>
                          <a:pt x="30497" y="0"/>
                        </a:cubicBezTo>
                        <a:cubicBezTo>
                          <a:pt x="28566" y="0"/>
                          <a:pt x="27279" y="0"/>
                          <a:pt x="25348" y="0"/>
                        </a:cubicBezTo>
                        <a:cubicBezTo>
                          <a:pt x="8615" y="5149"/>
                          <a:pt x="4110" y="31536"/>
                          <a:pt x="2179" y="45695"/>
                        </a:cubicBezTo>
                        <a:cubicBezTo>
                          <a:pt x="-1039" y="70152"/>
                          <a:pt x="-395" y="95252"/>
                          <a:pt x="2179" y="119709"/>
                        </a:cubicBezTo>
                        <a:cubicBezTo>
                          <a:pt x="3466" y="133868"/>
                          <a:pt x="5397" y="148671"/>
                          <a:pt x="9259" y="162830"/>
                        </a:cubicBezTo>
                        <a:cubicBezTo>
                          <a:pt x="12476" y="174415"/>
                          <a:pt x="16338" y="187930"/>
                          <a:pt x="24061" y="196940"/>
                        </a:cubicBezTo>
                        <a:cubicBezTo>
                          <a:pt x="31784" y="205951"/>
                          <a:pt x="44656" y="208525"/>
                          <a:pt x="55597" y="209812"/>
                        </a:cubicBezTo>
                        <a:cubicBezTo>
                          <a:pt x="70400" y="211743"/>
                          <a:pt x="84559" y="214318"/>
                          <a:pt x="99362" y="216248"/>
                        </a:cubicBezTo>
                        <a:cubicBezTo>
                          <a:pt x="102580" y="216892"/>
                          <a:pt x="105154" y="216892"/>
                          <a:pt x="108372" y="217536"/>
                        </a:cubicBezTo>
                        <a:lnTo>
                          <a:pt x="108372" y="217536"/>
                        </a:lnTo>
                        <a:cubicBezTo>
                          <a:pt x="108372" y="216248"/>
                          <a:pt x="108372" y="214961"/>
                          <a:pt x="108372" y="213674"/>
                        </a:cubicBezTo>
                        <a:cubicBezTo>
                          <a:pt x="96787" y="211743"/>
                          <a:pt x="84559" y="209812"/>
                          <a:pt x="72974" y="208525"/>
                        </a:cubicBezTo>
                        <a:cubicBezTo>
                          <a:pt x="60102" y="206594"/>
                          <a:pt x="45944" y="206594"/>
                          <a:pt x="33715" y="200802"/>
                        </a:cubicBezTo>
                        <a:cubicBezTo>
                          <a:pt x="20843" y="194366"/>
                          <a:pt x="15694" y="178276"/>
                          <a:pt x="11833" y="164761"/>
                        </a:cubicBezTo>
                        <a:cubicBezTo>
                          <a:pt x="4110" y="137730"/>
                          <a:pt x="2179" y="108124"/>
                          <a:pt x="1535" y="80449"/>
                        </a:cubicBezTo>
                        <a:cubicBezTo>
                          <a:pt x="1535" y="57280"/>
                          <a:pt x="1535" y="29605"/>
                          <a:pt x="15051" y="9654"/>
                        </a:cubicBezTo>
                        <a:cubicBezTo>
                          <a:pt x="18269" y="5149"/>
                          <a:pt x="22130" y="1931"/>
                          <a:pt x="27279" y="0"/>
                        </a:cubicBezTo>
                        <a:cubicBezTo>
                          <a:pt x="17625" y="28962"/>
                          <a:pt x="13764" y="61785"/>
                          <a:pt x="15051" y="92034"/>
                        </a:cubicBezTo>
                        <a:cubicBezTo>
                          <a:pt x="15694" y="105550"/>
                          <a:pt x="18269" y="119065"/>
                          <a:pt x="19556" y="131937"/>
                        </a:cubicBezTo>
                        <a:cubicBezTo>
                          <a:pt x="20843" y="141591"/>
                          <a:pt x="22130" y="151889"/>
                          <a:pt x="25348" y="161543"/>
                        </a:cubicBezTo>
                        <a:cubicBezTo>
                          <a:pt x="37576" y="196297"/>
                          <a:pt x="74905" y="195653"/>
                          <a:pt x="107729" y="199515"/>
                        </a:cubicBezTo>
                        <a:cubicBezTo>
                          <a:pt x="107729" y="198228"/>
                          <a:pt x="107729" y="196940"/>
                          <a:pt x="107729" y="195653"/>
                        </a:cubicBezTo>
                        <a:cubicBezTo>
                          <a:pt x="100649" y="195010"/>
                          <a:pt x="93569" y="194366"/>
                          <a:pt x="86490" y="193722"/>
                        </a:cubicBezTo>
                        <a:cubicBezTo>
                          <a:pt x="64608" y="191792"/>
                          <a:pt x="40151" y="185999"/>
                          <a:pt x="29210" y="164761"/>
                        </a:cubicBezTo>
                        <a:cubicBezTo>
                          <a:pt x="24705" y="155750"/>
                          <a:pt x="23418" y="144809"/>
                          <a:pt x="22130" y="135155"/>
                        </a:cubicBezTo>
                        <a:cubicBezTo>
                          <a:pt x="20200" y="122283"/>
                          <a:pt x="18269" y="108768"/>
                          <a:pt x="17625" y="95896"/>
                        </a:cubicBezTo>
                        <a:cubicBezTo>
                          <a:pt x="15051" y="64360"/>
                          <a:pt x="20200" y="32180"/>
                          <a:pt x="27923" y="1287"/>
                        </a:cubicBezTo>
                        <a:cubicBezTo>
                          <a:pt x="29854" y="12872"/>
                          <a:pt x="32428" y="23813"/>
                          <a:pt x="33715" y="35398"/>
                        </a:cubicBezTo>
                        <a:cubicBezTo>
                          <a:pt x="35002" y="47626"/>
                          <a:pt x="35002" y="60498"/>
                          <a:pt x="35002" y="73370"/>
                        </a:cubicBezTo>
                        <a:cubicBezTo>
                          <a:pt x="35002" y="95896"/>
                          <a:pt x="33715" y="118422"/>
                          <a:pt x="38864" y="140304"/>
                        </a:cubicBezTo>
                        <a:cubicBezTo>
                          <a:pt x="42726" y="157038"/>
                          <a:pt x="53023" y="170553"/>
                          <a:pt x="70400" y="174415"/>
                        </a:cubicBezTo>
                        <a:cubicBezTo>
                          <a:pt x="82628" y="176989"/>
                          <a:pt x="95500" y="178276"/>
                          <a:pt x="108372" y="180850"/>
                        </a:cubicBezTo>
                        <a:cubicBezTo>
                          <a:pt x="108372" y="179563"/>
                          <a:pt x="108372" y="178920"/>
                          <a:pt x="108372" y="177632"/>
                        </a:cubicBezTo>
                        <a:cubicBezTo>
                          <a:pt x="103223" y="176345"/>
                          <a:pt x="97431" y="175702"/>
                          <a:pt x="92282" y="174415"/>
                        </a:cubicBezTo>
                        <a:cubicBezTo>
                          <a:pt x="80054" y="172484"/>
                          <a:pt x="67826" y="172484"/>
                          <a:pt x="57528" y="165404"/>
                        </a:cubicBezTo>
                        <a:cubicBezTo>
                          <a:pt x="49805" y="160256"/>
                          <a:pt x="45300" y="151245"/>
                          <a:pt x="42726" y="142878"/>
                        </a:cubicBezTo>
                        <a:cubicBezTo>
                          <a:pt x="36290" y="120996"/>
                          <a:pt x="37576" y="97183"/>
                          <a:pt x="37576" y="74657"/>
                        </a:cubicBezTo>
                        <a:cubicBezTo>
                          <a:pt x="37576" y="61785"/>
                          <a:pt x="37576" y="49557"/>
                          <a:pt x="36290" y="36685"/>
                        </a:cubicBezTo>
                        <a:cubicBezTo>
                          <a:pt x="35646" y="25100"/>
                          <a:pt x="34359" y="12872"/>
                          <a:pt x="29854" y="1931"/>
                        </a:cubicBezTo>
                        <a:cubicBezTo>
                          <a:pt x="29854" y="1287"/>
                          <a:pt x="29210" y="644"/>
                          <a:pt x="29210" y="0"/>
                        </a:cubicBezTo>
                        <a:cubicBezTo>
                          <a:pt x="45944" y="13516"/>
                          <a:pt x="49805" y="37972"/>
                          <a:pt x="50448" y="58567"/>
                        </a:cubicBezTo>
                        <a:cubicBezTo>
                          <a:pt x="53023" y="80449"/>
                          <a:pt x="50448" y="99757"/>
                          <a:pt x="53666" y="119709"/>
                        </a:cubicBezTo>
                        <a:close/>
                      </a:path>
                    </a:pathLst>
                  </a:custGeom>
                  <a:solidFill>
                    <a:srgbClr val="42803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6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323992" y="2745578"/>
              <a:ext cx="182781" cy="391949"/>
              <a:chOff x="6323992" y="2745578"/>
              <a:chExt cx="182781" cy="391949"/>
            </a:xfrm>
          </p:grpSpPr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37A5DADD-D3F6-4803-9783-D2F15B0E8605}"/>
                  </a:ext>
                </a:extLst>
              </p:cNvPr>
              <p:cNvSpPr/>
              <p:nvPr/>
            </p:nvSpPr>
            <p:spPr>
              <a:xfrm>
                <a:off x="6329784" y="2975342"/>
                <a:ext cx="171196" cy="162186"/>
              </a:xfrm>
              <a:custGeom>
                <a:avLst/>
                <a:gdLst>
                  <a:gd name="connsiteX0" fmla="*/ 148671 w 171196"/>
                  <a:gd name="connsiteY0" fmla="*/ 162186 h 162186"/>
                  <a:gd name="connsiteX1" fmla="*/ 21882 w 171196"/>
                  <a:gd name="connsiteY1" fmla="*/ 161543 h 162186"/>
                  <a:gd name="connsiteX2" fmla="*/ 0 w 171196"/>
                  <a:gd name="connsiteY2" fmla="*/ 0 h 162186"/>
                  <a:gd name="connsiteX3" fmla="*/ 171197 w 171196"/>
                  <a:gd name="connsiteY3" fmla="*/ 0 h 162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196" h="162186">
                    <a:moveTo>
                      <a:pt x="148671" y="162186"/>
                    </a:moveTo>
                    <a:lnTo>
                      <a:pt x="21882" y="161543"/>
                    </a:lnTo>
                    <a:lnTo>
                      <a:pt x="0" y="0"/>
                    </a:lnTo>
                    <a:lnTo>
                      <a:pt x="171197" y="0"/>
                    </a:lnTo>
                    <a:close/>
                  </a:path>
                </a:pathLst>
              </a:custGeom>
              <a:solidFill>
                <a:srgbClr val="B73C2D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43AFB916-78AB-4439-8C88-4A5E674EC3E2}"/>
                  </a:ext>
                </a:extLst>
              </p:cNvPr>
              <p:cNvSpPr/>
              <p:nvPr/>
            </p:nvSpPr>
            <p:spPr>
              <a:xfrm>
                <a:off x="6323992" y="2935439"/>
                <a:ext cx="182781" cy="39902"/>
              </a:xfrm>
              <a:custGeom>
                <a:avLst/>
                <a:gdLst>
                  <a:gd name="connsiteX0" fmla="*/ 182781 w 182781"/>
                  <a:gd name="connsiteY0" fmla="*/ 39903 h 39902"/>
                  <a:gd name="connsiteX1" fmla="*/ 182781 w 182781"/>
                  <a:gd name="connsiteY1" fmla="*/ 10941 h 39902"/>
                  <a:gd name="connsiteX2" fmla="*/ 171840 w 182781"/>
                  <a:gd name="connsiteY2" fmla="*/ 0 h 39902"/>
                  <a:gd name="connsiteX3" fmla="*/ 10941 w 182781"/>
                  <a:gd name="connsiteY3" fmla="*/ 0 h 39902"/>
                  <a:gd name="connsiteX4" fmla="*/ 0 w 182781"/>
                  <a:gd name="connsiteY4" fmla="*/ 10941 h 39902"/>
                  <a:gd name="connsiteX5" fmla="*/ 0 w 182781"/>
                  <a:gd name="connsiteY5" fmla="*/ 39903 h 39902"/>
                  <a:gd name="connsiteX6" fmla="*/ 182781 w 182781"/>
                  <a:gd name="connsiteY6" fmla="*/ 39903 h 39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781" h="39902">
                    <a:moveTo>
                      <a:pt x="182781" y="39903"/>
                    </a:moveTo>
                    <a:lnTo>
                      <a:pt x="182781" y="10941"/>
                    </a:lnTo>
                    <a:cubicBezTo>
                      <a:pt x="182781" y="5149"/>
                      <a:pt x="178276" y="0"/>
                      <a:pt x="171840" y="0"/>
                    </a:cubicBezTo>
                    <a:lnTo>
                      <a:pt x="10941" y="0"/>
                    </a:lnTo>
                    <a:cubicBezTo>
                      <a:pt x="5149" y="0"/>
                      <a:pt x="0" y="4505"/>
                      <a:pt x="0" y="10941"/>
                    </a:cubicBezTo>
                    <a:lnTo>
                      <a:pt x="0" y="39903"/>
                    </a:lnTo>
                    <a:lnTo>
                      <a:pt x="182781" y="39903"/>
                    </a:ln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37443" y="2745578"/>
                <a:ext cx="151077" cy="191147"/>
                <a:chOff x="6337443" y="2745578"/>
                <a:chExt cx="151077" cy="191147"/>
              </a:xfrm>
            </p:grpSpPr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CD05A0C1-412E-4350-84F0-22A408D8CC5C}"/>
                    </a:ext>
                  </a:extLst>
                </p:cNvPr>
                <p:cNvSpPr/>
                <p:nvPr/>
              </p:nvSpPr>
              <p:spPr>
                <a:xfrm>
                  <a:off x="6337443" y="2745578"/>
                  <a:ext cx="151077" cy="189860"/>
                </a:xfrm>
                <a:custGeom>
                  <a:avLst/>
                  <a:gdLst>
                    <a:gd name="connsiteX0" fmla="*/ 18729 w 151077"/>
                    <a:gd name="connsiteY0" fmla="*/ 189861 h 189860"/>
                    <a:gd name="connsiteX1" fmla="*/ 138438 w 151077"/>
                    <a:gd name="connsiteY1" fmla="*/ 189861 h 189860"/>
                    <a:gd name="connsiteX2" fmla="*/ 73435 w 151077"/>
                    <a:gd name="connsiteY2" fmla="*/ 0 h 189860"/>
                    <a:gd name="connsiteX3" fmla="*/ 18729 w 151077"/>
                    <a:gd name="connsiteY3" fmla="*/ 189861 h 189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1077" h="189860">
                      <a:moveTo>
                        <a:pt x="18729" y="189861"/>
                      </a:moveTo>
                      <a:lnTo>
                        <a:pt x="138438" y="189861"/>
                      </a:lnTo>
                      <a:cubicBezTo>
                        <a:pt x="156459" y="108124"/>
                        <a:pt x="169331" y="0"/>
                        <a:pt x="73435" y="0"/>
                      </a:cubicBezTo>
                      <a:cubicBezTo>
                        <a:pt x="3926" y="0"/>
                        <a:pt x="-20530" y="66934"/>
                        <a:pt x="18729" y="189861"/>
                      </a:cubicBezTo>
                      <a:close/>
                    </a:path>
                  </a:pathLst>
                </a:custGeom>
                <a:solidFill>
                  <a:srgbClr val="77AB5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6B111EAF-2281-465C-B0EE-64D6F03F01FA}"/>
                    </a:ext>
                  </a:extLst>
                </p:cNvPr>
                <p:cNvSpPr/>
                <p:nvPr/>
              </p:nvSpPr>
              <p:spPr>
                <a:xfrm>
                  <a:off x="6353426" y="2746222"/>
                  <a:ext cx="120040" cy="190504"/>
                </a:xfrm>
                <a:custGeom>
                  <a:avLst/>
                  <a:gdLst>
                    <a:gd name="connsiteX0" fmla="*/ 9182 w 120040"/>
                    <a:gd name="connsiteY0" fmla="*/ 169909 h 190504"/>
                    <a:gd name="connsiteX1" fmla="*/ 11112 w 120040"/>
                    <a:gd name="connsiteY1" fmla="*/ 189861 h 190504"/>
                    <a:gd name="connsiteX2" fmla="*/ 14330 w 120040"/>
                    <a:gd name="connsiteY2" fmla="*/ 189861 h 190504"/>
                    <a:gd name="connsiteX3" fmla="*/ 6607 w 120040"/>
                    <a:gd name="connsiteY3" fmla="*/ 106193 h 190504"/>
                    <a:gd name="connsiteX4" fmla="*/ 7894 w 120040"/>
                    <a:gd name="connsiteY4" fmla="*/ 48913 h 190504"/>
                    <a:gd name="connsiteX5" fmla="*/ 51015 w 120040"/>
                    <a:gd name="connsiteY5" fmla="*/ 1931 h 190504"/>
                    <a:gd name="connsiteX6" fmla="*/ 28490 w 120040"/>
                    <a:gd name="connsiteY6" fmla="*/ 57280 h 190504"/>
                    <a:gd name="connsiteX7" fmla="*/ 29133 w 120040"/>
                    <a:gd name="connsiteY7" fmla="*/ 130006 h 190504"/>
                    <a:gd name="connsiteX8" fmla="*/ 35569 w 120040"/>
                    <a:gd name="connsiteY8" fmla="*/ 190504 h 190504"/>
                    <a:gd name="connsiteX9" fmla="*/ 38143 w 120040"/>
                    <a:gd name="connsiteY9" fmla="*/ 190504 h 190504"/>
                    <a:gd name="connsiteX10" fmla="*/ 31707 w 120040"/>
                    <a:gd name="connsiteY10" fmla="*/ 126788 h 190504"/>
                    <a:gd name="connsiteX11" fmla="*/ 32351 w 120040"/>
                    <a:gd name="connsiteY11" fmla="*/ 51488 h 190504"/>
                    <a:gd name="connsiteX12" fmla="*/ 52302 w 120040"/>
                    <a:gd name="connsiteY12" fmla="*/ 3218 h 190504"/>
                    <a:gd name="connsiteX13" fmla="*/ 60025 w 120040"/>
                    <a:gd name="connsiteY13" fmla="*/ 67578 h 190504"/>
                    <a:gd name="connsiteX14" fmla="*/ 67105 w 120040"/>
                    <a:gd name="connsiteY14" fmla="*/ 166691 h 190504"/>
                    <a:gd name="connsiteX15" fmla="*/ 68392 w 120040"/>
                    <a:gd name="connsiteY15" fmla="*/ 190504 h 190504"/>
                    <a:gd name="connsiteX16" fmla="*/ 71610 w 120040"/>
                    <a:gd name="connsiteY16" fmla="*/ 190504 h 190504"/>
                    <a:gd name="connsiteX17" fmla="*/ 66461 w 120040"/>
                    <a:gd name="connsiteY17" fmla="*/ 110055 h 190504"/>
                    <a:gd name="connsiteX18" fmla="*/ 58095 w 120040"/>
                    <a:gd name="connsiteY18" fmla="*/ 23813 h 190504"/>
                    <a:gd name="connsiteX19" fmla="*/ 52946 w 120040"/>
                    <a:gd name="connsiteY19" fmla="*/ 2574 h 190504"/>
                    <a:gd name="connsiteX20" fmla="*/ 77403 w 120040"/>
                    <a:gd name="connsiteY20" fmla="*/ 41190 h 190504"/>
                    <a:gd name="connsiteX21" fmla="*/ 85769 w 120040"/>
                    <a:gd name="connsiteY21" fmla="*/ 88173 h 190504"/>
                    <a:gd name="connsiteX22" fmla="*/ 91562 w 120040"/>
                    <a:gd name="connsiteY22" fmla="*/ 140304 h 190504"/>
                    <a:gd name="connsiteX23" fmla="*/ 93493 w 120040"/>
                    <a:gd name="connsiteY23" fmla="*/ 190504 h 190504"/>
                    <a:gd name="connsiteX24" fmla="*/ 96711 w 120040"/>
                    <a:gd name="connsiteY24" fmla="*/ 190504 h 190504"/>
                    <a:gd name="connsiteX25" fmla="*/ 94780 w 120040"/>
                    <a:gd name="connsiteY25" fmla="*/ 149314 h 190504"/>
                    <a:gd name="connsiteX26" fmla="*/ 85126 w 120040"/>
                    <a:gd name="connsiteY26" fmla="*/ 67578 h 190504"/>
                    <a:gd name="connsiteX27" fmla="*/ 72254 w 120040"/>
                    <a:gd name="connsiteY27" fmla="*/ 19951 h 190504"/>
                    <a:gd name="connsiteX28" fmla="*/ 54233 w 120040"/>
                    <a:gd name="connsiteY28" fmla="*/ 1287 h 190504"/>
                    <a:gd name="connsiteX29" fmla="*/ 101859 w 120040"/>
                    <a:gd name="connsiteY29" fmla="*/ 27675 h 190504"/>
                    <a:gd name="connsiteX30" fmla="*/ 114732 w 120040"/>
                    <a:gd name="connsiteY30" fmla="*/ 75944 h 190504"/>
                    <a:gd name="connsiteX31" fmla="*/ 116662 w 120040"/>
                    <a:gd name="connsiteY31" fmla="*/ 154463 h 190504"/>
                    <a:gd name="connsiteX32" fmla="*/ 116018 w 120040"/>
                    <a:gd name="connsiteY32" fmla="*/ 190504 h 190504"/>
                    <a:gd name="connsiteX33" fmla="*/ 119880 w 120040"/>
                    <a:gd name="connsiteY33" fmla="*/ 190504 h 190504"/>
                    <a:gd name="connsiteX34" fmla="*/ 119880 w 120040"/>
                    <a:gd name="connsiteY34" fmla="*/ 187930 h 190504"/>
                    <a:gd name="connsiteX35" fmla="*/ 119236 w 120040"/>
                    <a:gd name="connsiteY35" fmla="*/ 106193 h 190504"/>
                    <a:gd name="connsiteX36" fmla="*/ 95423 w 120040"/>
                    <a:gd name="connsiteY36" fmla="*/ 17377 h 190504"/>
                    <a:gd name="connsiteX37" fmla="*/ 54877 w 120040"/>
                    <a:gd name="connsiteY37" fmla="*/ 0 h 190504"/>
                    <a:gd name="connsiteX38" fmla="*/ 45223 w 120040"/>
                    <a:gd name="connsiteY38" fmla="*/ 643 h 190504"/>
                    <a:gd name="connsiteX39" fmla="*/ 11112 w 120040"/>
                    <a:gd name="connsiteY39" fmla="*/ 27031 h 190504"/>
                    <a:gd name="connsiteX40" fmla="*/ 171 w 120040"/>
                    <a:gd name="connsiteY40" fmla="*/ 72083 h 190504"/>
                    <a:gd name="connsiteX41" fmla="*/ 2102 w 120040"/>
                    <a:gd name="connsiteY41" fmla="*/ 111342 h 190504"/>
                    <a:gd name="connsiteX42" fmla="*/ 9182 w 120040"/>
                    <a:gd name="connsiteY42" fmla="*/ 169909 h 190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20040" h="190504">
                      <a:moveTo>
                        <a:pt x="9182" y="169909"/>
                      </a:moveTo>
                      <a:cubicBezTo>
                        <a:pt x="9825" y="176345"/>
                        <a:pt x="10469" y="182781"/>
                        <a:pt x="11112" y="189861"/>
                      </a:cubicBezTo>
                      <a:lnTo>
                        <a:pt x="14330" y="189861"/>
                      </a:lnTo>
                      <a:cubicBezTo>
                        <a:pt x="11756" y="162186"/>
                        <a:pt x="9182" y="133868"/>
                        <a:pt x="6607" y="106193"/>
                      </a:cubicBezTo>
                      <a:cubicBezTo>
                        <a:pt x="5320" y="86885"/>
                        <a:pt x="4033" y="68221"/>
                        <a:pt x="7894" y="48913"/>
                      </a:cubicBezTo>
                      <a:cubicBezTo>
                        <a:pt x="11112" y="33467"/>
                        <a:pt x="18836" y="10941"/>
                        <a:pt x="51015" y="1931"/>
                      </a:cubicBezTo>
                      <a:cubicBezTo>
                        <a:pt x="34925" y="19951"/>
                        <a:pt x="31707" y="38616"/>
                        <a:pt x="28490" y="57280"/>
                      </a:cubicBezTo>
                      <a:cubicBezTo>
                        <a:pt x="23984" y="81737"/>
                        <a:pt x="26558" y="106193"/>
                        <a:pt x="29133" y="130006"/>
                      </a:cubicBezTo>
                      <a:cubicBezTo>
                        <a:pt x="31064" y="149958"/>
                        <a:pt x="33638" y="169909"/>
                        <a:pt x="35569" y="190504"/>
                      </a:cubicBezTo>
                      <a:lnTo>
                        <a:pt x="38143" y="190504"/>
                      </a:lnTo>
                      <a:cubicBezTo>
                        <a:pt x="35569" y="169266"/>
                        <a:pt x="33638" y="148027"/>
                        <a:pt x="31707" y="126788"/>
                      </a:cubicBezTo>
                      <a:cubicBezTo>
                        <a:pt x="29133" y="101688"/>
                        <a:pt x="27846" y="76588"/>
                        <a:pt x="32351" y="51488"/>
                      </a:cubicBezTo>
                      <a:cubicBezTo>
                        <a:pt x="35569" y="34754"/>
                        <a:pt x="38787" y="18664"/>
                        <a:pt x="52302" y="3218"/>
                      </a:cubicBezTo>
                      <a:cubicBezTo>
                        <a:pt x="54233" y="24457"/>
                        <a:pt x="58095" y="46339"/>
                        <a:pt x="60025" y="67578"/>
                      </a:cubicBezTo>
                      <a:cubicBezTo>
                        <a:pt x="63243" y="100401"/>
                        <a:pt x="65818" y="133868"/>
                        <a:pt x="67105" y="166691"/>
                      </a:cubicBezTo>
                      <a:cubicBezTo>
                        <a:pt x="67749" y="175058"/>
                        <a:pt x="67749" y="182781"/>
                        <a:pt x="68392" y="190504"/>
                      </a:cubicBezTo>
                      <a:lnTo>
                        <a:pt x="71610" y="190504"/>
                      </a:lnTo>
                      <a:cubicBezTo>
                        <a:pt x="70323" y="163473"/>
                        <a:pt x="68392" y="136442"/>
                        <a:pt x="66461" y="110055"/>
                      </a:cubicBezTo>
                      <a:cubicBezTo>
                        <a:pt x="64531" y="81093"/>
                        <a:pt x="62600" y="52775"/>
                        <a:pt x="58095" y="23813"/>
                      </a:cubicBezTo>
                      <a:cubicBezTo>
                        <a:pt x="56807" y="16733"/>
                        <a:pt x="56164" y="9654"/>
                        <a:pt x="52946" y="2574"/>
                      </a:cubicBezTo>
                      <a:cubicBezTo>
                        <a:pt x="70967" y="12228"/>
                        <a:pt x="74185" y="27675"/>
                        <a:pt x="77403" y="41190"/>
                      </a:cubicBezTo>
                      <a:cubicBezTo>
                        <a:pt x="81264" y="56636"/>
                        <a:pt x="83839" y="72083"/>
                        <a:pt x="85769" y="88173"/>
                      </a:cubicBezTo>
                      <a:cubicBezTo>
                        <a:pt x="88344" y="105550"/>
                        <a:pt x="90918" y="122927"/>
                        <a:pt x="91562" y="140304"/>
                      </a:cubicBezTo>
                      <a:cubicBezTo>
                        <a:pt x="92205" y="157037"/>
                        <a:pt x="92849" y="173771"/>
                        <a:pt x="93493" y="190504"/>
                      </a:cubicBezTo>
                      <a:lnTo>
                        <a:pt x="96711" y="190504"/>
                      </a:lnTo>
                      <a:cubicBezTo>
                        <a:pt x="96067" y="176989"/>
                        <a:pt x="95423" y="163473"/>
                        <a:pt x="94780" y="149314"/>
                      </a:cubicBezTo>
                      <a:cubicBezTo>
                        <a:pt x="93493" y="121640"/>
                        <a:pt x="89631" y="94608"/>
                        <a:pt x="85126" y="67578"/>
                      </a:cubicBezTo>
                      <a:cubicBezTo>
                        <a:pt x="82551" y="51488"/>
                        <a:pt x="79977" y="35398"/>
                        <a:pt x="72254" y="19951"/>
                      </a:cubicBezTo>
                      <a:cubicBezTo>
                        <a:pt x="68392" y="12872"/>
                        <a:pt x="63243" y="6436"/>
                        <a:pt x="54233" y="1287"/>
                      </a:cubicBezTo>
                      <a:cubicBezTo>
                        <a:pt x="80621" y="3218"/>
                        <a:pt x="94780" y="15446"/>
                        <a:pt x="101859" y="27675"/>
                      </a:cubicBezTo>
                      <a:cubicBezTo>
                        <a:pt x="111514" y="42477"/>
                        <a:pt x="113444" y="59211"/>
                        <a:pt x="114732" y="75944"/>
                      </a:cubicBezTo>
                      <a:cubicBezTo>
                        <a:pt x="116662" y="101688"/>
                        <a:pt x="116662" y="128076"/>
                        <a:pt x="116662" y="154463"/>
                      </a:cubicBezTo>
                      <a:cubicBezTo>
                        <a:pt x="116662" y="166691"/>
                        <a:pt x="116662" y="178276"/>
                        <a:pt x="116018" y="190504"/>
                      </a:cubicBezTo>
                      <a:lnTo>
                        <a:pt x="119880" y="190504"/>
                      </a:lnTo>
                      <a:cubicBezTo>
                        <a:pt x="119880" y="189861"/>
                        <a:pt x="119880" y="188574"/>
                        <a:pt x="119880" y="187930"/>
                      </a:cubicBezTo>
                      <a:cubicBezTo>
                        <a:pt x="119880" y="160899"/>
                        <a:pt x="120523" y="133224"/>
                        <a:pt x="119236" y="106193"/>
                      </a:cubicBezTo>
                      <a:cubicBezTo>
                        <a:pt x="117949" y="76588"/>
                        <a:pt x="121167" y="43121"/>
                        <a:pt x="95423" y="17377"/>
                      </a:cubicBezTo>
                      <a:cubicBezTo>
                        <a:pt x="87057" y="9010"/>
                        <a:pt x="74185" y="1931"/>
                        <a:pt x="54877" y="0"/>
                      </a:cubicBezTo>
                      <a:cubicBezTo>
                        <a:pt x="51659" y="0"/>
                        <a:pt x="48441" y="643"/>
                        <a:pt x="45223" y="643"/>
                      </a:cubicBezTo>
                      <a:cubicBezTo>
                        <a:pt x="26558" y="5792"/>
                        <a:pt x="16904" y="17377"/>
                        <a:pt x="11112" y="27031"/>
                      </a:cubicBezTo>
                      <a:cubicBezTo>
                        <a:pt x="2102" y="41834"/>
                        <a:pt x="815" y="57280"/>
                        <a:pt x="171" y="72083"/>
                      </a:cubicBezTo>
                      <a:cubicBezTo>
                        <a:pt x="-472" y="85598"/>
                        <a:pt x="815" y="98470"/>
                        <a:pt x="2102" y="111342"/>
                      </a:cubicBezTo>
                      <a:cubicBezTo>
                        <a:pt x="5964" y="130650"/>
                        <a:pt x="7251" y="149958"/>
                        <a:pt x="9182" y="169909"/>
                      </a:cubicBezTo>
                      <a:close/>
                    </a:path>
                  </a:pathLst>
                </a:custGeom>
                <a:solidFill>
                  <a:srgbClr val="42803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4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204135" y="1779541"/>
              <a:ext cx="630723" cy="593395"/>
              <a:chOff x="5204135" y="1779541"/>
              <a:chExt cx="630723" cy="593395"/>
            </a:xfrm>
          </p:grpSpPr>
          <p:grpSp>
            <p:nvGrpSpPr>
              <p:cNvPr id="7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356667" y="1779541"/>
                <a:ext cx="325015" cy="90747"/>
                <a:chOff x="5356667" y="1779541"/>
                <a:chExt cx="325015" cy="90747"/>
              </a:xfrm>
            </p:grpSpPr>
            <p:sp>
              <p:nvSpPr>
                <p:cNvPr id="76" name="Freeform: Shape 75">
                  <a:extLst>
                    <a:ext uri="{FF2B5EF4-FFF2-40B4-BE49-F238E27FC236}">
                      <a16:creationId xmlns:a16="http://schemas.microsoft.com/office/drawing/2014/main" id="{3C8D7545-888F-45D4-A596-5F3A30EF6948}"/>
                    </a:ext>
                  </a:extLst>
                </p:cNvPr>
                <p:cNvSpPr/>
                <p:nvPr/>
              </p:nvSpPr>
              <p:spPr>
                <a:xfrm>
                  <a:off x="5356667" y="1780185"/>
                  <a:ext cx="325015" cy="90103"/>
                </a:xfrm>
                <a:custGeom>
                  <a:avLst/>
                  <a:gdLst>
                    <a:gd name="connsiteX0" fmla="*/ 315362 w 325015"/>
                    <a:gd name="connsiteY0" fmla="*/ 0 h 90103"/>
                    <a:gd name="connsiteX1" fmla="*/ 325016 w 325015"/>
                    <a:gd name="connsiteY1" fmla="*/ 45052 h 90103"/>
                    <a:gd name="connsiteX2" fmla="*/ 315362 w 325015"/>
                    <a:gd name="connsiteY2" fmla="*/ 90103 h 90103"/>
                    <a:gd name="connsiteX3" fmla="*/ 5149 w 325015"/>
                    <a:gd name="connsiteY3" fmla="*/ 90103 h 90103"/>
                    <a:gd name="connsiteX4" fmla="*/ 0 w 325015"/>
                    <a:gd name="connsiteY4" fmla="*/ 45052 h 90103"/>
                    <a:gd name="connsiteX5" fmla="*/ 5149 w 325015"/>
                    <a:gd name="connsiteY5" fmla="*/ 0 h 90103"/>
                    <a:gd name="connsiteX6" fmla="*/ 315362 w 325015"/>
                    <a:gd name="connsiteY6" fmla="*/ 0 h 9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5015" h="90103">
                      <a:moveTo>
                        <a:pt x="315362" y="0"/>
                      </a:moveTo>
                      <a:cubicBezTo>
                        <a:pt x="315362" y="0"/>
                        <a:pt x="325016" y="19308"/>
                        <a:pt x="325016" y="45052"/>
                      </a:cubicBezTo>
                      <a:cubicBezTo>
                        <a:pt x="325016" y="70152"/>
                        <a:pt x="315362" y="90103"/>
                        <a:pt x="315362" y="90103"/>
                      </a:cubicBezTo>
                      <a:lnTo>
                        <a:pt x="5149" y="90103"/>
                      </a:lnTo>
                      <a:cubicBezTo>
                        <a:pt x="5149" y="90103"/>
                        <a:pt x="0" y="79162"/>
                        <a:pt x="0" y="45052"/>
                      </a:cubicBezTo>
                      <a:cubicBezTo>
                        <a:pt x="0" y="10941"/>
                        <a:pt x="5149" y="0"/>
                        <a:pt x="5149" y="0"/>
                      </a:cubicBezTo>
                      <a:lnTo>
                        <a:pt x="315362" y="0"/>
                      </a:lnTo>
                      <a:close/>
                    </a:path>
                  </a:pathLst>
                </a:custGeom>
                <a:solidFill>
                  <a:srgbClr val="E8493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" name="Freeform: Shape 76">
                  <a:extLst>
                    <a:ext uri="{FF2B5EF4-FFF2-40B4-BE49-F238E27FC236}">
                      <a16:creationId xmlns:a16="http://schemas.microsoft.com/office/drawing/2014/main" id="{3F2144B6-325C-4383-B70A-0B87BBA19AC3}"/>
                    </a:ext>
                  </a:extLst>
                </p:cNvPr>
                <p:cNvSpPr/>
                <p:nvPr/>
              </p:nvSpPr>
              <p:spPr>
                <a:xfrm>
                  <a:off x="5403006" y="1802710"/>
                  <a:ext cx="43764" cy="43764"/>
                </a:xfrm>
                <a:custGeom>
                  <a:avLst/>
                  <a:gdLst>
                    <a:gd name="connsiteX0" fmla="*/ 21882 w 43764"/>
                    <a:gd name="connsiteY0" fmla="*/ 0 h 43764"/>
                    <a:gd name="connsiteX1" fmla="*/ 43764 w 43764"/>
                    <a:gd name="connsiteY1" fmla="*/ 21882 h 43764"/>
                    <a:gd name="connsiteX2" fmla="*/ 21882 w 43764"/>
                    <a:gd name="connsiteY2" fmla="*/ 43764 h 43764"/>
                    <a:gd name="connsiteX3" fmla="*/ 0 w 43764"/>
                    <a:gd name="connsiteY3" fmla="*/ 21882 h 43764"/>
                    <a:gd name="connsiteX4" fmla="*/ 21882 w 43764"/>
                    <a:gd name="connsiteY4" fmla="*/ 0 h 43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764" h="43764">
                      <a:moveTo>
                        <a:pt x="21882" y="0"/>
                      </a:moveTo>
                      <a:cubicBezTo>
                        <a:pt x="34111" y="0"/>
                        <a:pt x="43764" y="9654"/>
                        <a:pt x="43764" y="21882"/>
                      </a:cubicBezTo>
                      <a:cubicBezTo>
                        <a:pt x="43764" y="34111"/>
                        <a:pt x="34111" y="43764"/>
                        <a:pt x="21882" y="43764"/>
                      </a:cubicBezTo>
                      <a:cubicBezTo>
                        <a:pt x="9654" y="43764"/>
                        <a:pt x="0" y="34111"/>
                        <a:pt x="0" y="21882"/>
                      </a:cubicBezTo>
                      <a:cubicBezTo>
                        <a:pt x="0" y="10298"/>
                        <a:pt x="10298" y="0"/>
                        <a:pt x="21882" y="0"/>
                      </a:cubicBezTo>
                      <a:close/>
                    </a:path>
                  </a:pathLst>
                </a:custGeom>
                <a:solidFill>
                  <a:srgbClr val="D12E1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2B685B41-369E-4A02-A7BD-3A882086966E}"/>
                    </a:ext>
                  </a:extLst>
                </p:cNvPr>
                <p:cNvSpPr/>
                <p:nvPr/>
              </p:nvSpPr>
              <p:spPr>
                <a:xfrm>
                  <a:off x="5370826" y="1779541"/>
                  <a:ext cx="26387" cy="90103"/>
                </a:xfrm>
                <a:custGeom>
                  <a:avLst/>
                  <a:gdLst>
                    <a:gd name="connsiteX0" fmla="*/ 0 w 26387"/>
                    <a:gd name="connsiteY0" fmla="*/ 45052 h 90103"/>
                    <a:gd name="connsiteX1" fmla="*/ 5149 w 26387"/>
                    <a:gd name="connsiteY1" fmla="*/ 90103 h 90103"/>
                    <a:gd name="connsiteX2" fmla="*/ 26388 w 26387"/>
                    <a:gd name="connsiteY2" fmla="*/ 90103 h 90103"/>
                    <a:gd name="connsiteX3" fmla="*/ 21239 w 26387"/>
                    <a:gd name="connsiteY3" fmla="*/ 45052 h 90103"/>
                    <a:gd name="connsiteX4" fmla="*/ 26388 w 26387"/>
                    <a:gd name="connsiteY4" fmla="*/ 0 h 90103"/>
                    <a:gd name="connsiteX5" fmla="*/ 5149 w 26387"/>
                    <a:gd name="connsiteY5" fmla="*/ 0 h 90103"/>
                    <a:gd name="connsiteX6" fmla="*/ 0 w 26387"/>
                    <a:gd name="connsiteY6" fmla="*/ 45052 h 9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387" h="90103">
                      <a:moveTo>
                        <a:pt x="0" y="45052"/>
                      </a:moveTo>
                      <a:cubicBezTo>
                        <a:pt x="0" y="79162"/>
                        <a:pt x="5149" y="90103"/>
                        <a:pt x="5149" y="90103"/>
                      </a:cubicBezTo>
                      <a:lnTo>
                        <a:pt x="26388" y="90103"/>
                      </a:lnTo>
                      <a:cubicBezTo>
                        <a:pt x="26388" y="90103"/>
                        <a:pt x="21239" y="79162"/>
                        <a:pt x="21239" y="45052"/>
                      </a:cubicBezTo>
                      <a:cubicBezTo>
                        <a:pt x="21239" y="10941"/>
                        <a:pt x="26388" y="0"/>
                        <a:pt x="26388" y="0"/>
                      </a:cubicBezTo>
                      <a:lnTo>
                        <a:pt x="5149" y="0"/>
                      </a:lnTo>
                      <a:cubicBezTo>
                        <a:pt x="5793" y="644"/>
                        <a:pt x="0" y="11585"/>
                        <a:pt x="0" y="45052"/>
                      </a:cubicBezTo>
                      <a:close/>
                    </a:path>
                  </a:pathLst>
                </a:custGeom>
                <a:solidFill>
                  <a:srgbClr val="D12E1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15A23BD1-2F2F-4E29-9BE9-F9C2DE4EB67D}"/>
                    </a:ext>
                  </a:extLst>
                </p:cNvPr>
                <p:cNvSpPr/>
                <p:nvPr/>
              </p:nvSpPr>
              <p:spPr>
                <a:xfrm>
                  <a:off x="5622473" y="1779541"/>
                  <a:ext cx="26387" cy="90103"/>
                </a:xfrm>
                <a:custGeom>
                  <a:avLst/>
                  <a:gdLst>
                    <a:gd name="connsiteX0" fmla="*/ 26387 w 26387"/>
                    <a:gd name="connsiteY0" fmla="*/ 45052 h 90103"/>
                    <a:gd name="connsiteX1" fmla="*/ 21239 w 26387"/>
                    <a:gd name="connsiteY1" fmla="*/ 90103 h 90103"/>
                    <a:gd name="connsiteX2" fmla="*/ 0 w 26387"/>
                    <a:gd name="connsiteY2" fmla="*/ 90103 h 90103"/>
                    <a:gd name="connsiteX3" fmla="*/ 5149 w 26387"/>
                    <a:gd name="connsiteY3" fmla="*/ 45052 h 90103"/>
                    <a:gd name="connsiteX4" fmla="*/ 0 w 26387"/>
                    <a:gd name="connsiteY4" fmla="*/ 0 h 90103"/>
                    <a:gd name="connsiteX5" fmla="*/ 21239 w 26387"/>
                    <a:gd name="connsiteY5" fmla="*/ 0 h 90103"/>
                    <a:gd name="connsiteX6" fmla="*/ 26387 w 26387"/>
                    <a:gd name="connsiteY6" fmla="*/ 45052 h 9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387" h="90103">
                      <a:moveTo>
                        <a:pt x="26387" y="45052"/>
                      </a:moveTo>
                      <a:cubicBezTo>
                        <a:pt x="26387" y="79162"/>
                        <a:pt x="21239" y="90103"/>
                        <a:pt x="21239" y="90103"/>
                      </a:cubicBezTo>
                      <a:lnTo>
                        <a:pt x="0" y="90103"/>
                      </a:lnTo>
                      <a:cubicBezTo>
                        <a:pt x="0" y="90103"/>
                        <a:pt x="5149" y="79162"/>
                        <a:pt x="5149" y="45052"/>
                      </a:cubicBezTo>
                      <a:cubicBezTo>
                        <a:pt x="5149" y="10941"/>
                        <a:pt x="0" y="0"/>
                        <a:pt x="0" y="0"/>
                      </a:cubicBezTo>
                      <a:lnTo>
                        <a:pt x="21239" y="0"/>
                      </a:lnTo>
                      <a:cubicBezTo>
                        <a:pt x="20595" y="644"/>
                        <a:pt x="26387" y="11585"/>
                        <a:pt x="26387" y="45052"/>
                      </a:cubicBezTo>
                      <a:close/>
                    </a:path>
                  </a:pathLst>
                </a:custGeom>
                <a:solidFill>
                  <a:srgbClr val="D12E1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849BD339-EEA3-42A8-BA92-A9699BB3C3BD}"/>
                    </a:ext>
                  </a:extLst>
                </p:cNvPr>
                <p:cNvSpPr/>
                <p:nvPr/>
              </p:nvSpPr>
              <p:spPr>
                <a:xfrm>
                  <a:off x="5652721" y="1779541"/>
                  <a:ext cx="15446" cy="90103"/>
                </a:xfrm>
                <a:custGeom>
                  <a:avLst/>
                  <a:gdLst>
                    <a:gd name="connsiteX0" fmla="*/ 15446 w 15446"/>
                    <a:gd name="connsiteY0" fmla="*/ 45052 h 90103"/>
                    <a:gd name="connsiteX1" fmla="*/ 10298 w 15446"/>
                    <a:gd name="connsiteY1" fmla="*/ 90103 h 90103"/>
                    <a:gd name="connsiteX2" fmla="*/ 0 w 15446"/>
                    <a:gd name="connsiteY2" fmla="*/ 90103 h 90103"/>
                    <a:gd name="connsiteX3" fmla="*/ 5149 w 15446"/>
                    <a:gd name="connsiteY3" fmla="*/ 45052 h 90103"/>
                    <a:gd name="connsiteX4" fmla="*/ 0 w 15446"/>
                    <a:gd name="connsiteY4" fmla="*/ 0 h 90103"/>
                    <a:gd name="connsiteX5" fmla="*/ 10298 w 15446"/>
                    <a:gd name="connsiteY5" fmla="*/ 0 h 90103"/>
                    <a:gd name="connsiteX6" fmla="*/ 15446 w 15446"/>
                    <a:gd name="connsiteY6" fmla="*/ 45052 h 90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446" h="90103">
                      <a:moveTo>
                        <a:pt x="15446" y="45052"/>
                      </a:moveTo>
                      <a:cubicBezTo>
                        <a:pt x="15446" y="79162"/>
                        <a:pt x="10298" y="90103"/>
                        <a:pt x="10298" y="90103"/>
                      </a:cubicBezTo>
                      <a:lnTo>
                        <a:pt x="0" y="90103"/>
                      </a:lnTo>
                      <a:cubicBezTo>
                        <a:pt x="0" y="90103"/>
                        <a:pt x="5149" y="79162"/>
                        <a:pt x="5149" y="45052"/>
                      </a:cubicBezTo>
                      <a:cubicBezTo>
                        <a:pt x="5149" y="10941"/>
                        <a:pt x="0" y="0"/>
                        <a:pt x="0" y="0"/>
                      </a:cubicBezTo>
                      <a:lnTo>
                        <a:pt x="10298" y="0"/>
                      </a:lnTo>
                      <a:cubicBezTo>
                        <a:pt x="10298" y="644"/>
                        <a:pt x="15446" y="11585"/>
                        <a:pt x="15446" y="45052"/>
                      </a:cubicBezTo>
                      <a:close/>
                    </a:path>
                  </a:pathLst>
                </a:custGeom>
                <a:solidFill>
                  <a:srgbClr val="D12E1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261415" y="1869644"/>
                <a:ext cx="514876" cy="141591"/>
                <a:chOff x="5261415" y="1869644"/>
                <a:chExt cx="514876" cy="141591"/>
              </a:xfrm>
            </p:grpSpPr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4FEAC7DC-FEAD-412E-928D-041AB07C8E7A}"/>
                    </a:ext>
                  </a:extLst>
                </p:cNvPr>
                <p:cNvSpPr/>
                <p:nvPr/>
              </p:nvSpPr>
              <p:spPr>
                <a:xfrm>
                  <a:off x="5261415" y="1869644"/>
                  <a:ext cx="514876" cy="141591"/>
                </a:xfrm>
                <a:custGeom>
                  <a:avLst/>
                  <a:gdLst>
                    <a:gd name="connsiteX0" fmla="*/ 499431 w 514876"/>
                    <a:gd name="connsiteY0" fmla="*/ 0 h 141591"/>
                    <a:gd name="connsiteX1" fmla="*/ 514877 w 514876"/>
                    <a:gd name="connsiteY1" fmla="*/ 70796 h 141591"/>
                    <a:gd name="connsiteX2" fmla="*/ 499431 w 514876"/>
                    <a:gd name="connsiteY2" fmla="*/ 141591 h 141591"/>
                    <a:gd name="connsiteX3" fmla="*/ 8367 w 514876"/>
                    <a:gd name="connsiteY3" fmla="*/ 141591 h 141591"/>
                    <a:gd name="connsiteX4" fmla="*/ 0 w 514876"/>
                    <a:gd name="connsiteY4" fmla="*/ 70796 h 141591"/>
                    <a:gd name="connsiteX5" fmla="*/ 8367 w 514876"/>
                    <a:gd name="connsiteY5" fmla="*/ 0 h 141591"/>
                    <a:gd name="connsiteX6" fmla="*/ 499431 w 514876"/>
                    <a:gd name="connsiteY6" fmla="*/ 0 h 141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14876" h="141591">
                      <a:moveTo>
                        <a:pt x="499431" y="0"/>
                      </a:moveTo>
                      <a:cubicBezTo>
                        <a:pt x="499431" y="0"/>
                        <a:pt x="514877" y="30893"/>
                        <a:pt x="514877" y="70796"/>
                      </a:cubicBezTo>
                      <a:cubicBezTo>
                        <a:pt x="514877" y="110699"/>
                        <a:pt x="499431" y="141591"/>
                        <a:pt x="499431" y="141591"/>
                      </a:cubicBezTo>
                      <a:lnTo>
                        <a:pt x="8367" y="141591"/>
                      </a:lnTo>
                      <a:cubicBezTo>
                        <a:pt x="8367" y="141591"/>
                        <a:pt x="0" y="124858"/>
                        <a:pt x="0" y="70796"/>
                      </a:cubicBezTo>
                      <a:cubicBezTo>
                        <a:pt x="0" y="16734"/>
                        <a:pt x="8367" y="0"/>
                        <a:pt x="8367" y="0"/>
                      </a:cubicBezTo>
                      <a:lnTo>
                        <a:pt x="499431" y="0"/>
                      </a:lnTo>
                      <a:close/>
                    </a:path>
                  </a:pathLst>
                </a:custGeom>
                <a:solidFill>
                  <a:srgbClr val="662482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01182828-9DF2-4103-A109-AA97590691EA}"/>
                    </a:ext>
                  </a:extLst>
                </p:cNvPr>
                <p:cNvSpPr/>
                <p:nvPr/>
              </p:nvSpPr>
              <p:spPr>
                <a:xfrm>
                  <a:off x="5303249" y="1869644"/>
                  <a:ext cx="65003" cy="141591"/>
                </a:xfrm>
                <a:custGeom>
                  <a:avLst/>
                  <a:gdLst>
                    <a:gd name="connsiteX0" fmla="*/ 26388 w 65003"/>
                    <a:gd name="connsiteY0" fmla="*/ 0 h 141591"/>
                    <a:gd name="connsiteX1" fmla="*/ 21882 w 65003"/>
                    <a:gd name="connsiteY1" fmla="*/ 17377 h 141591"/>
                    <a:gd name="connsiteX2" fmla="*/ 0 w 65003"/>
                    <a:gd name="connsiteY2" fmla="*/ 70796 h 141591"/>
                    <a:gd name="connsiteX3" fmla="*/ 21882 w 65003"/>
                    <a:gd name="connsiteY3" fmla="*/ 124214 h 141591"/>
                    <a:gd name="connsiteX4" fmla="*/ 26388 w 65003"/>
                    <a:gd name="connsiteY4" fmla="*/ 141591 h 141591"/>
                    <a:gd name="connsiteX5" fmla="*/ 59854 w 65003"/>
                    <a:gd name="connsiteY5" fmla="*/ 141591 h 141591"/>
                    <a:gd name="connsiteX6" fmla="*/ 53418 w 65003"/>
                    <a:gd name="connsiteY6" fmla="*/ 113917 h 141591"/>
                    <a:gd name="connsiteX7" fmla="*/ 65003 w 65003"/>
                    <a:gd name="connsiteY7" fmla="*/ 70796 h 141591"/>
                    <a:gd name="connsiteX8" fmla="*/ 53418 w 65003"/>
                    <a:gd name="connsiteY8" fmla="*/ 27675 h 141591"/>
                    <a:gd name="connsiteX9" fmla="*/ 59854 w 65003"/>
                    <a:gd name="connsiteY9" fmla="*/ 0 h 141591"/>
                    <a:gd name="connsiteX10" fmla="*/ 26388 w 65003"/>
                    <a:gd name="connsiteY10" fmla="*/ 0 h 141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03" h="141591">
                      <a:moveTo>
                        <a:pt x="26388" y="0"/>
                      </a:moveTo>
                      <a:cubicBezTo>
                        <a:pt x="26388" y="0"/>
                        <a:pt x="23813" y="5149"/>
                        <a:pt x="21882" y="17377"/>
                      </a:cubicBezTo>
                      <a:cubicBezTo>
                        <a:pt x="9010" y="25100"/>
                        <a:pt x="0" y="46339"/>
                        <a:pt x="0" y="70796"/>
                      </a:cubicBezTo>
                      <a:cubicBezTo>
                        <a:pt x="0" y="95252"/>
                        <a:pt x="9010" y="116491"/>
                        <a:pt x="21882" y="124214"/>
                      </a:cubicBezTo>
                      <a:cubicBezTo>
                        <a:pt x="23813" y="137086"/>
                        <a:pt x="26388" y="141591"/>
                        <a:pt x="26388" y="141591"/>
                      </a:cubicBezTo>
                      <a:lnTo>
                        <a:pt x="59854" y="141591"/>
                      </a:lnTo>
                      <a:cubicBezTo>
                        <a:pt x="59854" y="141591"/>
                        <a:pt x="55993" y="134511"/>
                        <a:pt x="53418" y="113917"/>
                      </a:cubicBezTo>
                      <a:cubicBezTo>
                        <a:pt x="60498" y="103619"/>
                        <a:pt x="65003" y="88173"/>
                        <a:pt x="65003" y="70796"/>
                      </a:cubicBezTo>
                      <a:cubicBezTo>
                        <a:pt x="65003" y="53418"/>
                        <a:pt x="60498" y="37972"/>
                        <a:pt x="53418" y="27675"/>
                      </a:cubicBezTo>
                      <a:cubicBezTo>
                        <a:pt x="55993" y="7080"/>
                        <a:pt x="59854" y="0"/>
                        <a:pt x="59854" y="0"/>
                      </a:cubicBezTo>
                      <a:lnTo>
                        <a:pt x="26388" y="0"/>
                      </a:lnTo>
                      <a:close/>
                    </a:path>
                  </a:pathLst>
                </a:custGeom>
                <a:solidFill>
                  <a:srgbClr val="7A4996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0D48DD7F-8639-46AF-9852-6C41C1E61E47}"/>
                    </a:ext>
                  </a:extLst>
                </p:cNvPr>
                <p:cNvSpPr/>
                <p:nvPr/>
              </p:nvSpPr>
              <p:spPr>
                <a:xfrm>
                  <a:off x="5682327" y="1869644"/>
                  <a:ext cx="41833" cy="141591"/>
                </a:xfrm>
                <a:custGeom>
                  <a:avLst/>
                  <a:gdLst>
                    <a:gd name="connsiteX0" fmla="*/ 41834 w 41833"/>
                    <a:gd name="connsiteY0" fmla="*/ 70796 h 141591"/>
                    <a:gd name="connsiteX1" fmla="*/ 33467 w 41833"/>
                    <a:gd name="connsiteY1" fmla="*/ 141591 h 141591"/>
                    <a:gd name="connsiteX2" fmla="*/ 0 w 41833"/>
                    <a:gd name="connsiteY2" fmla="*/ 141591 h 141591"/>
                    <a:gd name="connsiteX3" fmla="*/ 8367 w 41833"/>
                    <a:gd name="connsiteY3" fmla="*/ 70796 h 141591"/>
                    <a:gd name="connsiteX4" fmla="*/ 0 w 41833"/>
                    <a:gd name="connsiteY4" fmla="*/ 0 h 141591"/>
                    <a:gd name="connsiteX5" fmla="*/ 33467 w 41833"/>
                    <a:gd name="connsiteY5" fmla="*/ 0 h 141591"/>
                    <a:gd name="connsiteX6" fmla="*/ 41834 w 41833"/>
                    <a:gd name="connsiteY6" fmla="*/ 70796 h 141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833" h="141591">
                      <a:moveTo>
                        <a:pt x="41834" y="70796"/>
                      </a:moveTo>
                      <a:cubicBezTo>
                        <a:pt x="41834" y="124858"/>
                        <a:pt x="33467" y="141591"/>
                        <a:pt x="33467" y="141591"/>
                      </a:cubicBezTo>
                      <a:lnTo>
                        <a:pt x="0" y="141591"/>
                      </a:lnTo>
                      <a:cubicBezTo>
                        <a:pt x="0" y="141591"/>
                        <a:pt x="8367" y="124858"/>
                        <a:pt x="8367" y="70796"/>
                      </a:cubicBezTo>
                      <a:cubicBezTo>
                        <a:pt x="8367" y="16734"/>
                        <a:pt x="0" y="0"/>
                        <a:pt x="0" y="0"/>
                      </a:cubicBezTo>
                      <a:lnTo>
                        <a:pt x="33467" y="0"/>
                      </a:lnTo>
                      <a:cubicBezTo>
                        <a:pt x="33467" y="0"/>
                        <a:pt x="41834" y="16734"/>
                        <a:pt x="41834" y="70796"/>
                      </a:cubicBezTo>
                      <a:close/>
                    </a:path>
                  </a:pathLst>
                </a:custGeom>
                <a:solidFill>
                  <a:srgbClr val="7A4996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31A633C1-247D-4022-9CA6-50F08D18F9EE}"/>
                    </a:ext>
                  </a:extLst>
                </p:cNvPr>
                <p:cNvSpPr/>
                <p:nvPr/>
              </p:nvSpPr>
              <p:spPr>
                <a:xfrm>
                  <a:off x="5729953" y="1869644"/>
                  <a:ext cx="25100" cy="141591"/>
                </a:xfrm>
                <a:custGeom>
                  <a:avLst/>
                  <a:gdLst>
                    <a:gd name="connsiteX0" fmla="*/ 25100 w 25100"/>
                    <a:gd name="connsiteY0" fmla="*/ 70796 h 141591"/>
                    <a:gd name="connsiteX1" fmla="*/ 16734 w 25100"/>
                    <a:gd name="connsiteY1" fmla="*/ 141591 h 141591"/>
                    <a:gd name="connsiteX2" fmla="*/ 0 w 25100"/>
                    <a:gd name="connsiteY2" fmla="*/ 141591 h 141591"/>
                    <a:gd name="connsiteX3" fmla="*/ 8367 w 25100"/>
                    <a:gd name="connsiteY3" fmla="*/ 70796 h 141591"/>
                    <a:gd name="connsiteX4" fmla="*/ 0 w 25100"/>
                    <a:gd name="connsiteY4" fmla="*/ 0 h 141591"/>
                    <a:gd name="connsiteX5" fmla="*/ 16734 w 25100"/>
                    <a:gd name="connsiteY5" fmla="*/ 0 h 141591"/>
                    <a:gd name="connsiteX6" fmla="*/ 25100 w 25100"/>
                    <a:gd name="connsiteY6" fmla="*/ 70796 h 141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100" h="141591">
                      <a:moveTo>
                        <a:pt x="25100" y="70796"/>
                      </a:moveTo>
                      <a:cubicBezTo>
                        <a:pt x="25100" y="124858"/>
                        <a:pt x="16734" y="141591"/>
                        <a:pt x="16734" y="141591"/>
                      </a:cubicBezTo>
                      <a:lnTo>
                        <a:pt x="0" y="141591"/>
                      </a:lnTo>
                      <a:cubicBezTo>
                        <a:pt x="0" y="141591"/>
                        <a:pt x="8367" y="124858"/>
                        <a:pt x="8367" y="70796"/>
                      </a:cubicBezTo>
                      <a:cubicBezTo>
                        <a:pt x="8367" y="16734"/>
                        <a:pt x="0" y="0"/>
                        <a:pt x="0" y="0"/>
                      </a:cubicBezTo>
                      <a:lnTo>
                        <a:pt x="16734" y="0"/>
                      </a:lnTo>
                      <a:cubicBezTo>
                        <a:pt x="16090" y="0"/>
                        <a:pt x="25100" y="16734"/>
                        <a:pt x="25100" y="70796"/>
                      </a:cubicBezTo>
                      <a:close/>
                    </a:path>
                  </a:pathLst>
                </a:custGeom>
                <a:solidFill>
                  <a:srgbClr val="7A4996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204135" y="2251940"/>
                <a:ext cx="630723" cy="120996"/>
                <a:chOff x="5204135" y="2251940"/>
                <a:chExt cx="630723" cy="120996"/>
              </a:xfrm>
            </p:grpSpPr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2124E613-3EA1-4AFE-AA39-0C0BED069975}"/>
                    </a:ext>
                  </a:extLst>
                </p:cNvPr>
                <p:cNvSpPr/>
                <p:nvPr/>
              </p:nvSpPr>
              <p:spPr>
                <a:xfrm>
                  <a:off x="5204135" y="2251940"/>
                  <a:ext cx="630723" cy="120352"/>
                </a:xfrm>
                <a:custGeom>
                  <a:avLst/>
                  <a:gdLst>
                    <a:gd name="connsiteX0" fmla="*/ 617852 w 630723"/>
                    <a:gd name="connsiteY0" fmla="*/ 0 h 120352"/>
                    <a:gd name="connsiteX1" fmla="*/ 630724 w 630723"/>
                    <a:gd name="connsiteY1" fmla="*/ 59855 h 120352"/>
                    <a:gd name="connsiteX2" fmla="*/ 617852 w 630723"/>
                    <a:gd name="connsiteY2" fmla="*/ 120353 h 120352"/>
                    <a:gd name="connsiteX3" fmla="*/ 7079 w 630723"/>
                    <a:gd name="connsiteY3" fmla="*/ 120353 h 120352"/>
                    <a:gd name="connsiteX4" fmla="*/ 0 w 630723"/>
                    <a:gd name="connsiteY4" fmla="*/ 59855 h 120352"/>
                    <a:gd name="connsiteX5" fmla="*/ 7079 w 630723"/>
                    <a:gd name="connsiteY5" fmla="*/ 0 h 120352"/>
                    <a:gd name="connsiteX6" fmla="*/ 617852 w 630723"/>
                    <a:gd name="connsiteY6" fmla="*/ 0 h 12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0723" h="120352">
                      <a:moveTo>
                        <a:pt x="617852" y="0"/>
                      </a:moveTo>
                      <a:cubicBezTo>
                        <a:pt x="617852" y="0"/>
                        <a:pt x="630724" y="26387"/>
                        <a:pt x="630724" y="59855"/>
                      </a:cubicBezTo>
                      <a:cubicBezTo>
                        <a:pt x="630724" y="93965"/>
                        <a:pt x="617852" y="120353"/>
                        <a:pt x="617852" y="120353"/>
                      </a:cubicBezTo>
                      <a:lnTo>
                        <a:pt x="7079" y="120353"/>
                      </a:lnTo>
                      <a:cubicBezTo>
                        <a:pt x="7079" y="120353"/>
                        <a:pt x="0" y="106193"/>
                        <a:pt x="0" y="59855"/>
                      </a:cubicBezTo>
                      <a:cubicBezTo>
                        <a:pt x="0" y="14159"/>
                        <a:pt x="7079" y="0"/>
                        <a:pt x="7079" y="0"/>
                      </a:cubicBezTo>
                      <a:lnTo>
                        <a:pt x="617852" y="0"/>
                      </a:lnTo>
                      <a:close/>
                    </a:path>
                  </a:pathLst>
                </a:custGeom>
                <a:solidFill>
                  <a:srgbClr val="FABA2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E1A9D12F-BAD5-4CD9-A29D-642E4A17A86D}"/>
                    </a:ext>
                  </a:extLst>
                </p:cNvPr>
                <p:cNvSpPr/>
                <p:nvPr/>
              </p:nvSpPr>
              <p:spPr>
                <a:xfrm>
                  <a:off x="5223443" y="2252564"/>
                  <a:ext cx="35397" cy="120372"/>
                </a:xfrm>
                <a:custGeom>
                  <a:avLst/>
                  <a:gdLst>
                    <a:gd name="connsiteX0" fmla="*/ 0 w 35397"/>
                    <a:gd name="connsiteY0" fmla="*/ 59874 h 120372"/>
                    <a:gd name="connsiteX1" fmla="*/ 7079 w 35397"/>
                    <a:gd name="connsiteY1" fmla="*/ 120372 h 120372"/>
                    <a:gd name="connsiteX2" fmla="*/ 35398 w 35397"/>
                    <a:gd name="connsiteY2" fmla="*/ 120372 h 120372"/>
                    <a:gd name="connsiteX3" fmla="*/ 28318 w 35397"/>
                    <a:gd name="connsiteY3" fmla="*/ 59874 h 120372"/>
                    <a:gd name="connsiteX4" fmla="*/ 35398 w 35397"/>
                    <a:gd name="connsiteY4" fmla="*/ 20 h 120372"/>
                    <a:gd name="connsiteX5" fmla="*/ 7079 w 35397"/>
                    <a:gd name="connsiteY5" fmla="*/ 20 h 120372"/>
                    <a:gd name="connsiteX6" fmla="*/ 0 w 35397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397" h="120372">
                      <a:moveTo>
                        <a:pt x="0" y="59874"/>
                      </a:moveTo>
                      <a:cubicBezTo>
                        <a:pt x="0" y="105570"/>
                        <a:pt x="7079" y="120372"/>
                        <a:pt x="7079" y="120372"/>
                      </a:cubicBezTo>
                      <a:lnTo>
                        <a:pt x="35398" y="120372"/>
                      </a:lnTo>
                      <a:cubicBezTo>
                        <a:pt x="35398" y="120372"/>
                        <a:pt x="28318" y="106213"/>
                        <a:pt x="28318" y="59874"/>
                      </a:cubicBezTo>
                      <a:cubicBezTo>
                        <a:pt x="28318" y="14179"/>
                        <a:pt x="35398" y="20"/>
                        <a:pt x="35398" y="20"/>
                      </a:cubicBezTo>
                      <a:lnTo>
                        <a:pt x="7079" y="20"/>
                      </a:lnTo>
                      <a:cubicBezTo>
                        <a:pt x="7079" y="-624"/>
                        <a:pt x="0" y="14179"/>
                        <a:pt x="0" y="59874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BD1D1FD0-1B76-456B-9422-E766A9A7DE5D}"/>
                    </a:ext>
                  </a:extLst>
                </p:cNvPr>
                <p:cNvSpPr/>
                <p:nvPr/>
              </p:nvSpPr>
              <p:spPr>
                <a:xfrm>
                  <a:off x="5755053" y="2252564"/>
                  <a:ext cx="35397" cy="120372"/>
                </a:xfrm>
                <a:custGeom>
                  <a:avLst/>
                  <a:gdLst>
                    <a:gd name="connsiteX0" fmla="*/ 35398 w 35397"/>
                    <a:gd name="connsiteY0" fmla="*/ 59874 h 120372"/>
                    <a:gd name="connsiteX1" fmla="*/ 28318 w 35397"/>
                    <a:gd name="connsiteY1" fmla="*/ 120372 h 120372"/>
                    <a:gd name="connsiteX2" fmla="*/ 0 w 35397"/>
                    <a:gd name="connsiteY2" fmla="*/ 120372 h 120372"/>
                    <a:gd name="connsiteX3" fmla="*/ 7079 w 35397"/>
                    <a:gd name="connsiteY3" fmla="*/ 59874 h 120372"/>
                    <a:gd name="connsiteX4" fmla="*/ 0 w 35397"/>
                    <a:gd name="connsiteY4" fmla="*/ 20 h 120372"/>
                    <a:gd name="connsiteX5" fmla="*/ 28318 w 35397"/>
                    <a:gd name="connsiteY5" fmla="*/ 20 h 120372"/>
                    <a:gd name="connsiteX6" fmla="*/ 35398 w 35397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397" h="120372">
                      <a:moveTo>
                        <a:pt x="35398" y="59874"/>
                      </a:moveTo>
                      <a:cubicBezTo>
                        <a:pt x="35398" y="105570"/>
                        <a:pt x="28318" y="120372"/>
                        <a:pt x="28318" y="120372"/>
                      </a:cubicBezTo>
                      <a:lnTo>
                        <a:pt x="0" y="120372"/>
                      </a:lnTo>
                      <a:cubicBezTo>
                        <a:pt x="0" y="120372"/>
                        <a:pt x="7079" y="106213"/>
                        <a:pt x="7079" y="59874"/>
                      </a:cubicBezTo>
                      <a:cubicBezTo>
                        <a:pt x="7079" y="14179"/>
                        <a:pt x="0" y="20"/>
                        <a:pt x="0" y="20"/>
                      </a:cubicBezTo>
                      <a:lnTo>
                        <a:pt x="28318" y="20"/>
                      </a:lnTo>
                      <a:cubicBezTo>
                        <a:pt x="28318" y="-624"/>
                        <a:pt x="35398" y="14179"/>
                        <a:pt x="35398" y="59874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B670CBF3-0216-4602-A721-D4839065570E}"/>
                    </a:ext>
                  </a:extLst>
                </p:cNvPr>
                <p:cNvSpPr/>
                <p:nvPr/>
              </p:nvSpPr>
              <p:spPr>
                <a:xfrm>
                  <a:off x="5794956" y="2252564"/>
                  <a:ext cx="21238" cy="120372"/>
                </a:xfrm>
                <a:custGeom>
                  <a:avLst/>
                  <a:gdLst>
                    <a:gd name="connsiteX0" fmla="*/ 21239 w 21238"/>
                    <a:gd name="connsiteY0" fmla="*/ 59874 h 120372"/>
                    <a:gd name="connsiteX1" fmla="*/ 14159 w 21238"/>
                    <a:gd name="connsiteY1" fmla="*/ 120372 h 120372"/>
                    <a:gd name="connsiteX2" fmla="*/ 0 w 21238"/>
                    <a:gd name="connsiteY2" fmla="*/ 120372 h 120372"/>
                    <a:gd name="connsiteX3" fmla="*/ 7079 w 21238"/>
                    <a:gd name="connsiteY3" fmla="*/ 59874 h 120372"/>
                    <a:gd name="connsiteX4" fmla="*/ 0 w 21238"/>
                    <a:gd name="connsiteY4" fmla="*/ 20 h 120372"/>
                    <a:gd name="connsiteX5" fmla="*/ 14159 w 21238"/>
                    <a:gd name="connsiteY5" fmla="*/ 20 h 120372"/>
                    <a:gd name="connsiteX6" fmla="*/ 21239 w 21238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238" h="120372">
                      <a:moveTo>
                        <a:pt x="21239" y="59874"/>
                      </a:moveTo>
                      <a:cubicBezTo>
                        <a:pt x="21239" y="105570"/>
                        <a:pt x="14159" y="120372"/>
                        <a:pt x="14159" y="120372"/>
                      </a:cubicBezTo>
                      <a:lnTo>
                        <a:pt x="0" y="120372"/>
                      </a:lnTo>
                      <a:cubicBezTo>
                        <a:pt x="0" y="120372"/>
                        <a:pt x="7079" y="106213"/>
                        <a:pt x="7079" y="59874"/>
                      </a:cubicBezTo>
                      <a:cubicBezTo>
                        <a:pt x="7079" y="14179"/>
                        <a:pt x="0" y="20"/>
                        <a:pt x="0" y="20"/>
                      </a:cubicBezTo>
                      <a:lnTo>
                        <a:pt x="14159" y="20"/>
                      </a:lnTo>
                      <a:cubicBezTo>
                        <a:pt x="14159" y="-624"/>
                        <a:pt x="21239" y="14179"/>
                        <a:pt x="21239" y="59874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300675" y="2011235"/>
                <a:ext cx="437001" cy="120995"/>
                <a:chOff x="5300675" y="2011235"/>
                <a:chExt cx="437001" cy="120995"/>
              </a:xfrm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757D5367-DFA1-417D-BFCD-D9A185C96B38}"/>
                    </a:ext>
                  </a:extLst>
                </p:cNvPr>
                <p:cNvSpPr/>
                <p:nvPr/>
              </p:nvSpPr>
              <p:spPr>
                <a:xfrm>
                  <a:off x="5300675" y="2011235"/>
                  <a:ext cx="437001" cy="120352"/>
                </a:xfrm>
                <a:custGeom>
                  <a:avLst/>
                  <a:gdLst>
                    <a:gd name="connsiteX0" fmla="*/ 424129 w 437001"/>
                    <a:gd name="connsiteY0" fmla="*/ 0 h 120352"/>
                    <a:gd name="connsiteX1" fmla="*/ 437001 w 437001"/>
                    <a:gd name="connsiteY1" fmla="*/ 59854 h 120352"/>
                    <a:gd name="connsiteX2" fmla="*/ 424129 w 437001"/>
                    <a:gd name="connsiteY2" fmla="*/ 120353 h 120352"/>
                    <a:gd name="connsiteX3" fmla="*/ 7079 w 437001"/>
                    <a:gd name="connsiteY3" fmla="*/ 120353 h 120352"/>
                    <a:gd name="connsiteX4" fmla="*/ 0 w 437001"/>
                    <a:gd name="connsiteY4" fmla="*/ 59854 h 120352"/>
                    <a:gd name="connsiteX5" fmla="*/ 7079 w 437001"/>
                    <a:gd name="connsiteY5" fmla="*/ 0 h 120352"/>
                    <a:gd name="connsiteX6" fmla="*/ 424129 w 437001"/>
                    <a:gd name="connsiteY6" fmla="*/ 0 h 12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7001" h="120352">
                      <a:moveTo>
                        <a:pt x="424129" y="0"/>
                      </a:moveTo>
                      <a:cubicBezTo>
                        <a:pt x="424129" y="0"/>
                        <a:pt x="437001" y="26387"/>
                        <a:pt x="437001" y="59854"/>
                      </a:cubicBezTo>
                      <a:cubicBezTo>
                        <a:pt x="437001" y="93965"/>
                        <a:pt x="424129" y="120353"/>
                        <a:pt x="424129" y="120353"/>
                      </a:cubicBezTo>
                      <a:lnTo>
                        <a:pt x="7079" y="120353"/>
                      </a:lnTo>
                      <a:cubicBezTo>
                        <a:pt x="7079" y="120353"/>
                        <a:pt x="0" y="106193"/>
                        <a:pt x="0" y="59854"/>
                      </a:cubicBezTo>
                      <a:cubicBezTo>
                        <a:pt x="0" y="14159"/>
                        <a:pt x="7079" y="0"/>
                        <a:pt x="7079" y="0"/>
                      </a:cubicBezTo>
                      <a:lnTo>
                        <a:pt x="424129" y="0"/>
                      </a:lnTo>
                      <a:close/>
                    </a:path>
                  </a:pathLst>
                </a:custGeom>
                <a:solidFill>
                  <a:srgbClr val="F0832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6C604623-DCD1-4F87-95C1-B1FB89274A64}"/>
                    </a:ext>
                  </a:extLst>
                </p:cNvPr>
                <p:cNvSpPr/>
                <p:nvPr/>
              </p:nvSpPr>
              <p:spPr>
                <a:xfrm>
                  <a:off x="5350875" y="2011859"/>
                  <a:ext cx="35397" cy="120372"/>
                </a:xfrm>
                <a:custGeom>
                  <a:avLst/>
                  <a:gdLst>
                    <a:gd name="connsiteX0" fmla="*/ 0 w 35397"/>
                    <a:gd name="connsiteY0" fmla="*/ 59874 h 120372"/>
                    <a:gd name="connsiteX1" fmla="*/ 7079 w 35397"/>
                    <a:gd name="connsiteY1" fmla="*/ 120372 h 120372"/>
                    <a:gd name="connsiteX2" fmla="*/ 35398 w 35397"/>
                    <a:gd name="connsiteY2" fmla="*/ 120372 h 120372"/>
                    <a:gd name="connsiteX3" fmla="*/ 28318 w 35397"/>
                    <a:gd name="connsiteY3" fmla="*/ 59874 h 120372"/>
                    <a:gd name="connsiteX4" fmla="*/ 35398 w 35397"/>
                    <a:gd name="connsiteY4" fmla="*/ 20 h 120372"/>
                    <a:gd name="connsiteX5" fmla="*/ 7079 w 35397"/>
                    <a:gd name="connsiteY5" fmla="*/ 20 h 120372"/>
                    <a:gd name="connsiteX6" fmla="*/ 0 w 35397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397" h="120372">
                      <a:moveTo>
                        <a:pt x="0" y="59874"/>
                      </a:moveTo>
                      <a:cubicBezTo>
                        <a:pt x="0" y="105570"/>
                        <a:pt x="7079" y="120372"/>
                        <a:pt x="7079" y="120372"/>
                      </a:cubicBezTo>
                      <a:lnTo>
                        <a:pt x="35398" y="120372"/>
                      </a:lnTo>
                      <a:cubicBezTo>
                        <a:pt x="35398" y="120372"/>
                        <a:pt x="28318" y="106213"/>
                        <a:pt x="28318" y="59874"/>
                      </a:cubicBezTo>
                      <a:cubicBezTo>
                        <a:pt x="28318" y="14179"/>
                        <a:pt x="35398" y="20"/>
                        <a:pt x="35398" y="20"/>
                      </a:cubicBezTo>
                      <a:lnTo>
                        <a:pt x="7079" y="20"/>
                      </a:lnTo>
                      <a:cubicBezTo>
                        <a:pt x="7079" y="-624"/>
                        <a:pt x="0" y="14179"/>
                        <a:pt x="0" y="59874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9A3C7B2B-43EB-4DE2-9057-42B9733FE4AA}"/>
                    </a:ext>
                  </a:extLst>
                </p:cNvPr>
                <p:cNvSpPr/>
                <p:nvPr/>
              </p:nvSpPr>
              <p:spPr>
                <a:xfrm>
                  <a:off x="5459643" y="2011859"/>
                  <a:ext cx="146096" cy="120372"/>
                </a:xfrm>
                <a:custGeom>
                  <a:avLst/>
                  <a:gdLst>
                    <a:gd name="connsiteX0" fmla="*/ 0 w 146096"/>
                    <a:gd name="connsiteY0" fmla="*/ 59874 h 120372"/>
                    <a:gd name="connsiteX1" fmla="*/ 7080 w 146096"/>
                    <a:gd name="connsiteY1" fmla="*/ 120372 h 120372"/>
                    <a:gd name="connsiteX2" fmla="*/ 140948 w 146096"/>
                    <a:gd name="connsiteY2" fmla="*/ 120372 h 120372"/>
                    <a:gd name="connsiteX3" fmla="*/ 146096 w 146096"/>
                    <a:gd name="connsiteY3" fmla="*/ 59874 h 120372"/>
                    <a:gd name="connsiteX4" fmla="*/ 140948 w 146096"/>
                    <a:gd name="connsiteY4" fmla="*/ 20 h 120372"/>
                    <a:gd name="connsiteX5" fmla="*/ 7080 w 146096"/>
                    <a:gd name="connsiteY5" fmla="*/ 20 h 120372"/>
                    <a:gd name="connsiteX6" fmla="*/ 0 w 146096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6096" h="120372">
                      <a:moveTo>
                        <a:pt x="0" y="59874"/>
                      </a:moveTo>
                      <a:cubicBezTo>
                        <a:pt x="0" y="105570"/>
                        <a:pt x="7080" y="120372"/>
                        <a:pt x="7080" y="120372"/>
                      </a:cubicBezTo>
                      <a:lnTo>
                        <a:pt x="140948" y="120372"/>
                      </a:lnTo>
                      <a:cubicBezTo>
                        <a:pt x="140948" y="120372"/>
                        <a:pt x="146096" y="106213"/>
                        <a:pt x="146096" y="59874"/>
                      </a:cubicBezTo>
                      <a:cubicBezTo>
                        <a:pt x="146096" y="14179"/>
                        <a:pt x="140948" y="20"/>
                        <a:pt x="140948" y="20"/>
                      </a:cubicBezTo>
                      <a:lnTo>
                        <a:pt x="7080" y="20"/>
                      </a:lnTo>
                      <a:cubicBezTo>
                        <a:pt x="7080" y="-624"/>
                        <a:pt x="0" y="14179"/>
                        <a:pt x="0" y="59874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387728DC-081D-49BB-8171-9B0DA110B4E9}"/>
                    </a:ext>
                  </a:extLst>
                </p:cNvPr>
                <p:cNvSpPr/>
                <p:nvPr/>
              </p:nvSpPr>
              <p:spPr>
                <a:xfrm>
                  <a:off x="5325131" y="2011859"/>
                  <a:ext cx="21238" cy="120372"/>
                </a:xfrm>
                <a:custGeom>
                  <a:avLst/>
                  <a:gdLst>
                    <a:gd name="connsiteX0" fmla="*/ 0 w 21238"/>
                    <a:gd name="connsiteY0" fmla="*/ 59874 h 120372"/>
                    <a:gd name="connsiteX1" fmla="*/ 7079 w 21238"/>
                    <a:gd name="connsiteY1" fmla="*/ 120372 h 120372"/>
                    <a:gd name="connsiteX2" fmla="*/ 21239 w 21238"/>
                    <a:gd name="connsiteY2" fmla="*/ 120372 h 120372"/>
                    <a:gd name="connsiteX3" fmla="*/ 14159 w 21238"/>
                    <a:gd name="connsiteY3" fmla="*/ 59874 h 120372"/>
                    <a:gd name="connsiteX4" fmla="*/ 21239 w 21238"/>
                    <a:gd name="connsiteY4" fmla="*/ 20 h 120372"/>
                    <a:gd name="connsiteX5" fmla="*/ 7079 w 21238"/>
                    <a:gd name="connsiteY5" fmla="*/ 20 h 120372"/>
                    <a:gd name="connsiteX6" fmla="*/ 0 w 21238"/>
                    <a:gd name="connsiteY6" fmla="*/ 59874 h 120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238" h="120372">
                      <a:moveTo>
                        <a:pt x="0" y="59874"/>
                      </a:moveTo>
                      <a:cubicBezTo>
                        <a:pt x="0" y="105570"/>
                        <a:pt x="7079" y="120372"/>
                        <a:pt x="7079" y="120372"/>
                      </a:cubicBezTo>
                      <a:lnTo>
                        <a:pt x="21239" y="120372"/>
                      </a:lnTo>
                      <a:cubicBezTo>
                        <a:pt x="21239" y="120372"/>
                        <a:pt x="14159" y="106213"/>
                        <a:pt x="14159" y="59874"/>
                      </a:cubicBezTo>
                      <a:cubicBezTo>
                        <a:pt x="14159" y="14179"/>
                        <a:pt x="21239" y="20"/>
                        <a:pt x="21239" y="20"/>
                      </a:cubicBezTo>
                      <a:lnTo>
                        <a:pt x="7079" y="20"/>
                      </a:lnTo>
                      <a:cubicBezTo>
                        <a:pt x="7079" y="-624"/>
                        <a:pt x="0" y="14179"/>
                        <a:pt x="0" y="59874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231166" y="2131588"/>
                <a:ext cx="576018" cy="120352"/>
                <a:chOff x="5231166" y="2131588"/>
                <a:chExt cx="576018" cy="120352"/>
              </a:xfrm>
            </p:grpSpPr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2E2AFB0A-32AF-4D58-B83F-BBAB7A8BBF10}"/>
                    </a:ext>
                  </a:extLst>
                </p:cNvPr>
                <p:cNvSpPr/>
                <p:nvPr/>
              </p:nvSpPr>
              <p:spPr>
                <a:xfrm>
                  <a:off x="5231166" y="2131588"/>
                  <a:ext cx="576018" cy="120352"/>
                </a:xfrm>
                <a:custGeom>
                  <a:avLst/>
                  <a:gdLst>
                    <a:gd name="connsiteX0" fmla="*/ 563146 w 576018"/>
                    <a:gd name="connsiteY0" fmla="*/ 0 h 120352"/>
                    <a:gd name="connsiteX1" fmla="*/ 576018 w 576018"/>
                    <a:gd name="connsiteY1" fmla="*/ 60498 h 120352"/>
                    <a:gd name="connsiteX2" fmla="*/ 563146 w 576018"/>
                    <a:gd name="connsiteY2" fmla="*/ 120352 h 120352"/>
                    <a:gd name="connsiteX3" fmla="*/ 7080 w 576018"/>
                    <a:gd name="connsiteY3" fmla="*/ 120352 h 120352"/>
                    <a:gd name="connsiteX4" fmla="*/ 0 w 576018"/>
                    <a:gd name="connsiteY4" fmla="*/ 60498 h 120352"/>
                    <a:gd name="connsiteX5" fmla="*/ 7080 w 576018"/>
                    <a:gd name="connsiteY5" fmla="*/ 0 h 120352"/>
                    <a:gd name="connsiteX6" fmla="*/ 563146 w 576018"/>
                    <a:gd name="connsiteY6" fmla="*/ 0 h 12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018" h="120352">
                      <a:moveTo>
                        <a:pt x="563146" y="0"/>
                      </a:moveTo>
                      <a:cubicBezTo>
                        <a:pt x="563146" y="0"/>
                        <a:pt x="576018" y="26387"/>
                        <a:pt x="576018" y="60498"/>
                      </a:cubicBezTo>
                      <a:cubicBezTo>
                        <a:pt x="576018" y="94608"/>
                        <a:pt x="563146" y="120352"/>
                        <a:pt x="563146" y="120352"/>
                      </a:cubicBezTo>
                      <a:lnTo>
                        <a:pt x="7080" y="120352"/>
                      </a:lnTo>
                      <a:cubicBezTo>
                        <a:pt x="7080" y="120352"/>
                        <a:pt x="0" y="106193"/>
                        <a:pt x="0" y="60498"/>
                      </a:cubicBezTo>
                      <a:cubicBezTo>
                        <a:pt x="0" y="14803"/>
                        <a:pt x="7080" y="0"/>
                        <a:pt x="7080" y="0"/>
                      </a:cubicBezTo>
                      <a:lnTo>
                        <a:pt x="563146" y="0"/>
                      </a:lnTo>
                      <a:close/>
                    </a:path>
                  </a:pathLst>
                </a:custGeom>
                <a:solidFill>
                  <a:srgbClr val="078AB1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C0D87BFB-BBEE-4BC7-B3C8-9D1349368DF5}"/>
                    </a:ext>
                  </a:extLst>
                </p:cNvPr>
                <p:cNvSpPr/>
                <p:nvPr/>
              </p:nvSpPr>
              <p:spPr>
                <a:xfrm>
                  <a:off x="5250474" y="2131588"/>
                  <a:ext cx="35397" cy="120352"/>
                </a:xfrm>
                <a:custGeom>
                  <a:avLst/>
                  <a:gdLst>
                    <a:gd name="connsiteX0" fmla="*/ 0 w 35397"/>
                    <a:gd name="connsiteY0" fmla="*/ 60498 h 120352"/>
                    <a:gd name="connsiteX1" fmla="*/ 7080 w 35397"/>
                    <a:gd name="connsiteY1" fmla="*/ 120352 h 120352"/>
                    <a:gd name="connsiteX2" fmla="*/ 35398 w 35397"/>
                    <a:gd name="connsiteY2" fmla="*/ 120352 h 120352"/>
                    <a:gd name="connsiteX3" fmla="*/ 28318 w 35397"/>
                    <a:gd name="connsiteY3" fmla="*/ 60498 h 120352"/>
                    <a:gd name="connsiteX4" fmla="*/ 35398 w 35397"/>
                    <a:gd name="connsiteY4" fmla="*/ 0 h 120352"/>
                    <a:gd name="connsiteX5" fmla="*/ 7080 w 35397"/>
                    <a:gd name="connsiteY5" fmla="*/ 0 h 120352"/>
                    <a:gd name="connsiteX6" fmla="*/ 0 w 35397"/>
                    <a:gd name="connsiteY6" fmla="*/ 60498 h 12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5397" h="120352">
                      <a:moveTo>
                        <a:pt x="0" y="60498"/>
                      </a:moveTo>
                      <a:cubicBezTo>
                        <a:pt x="0" y="106193"/>
                        <a:pt x="7080" y="120352"/>
                        <a:pt x="7080" y="120352"/>
                      </a:cubicBezTo>
                      <a:lnTo>
                        <a:pt x="35398" y="120352"/>
                      </a:lnTo>
                      <a:cubicBezTo>
                        <a:pt x="35398" y="120352"/>
                        <a:pt x="28318" y="106193"/>
                        <a:pt x="28318" y="60498"/>
                      </a:cubicBezTo>
                      <a:cubicBezTo>
                        <a:pt x="28318" y="14803"/>
                        <a:pt x="35398" y="0"/>
                        <a:pt x="35398" y="0"/>
                      </a:cubicBezTo>
                      <a:lnTo>
                        <a:pt x="7080" y="0"/>
                      </a:lnTo>
                      <a:cubicBezTo>
                        <a:pt x="7080" y="0"/>
                        <a:pt x="0" y="14803"/>
                        <a:pt x="0" y="60498"/>
                      </a:cubicBezTo>
                      <a:close/>
                    </a:path>
                  </a:pathLst>
                </a:custGeom>
                <a:solidFill>
                  <a:srgbClr val="5FC3D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9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661584" y="1878011"/>
              <a:ext cx="153176" cy="485914"/>
              <a:chOff x="4661584" y="1878011"/>
              <a:chExt cx="153176" cy="485914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5CF1694A-603D-45BE-BF34-60F064E13CD7}"/>
                  </a:ext>
                </a:extLst>
              </p:cNvPr>
              <p:cNvSpPr/>
              <p:nvPr/>
            </p:nvSpPr>
            <p:spPr>
              <a:xfrm>
                <a:off x="4661584" y="1878011"/>
                <a:ext cx="153176" cy="485914"/>
              </a:xfrm>
              <a:custGeom>
                <a:avLst/>
                <a:gdLst>
                  <a:gd name="connsiteX0" fmla="*/ 12872 w 153176"/>
                  <a:gd name="connsiteY0" fmla="*/ 478835 h 485914"/>
                  <a:gd name="connsiteX1" fmla="*/ 12872 w 153176"/>
                  <a:gd name="connsiteY1" fmla="*/ 76588 h 485914"/>
                  <a:gd name="connsiteX2" fmla="*/ 12872 w 153176"/>
                  <a:gd name="connsiteY2" fmla="*/ 76588 h 485914"/>
                  <a:gd name="connsiteX3" fmla="*/ 75945 w 153176"/>
                  <a:gd name="connsiteY3" fmla="*/ 13516 h 485914"/>
                  <a:gd name="connsiteX4" fmla="*/ 139017 w 153176"/>
                  <a:gd name="connsiteY4" fmla="*/ 76588 h 485914"/>
                  <a:gd name="connsiteX5" fmla="*/ 139017 w 153176"/>
                  <a:gd name="connsiteY5" fmla="*/ 76588 h 485914"/>
                  <a:gd name="connsiteX6" fmla="*/ 139017 w 153176"/>
                  <a:gd name="connsiteY6" fmla="*/ 478835 h 485914"/>
                  <a:gd name="connsiteX7" fmla="*/ 146096 w 153176"/>
                  <a:gd name="connsiteY7" fmla="*/ 485915 h 485914"/>
                  <a:gd name="connsiteX8" fmla="*/ 153176 w 153176"/>
                  <a:gd name="connsiteY8" fmla="*/ 478835 h 485914"/>
                  <a:gd name="connsiteX9" fmla="*/ 153176 w 153176"/>
                  <a:gd name="connsiteY9" fmla="*/ 76588 h 485914"/>
                  <a:gd name="connsiteX10" fmla="*/ 76588 w 153176"/>
                  <a:gd name="connsiteY10" fmla="*/ 0 h 485914"/>
                  <a:gd name="connsiteX11" fmla="*/ 0 w 153176"/>
                  <a:gd name="connsiteY11" fmla="*/ 76588 h 485914"/>
                  <a:gd name="connsiteX12" fmla="*/ 0 w 153176"/>
                  <a:gd name="connsiteY12" fmla="*/ 76588 h 485914"/>
                  <a:gd name="connsiteX13" fmla="*/ 0 w 153176"/>
                  <a:gd name="connsiteY13" fmla="*/ 478835 h 485914"/>
                  <a:gd name="connsiteX14" fmla="*/ 7080 w 153176"/>
                  <a:gd name="connsiteY14" fmla="*/ 485915 h 485914"/>
                  <a:gd name="connsiteX15" fmla="*/ 12872 w 153176"/>
                  <a:gd name="connsiteY15" fmla="*/ 478835 h 48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3176" h="485914">
                    <a:moveTo>
                      <a:pt x="12872" y="478835"/>
                    </a:moveTo>
                    <a:lnTo>
                      <a:pt x="12872" y="76588"/>
                    </a:lnTo>
                    <a:lnTo>
                      <a:pt x="12872" y="76588"/>
                    </a:lnTo>
                    <a:cubicBezTo>
                      <a:pt x="12872" y="41834"/>
                      <a:pt x="41190" y="13516"/>
                      <a:pt x="75945" y="13516"/>
                    </a:cubicBezTo>
                    <a:cubicBezTo>
                      <a:pt x="110699" y="13516"/>
                      <a:pt x="139017" y="41834"/>
                      <a:pt x="139017" y="76588"/>
                    </a:cubicBezTo>
                    <a:lnTo>
                      <a:pt x="139017" y="76588"/>
                    </a:lnTo>
                    <a:lnTo>
                      <a:pt x="139017" y="478835"/>
                    </a:lnTo>
                    <a:cubicBezTo>
                      <a:pt x="139017" y="482697"/>
                      <a:pt x="142235" y="485915"/>
                      <a:pt x="146096" y="485915"/>
                    </a:cubicBezTo>
                    <a:cubicBezTo>
                      <a:pt x="149958" y="485915"/>
                      <a:pt x="153176" y="482697"/>
                      <a:pt x="153176" y="478835"/>
                    </a:cubicBezTo>
                    <a:lnTo>
                      <a:pt x="153176" y="76588"/>
                    </a:lnTo>
                    <a:cubicBezTo>
                      <a:pt x="153176" y="34111"/>
                      <a:pt x="119065" y="0"/>
                      <a:pt x="76588" y="0"/>
                    </a:cubicBezTo>
                    <a:cubicBezTo>
                      <a:pt x="34111" y="0"/>
                      <a:pt x="0" y="34111"/>
                      <a:pt x="0" y="76588"/>
                    </a:cubicBezTo>
                    <a:lnTo>
                      <a:pt x="0" y="76588"/>
                    </a:lnTo>
                    <a:lnTo>
                      <a:pt x="0" y="478835"/>
                    </a:lnTo>
                    <a:cubicBezTo>
                      <a:pt x="0" y="482697"/>
                      <a:pt x="3218" y="485915"/>
                      <a:pt x="7080" y="485915"/>
                    </a:cubicBezTo>
                    <a:cubicBezTo>
                      <a:pt x="9654" y="485271"/>
                      <a:pt x="12872" y="482697"/>
                      <a:pt x="12872" y="478835"/>
                    </a:cubicBezTo>
                    <a:close/>
                  </a:path>
                </a:pathLst>
              </a:custGeom>
              <a:solidFill>
                <a:srgbClr val="24AAE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673812" y="1891527"/>
                <a:ext cx="126788" cy="462101"/>
                <a:chOff x="4673812" y="1891527"/>
                <a:chExt cx="126788" cy="462101"/>
              </a:xfrm>
            </p:grpSpPr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64C7FF41-6553-4A6C-B699-52E9F102F12F}"/>
                    </a:ext>
                  </a:extLst>
                </p:cNvPr>
                <p:cNvSpPr/>
                <p:nvPr/>
              </p:nvSpPr>
              <p:spPr>
                <a:xfrm>
                  <a:off x="4673812" y="1908260"/>
                  <a:ext cx="126144" cy="445368"/>
                </a:xfrm>
                <a:custGeom>
                  <a:avLst/>
                  <a:gdLst>
                    <a:gd name="connsiteX0" fmla="*/ 126145 w 126144"/>
                    <a:gd name="connsiteY0" fmla="*/ 445368 h 445368"/>
                    <a:gd name="connsiteX1" fmla="*/ 126145 w 126144"/>
                    <a:gd name="connsiteY1" fmla="*/ 63072 h 445368"/>
                    <a:gd name="connsiteX2" fmla="*/ 63072 w 126144"/>
                    <a:gd name="connsiteY2" fmla="*/ 0 h 445368"/>
                    <a:gd name="connsiteX3" fmla="*/ 0 w 126144"/>
                    <a:gd name="connsiteY3" fmla="*/ 63072 h 445368"/>
                    <a:gd name="connsiteX4" fmla="*/ 0 w 126144"/>
                    <a:gd name="connsiteY4" fmla="*/ 445368 h 445368"/>
                    <a:gd name="connsiteX5" fmla="*/ 126145 w 126144"/>
                    <a:gd name="connsiteY5" fmla="*/ 445368 h 44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144" h="445368">
                      <a:moveTo>
                        <a:pt x="126145" y="445368"/>
                      </a:moveTo>
                      <a:lnTo>
                        <a:pt x="126145" y="63072"/>
                      </a:lnTo>
                      <a:cubicBezTo>
                        <a:pt x="126145" y="28318"/>
                        <a:pt x="97827" y="0"/>
                        <a:pt x="63072" y="0"/>
                      </a:cubicBezTo>
                      <a:cubicBezTo>
                        <a:pt x="28318" y="0"/>
                        <a:pt x="0" y="28318"/>
                        <a:pt x="0" y="63072"/>
                      </a:cubicBezTo>
                      <a:lnTo>
                        <a:pt x="0" y="445368"/>
                      </a:lnTo>
                      <a:lnTo>
                        <a:pt x="126145" y="445368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056AC59E-EBC1-4D2E-B3AE-A713B609222C}"/>
                    </a:ext>
                  </a:extLst>
                </p:cNvPr>
                <p:cNvSpPr/>
                <p:nvPr/>
              </p:nvSpPr>
              <p:spPr>
                <a:xfrm>
                  <a:off x="4674456" y="1891527"/>
                  <a:ext cx="126145" cy="462101"/>
                </a:xfrm>
                <a:custGeom>
                  <a:avLst/>
                  <a:gdLst>
                    <a:gd name="connsiteX0" fmla="*/ 15446 w 126145"/>
                    <a:gd name="connsiteY0" fmla="*/ 462102 h 462101"/>
                    <a:gd name="connsiteX1" fmla="*/ 15446 w 126145"/>
                    <a:gd name="connsiteY1" fmla="*/ 70796 h 462101"/>
                    <a:gd name="connsiteX2" fmla="*/ 63073 w 126145"/>
                    <a:gd name="connsiteY2" fmla="*/ 16734 h 462101"/>
                    <a:gd name="connsiteX3" fmla="*/ 126145 w 126145"/>
                    <a:gd name="connsiteY3" fmla="*/ 79806 h 462101"/>
                    <a:gd name="connsiteX4" fmla="*/ 126145 w 126145"/>
                    <a:gd name="connsiteY4" fmla="*/ 63073 h 462101"/>
                    <a:gd name="connsiteX5" fmla="*/ 63073 w 126145"/>
                    <a:gd name="connsiteY5" fmla="*/ 0 h 462101"/>
                    <a:gd name="connsiteX6" fmla="*/ 0 w 126145"/>
                    <a:gd name="connsiteY6" fmla="*/ 63073 h 462101"/>
                    <a:gd name="connsiteX7" fmla="*/ 0 w 126145"/>
                    <a:gd name="connsiteY7" fmla="*/ 461458 h 462101"/>
                    <a:gd name="connsiteX8" fmla="*/ 15446 w 126145"/>
                    <a:gd name="connsiteY8" fmla="*/ 461458 h 4621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6145" h="462101">
                      <a:moveTo>
                        <a:pt x="15446" y="462102"/>
                      </a:moveTo>
                      <a:lnTo>
                        <a:pt x="15446" y="70796"/>
                      </a:lnTo>
                      <a:cubicBezTo>
                        <a:pt x="15446" y="33467"/>
                        <a:pt x="44408" y="16734"/>
                        <a:pt x="63073" y="16734"/>
                      </a:cubicBezTo>
                      <a:cubicBezTo>
                        <a:pt x="97827" y="16734"/>
                        <a:pt x="126145" y="45052"/>
                        <a:pt x="126145" y="79806"/>
                      </a:cubicBezTo>
                      <a:lnTo>
                        <a:pt x="126145" y="63073"/>
                      </a:lnTo>
                      <a:cubicBezTo>
                        <a:pt x="126145" y="28318"/>
                        <a:pt x="97827" y="0"/>
                        <a:pt x="63073" y="0"/>
                      </a:cubicBezTo>
                      <a:cubicBezTo>
                        <a:pt x="28318" y="0"/>
                        <a:pt x="0" y="28318"/>
                        <a:pt x="0" y="63073"/>
                      </a:cubicBezTo>
                      <a:lnTo>
                        <a:pt x="0" y="461458"/>
                      </a:lnTo>
                      <a:lnTo>
                        <a:pt x="15446" y="461458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4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684914" y="1926281"/>
                <a:ext cx="103779" cy="427347"/>
                <a:chOff x="4684914" y="1926281"/>
                <a:chExt cx="103779" cy="427347"/>
              </a:xfrm>
              <a:solidFill>
                <a:srgbClr val="A79E9D"/>
              </a:solidFill>
            </p:grpSpPr>
            <p:sp>
              <p:nvSpPr>
                <p:cNvPr id="105" name="Freeform: Shape 104">
                  <a:extLst>
                    <a:ext uri="{FF2B5EF4-FFF2-40B4-BE49-F238E27FC236}">
                      <a16:creationId xmlns:a16="http://schemas.microsoft.com/office/drawing/2014/main" id="{15FAC2CE-C137-4D42-8446-5B902D48B96C}"/>
                    </a:ext>
                  </a:extLst>
                </p:cNvPr>
                <p:cNvSpPr/>
                <p:nvPr/>
              </p:nvSpPr>
              <p:spPr>
                <a:xfrm>
                  <a:off x="4774857" y="1991928"/>
                  <a:ext cx="1930" cy="301846"/>
                </a:xfrm>
                <a:custGeom>
                  <a:avLst/>
                  <a:gdLst>
                    <a:gd name="connsiteX0" fmla="*/ 643 w 1930"/>
                    <a:gd name="connsiteY0" fmla="*/ 0 h 301846"/>
                    <a:gd name="connsiteX1" fmla="*/ 1931 w 1930"/>
                    <a:gd name="connsiteY1" fmla="*/ 151245 h 301846"/>
                    <a:gd name="connsiteX2" fmla="*/ 643 w 1930"/>
                    <a:gd name="connsiteY2" fmla="*/ 301846 h 301846"/>
                    <a:gd name="connsiteX3" fmla="*/ 0 w 1930"/>
                    <a:gd name="connsiteY3" fmla="*/ 151245 h 3018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0" h="301846">
                      <a:moveTo>
                        <a:pt x="643" y="0"/>
                      </a:moveTo>
                      <a:lnTo>
                        <a:pt x="1931" y="151245"/>
                      </a:lnTo>
                      <a:lnTo>
                        <a:pt x="643" y="301846"/>
                      </a:lnTo>
                      <a:lnTo>
                        <a:pt x="0" y="151245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6" name="Freeform: Shape 105">
                  <a:extLst>
                    <a:ext uri="{FF2B5EF4-FFF2-40B4-BE49-F238E27FC236}">
                      <a16:creationId xmlns:a16="http://schemas.microsoft.com/office/drawing/2014/main" id="{981E24DA-B8F7-42AF-AD58-B6C95D5DB433}"/>
                    </a:ext>
                  </a:extLst>
                </p:cNvPr>
                <p:cNvSpPr/>
                <p:nvPr/>
              </p:nvSpPr>
              <p:spPr>
                <a:xfrm>
                  <a:off x="4736563" y="1926281"/>
                  <a:ext cx="1930" cy="230407"/>
                </a:xfrm>
                <a:custGeom>
                  <a:avLst/>
                  <a:gdLst>
                    <a:gd name="connsiteX0" fmla="*/ 965 w 1930"/>
                    <a:gd name="connsiteY0" fmla="*/ 0 h 230407"/>
                    <a:gd name="connsiteX1" fmla="*/ 965 w 1930"/>
                    <a:gd name="connsiteY1" fmla="*/ 230407 h 230407"/>
                    <a:gd name="connsiteX2" fmla="*/ 965 w 1930"/>
                    <a:gd name="connsiteY2" fmla="*/ 0 h 2304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230407">
                      <a:moveTo>
                        <a:pt x="965" y="0"/>
                      </a:moveTo>
                      <a:cubicBezTo>
                        <a:pt x="2252" y="76588"/>
                        <a:pt x="2252" y="153820"/>
                        <a:pt x="965" y="230407"/>
                      </a:cubicBezTo>
                      <a:cubicBezTo>
                        <a:pt x="-322" y="153176"/>
                        <a:pt x="-322" y="76588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id="{89F3A888-1EE7-4B45-91D0-8576376334E9}"/>
                    </a:ext>
                  </a:extLst>
                </p:cNvPr>
                <p:cNvSpPr/>
                <p:nvPr/>
              </p:nvSpPr>
              <p:spPr>
                <a:xfrm>
                  <a:off x="4702935" y="2051782"/>
                  <a:ext cx="1448" cy="301202"/>
                </a:xfrm>
                <a:custGeom>
                  <a:avLst/>
                  <a:gdLst>
                    <a:gd name="connsiteX0" fmla="*/ 483 w 1448"/>
                    <a:gd name="connsiteY0" fmla="*/ 0 h 301202"/>
                    <a:gd name="connsiteX1" fmla="*/ 483 w 1448"/>
                    <a:gd name="connsiteY1" fmla="*/ 301203 h 301202"/>
                    <a:gd name="connsiteX2" fmla="*/ 483 w 1448"/>
                    <a:gd name="connsiteY2" fmla="*/ 0 h 30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01202">
                      <a:moveTo>
                        <a:pt x="483" y="0"/>
                      </a:moveTo>
                      <a:cubicBezTo>
                        <a:pt x="1770" y="100401"/>
                        <a:pt x="1770" y="200802"/>
                        <a:pt x="483" y="301203"/>
                      </a:cubicBezTo>
                      <a:cubicBezTo>
                        <a:pt x="-161" y="200802"/>
                        <a:pt x="-161" y="100401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id="{9A72912D-14E4-4FB4-B9B9-0CB491FD5D8E}"/>
                    </a:ext>
                  </a:extLst>
                </p:cNvPr>
                <p:cNvSpPr/>
                <p:nvPr/>
              </p:nvSpPr>
              <p:spPr>
                <a:xfrm>
                  <a:off x="4722404" y="2031831"/>
                  <a:ext cx="1930" cy="321797"/>
                </a:xfrm>
                <a:custGeom>
                  <a:avLst/>
                  <a:gdLst>
                    <a:gd name="connsiteX0" fmla="*/ 965 w 1930"/>
                    <a:gd name="connsiteY0" fmla="*/ 0 h 321797"/>
                    <a:gd name="connsiteX1" fmla="*/ 965 w 1930"/>
                    <a:gd name="connsiteY1" fmla="*/ 321798 h 321797"/>
                    <a:gd name="connsiteX2" fmla="*/ 965 w 1930"/>
                    <a:gd name="connsiteY2" fmla="*/ 0 h 321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321797">
                      <a:moveTo>
                        <a:pt x="965" y="0"/>
                      </a:moveTo>
                      <a:cubicBezTo>
                        <a:pt x="2253" y="107480"/>
                        <a:pt x="2253" y="214317"/>
                        <a:pt x="965" y="321798"/>
                      </a:cubicBezTo>
                      <a:cubicBezTo>
                        <a:pt x="-322" y="214317"/>
                        <a:pt x="-322" y="106837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id="{962FA994-2B1B-435D-B014-EC04A14CC658}"/>
                    </a:ext>
                  </a:extLst>
                </p:cNvPr>
                <p:cNvSpPr/>
                <p:nvPr/>
              </p:nvSpPr>
              <p:spPr>
                <a:xfrm>
                  <a:off x="4757319" y="2031831"/>
                  <a:ext cx="2896" cy="321797"/>
                </a:xfrm>
                <a:custGeom>
                  <a:avLst/>
                  <a:gdLst>
                    <a:gd name="connsiteX0" fmla="*/ 1448 w 2896"/>
                    <a:gd name="connsiteY0" fmla="*/ 0 h 321797"/>
                    <a:gd name="connsiteX1" fmla="*/ 1448 w 2896"/>
                    <a:gd name="connsiteY1" fmla="*/ 321798 h 321797"/>
                    <a:gd name="connsiteX2" fmla="*/ 1448 w 2896"/>
                    <a:gd name="connsiteY2" fmla="*/ 0 h 321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96" h="321797">
                      <a:moveTo>
                        <a:pt x="1448" y="0"/>
                      </a:moveTo>
                      <a:cubicBezTo>
                        <a:pt x="3379" y="107480"/>
                        <a:pt x="3379" y="214317"/>
                        <a:pt x="1448" y="321798"/>
                      </a:cubicBezTo>
                      <a:cubicBezTo>
                        <a:pt x="-483" y="214317"/>
                        <a:pt x="-483" y="106837"/>
                        <a:pt x="1448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id="{AB26BFD0-C6C8-4828-B18F-B5707D85D9A7}"/>
                    </a:ext>
                  </a:extLst>
                </p:cNvPr>
                <p:cNvSpPr/>
                <p:nvPr/>
              </p:nvSpPr>
              <p:spPr>
                <a:xfrm>
                  <a:off x="4787246" y="2225553"/>
                  <a:ext cx="1448" cy="127432"/>
                </a:xfrm>
                <a:custGeom>
                  <a:avLst/>
                  <a:gdLst>
                    <a:gd name="connsiteX0" fmla="*/ 483 w 1448"/>
                    <a:gd name="connsiteY0" fmla="*/ 0 h 127432"/>
                    <a:gd name="connsiteX1" fmla="*/ 483 w 1448"/>
                    <a:gd name="connsiteY1" fmla="*/ 127432 h 127432"/>
                    <a:gd name="connsiteX2" fmla="*/ 483 w 1448"/>
                    <a:gd name="connsiteY2" fmla="*/ 0 h 127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127432">
                      <a:moveTo>
                        <a:pt x="483" y="0"/>
                      </a:moveTo>
                      <a:cubicBezTo>
                        <a:pt x="1770" y="42477"/>
                        <a:pt x="1770" y="84955"/>
                        <a:pt x="483" y="127432"/>
                      </a:cubicBezTo>
                      <a:cubicBezTo>
                        <a:pt x="-161" y="84955"/>
                        <a:pt x="-161" y="4247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" name="Freeform: Shape 110">
                  <a:extLst>
                    <a:ext uri="{FF2B5EF4-FFF2-40B4-BE49-F238E27FC236}">
                      <a16:creationId xmlns:a16="http://schemas.microsoft.com/office/drawing/2014/main" id="{683FC92E-4585-4203-A3F3-6579E6034843}"/>
                    </a:ext>
                  </a:extLst>
                </p:cNvPr>
                <p:cNvSpPr/>
                <p:nvPr/>
              </p:nvSpPr>
              <p:spPr>
                <a:xfrm>
                  <a:off x="4684914" y="1984848"/>
                  <a:ext cx="1448" cy="345611"/>
                </a:xfrm>
                <a:custGeom>
                  <a:avLst/>
                  <a:gdLst>
                    <a:gd name="connsiteX0" fmla="*/ 483 w 1448"/>
                    <a:gd name="connsiteY0" fmla="*/ 0 h 345611"/>
                    <a:gd name="connsiteX1" fmla="*/ 483 w 1448"/>
                    <a:gd name="connsiteY1" fmla="*/ 345611 h 345611"/>
                    <a:gd name="connsiteX2" fmla="*/ 483 w 1448"/>
                    <a:gd name="connsiteY2" fmla="*/ 0 h 345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45611">
                      <a:moveTo>
                        <a:pt x="483" y="0"/>
                      </a:moveTo>
                      <a:cubicBezTo>
                        <a:pt x="1770" y="115204"/>
                        <a:pt x="1770" y="230407"/>
                        <a:pt x="483" y="345611"/>
                      </a:cubicBezTo>
                      <a:cubicBezTo>
                        <a:pt x="-161" y="230407"/>
                        <a:pt x="-161" y="11520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" name="Freeform: Shape 111">
                  <a:extLst>
                    <a:ext uri="{FF2B5EF4-FFF2-40B4-BE49-F238E27FC236}">
                      <a16:creationId xmlns:a16="http://schemas.microsoft.com/office/drawing/2014/main" id="{C5A19672-7775-491C-A673-3677581AC4F5}"/>
                    </a:ext>
                  </a:extLst>
                </p:cNvPr>
                <p:cNvSpPr/>
                <p:nvPr/>
              </p:nvSpPr>
              <p:spPr>
                <a:xfrm>
                  <a:off x="4749435" y="1973907"/>
                  <a:ext cx="2413" cy="124213"/>
                </a:xfrm>
                <a:custGeom>
                  <a:avLst/>
                  <a:gdLst>
                    <a:gd name="connsiteX0" fmla="*/ 965 w 2413"/>
                    <a:gd name="connsiteY0" fmla="*/ 0 h 124213"/>
                    <a:gd name="connsiteX1" fmla="*/ 965 w 2413"/>
                    <a:gd name="connsiteY1" fmla="*/ 124214 h 124213"/>
                    <a:gd name="connsiteX2" fmla="*/ 965 w 2413"/>
                    <a:gd name="connsiteY2" fmla="*/ 0 h 12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3" h="124213">
                      <a:moveTo>
                        <a:pt x="965" y="0"/>
                      </a:moveTo>
                      <a:cubicBezTo>
                        <a:pt x="2896" y="41190"/>
                        <a:pt x="2896" y="83024"/>
                        <a:pt x="965" y="124214"/>
                      </a:cubicBezTo>
                      <a:cubicBezTo>
                        <a:pt x="-322" y="83024"/>
                        <a:pt x="-322" y="41190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517419" y="1811077"/>
              <a:ext cx="143521" cy="552848"/>
              <a:chOff x="4517419" y="1811077"/>
              <a:chExt cx="143521" cy="552848"/>
            </a:xfrm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05C8C79E-3D88-45F0-850E-29C425EF992F}"/>
                  </a:ext>
                </a:extLst>
              </p:cNvPr>
              <p:cNvSpPr/>
              <p:nvPr/>
            </p:nvSpPr>
            <p:spPr>
              <a:xfrm>
                <a:off x="4541232" y="1847762"/>
                <a:ext cx="95252" cy="500073"/>
              </a:xfrm>
              <a:custGeom>
                <a:avLst/>
                <a:gdLst>
                  <a:gd name="connsiteX0" fmla="*/ 95252 w 95252"/>
                  <a:gd name="connsiteY0" fmla="*/ 500074 h 500073"/>
                  <a:gd name="connsiteX1" fmla="*/ 95252 w 95252"/>
                  <a:gd name="connsiteY1" fmla="*/ 46982 h 500073"/>
                  <a:gd name="connsiteX2" fmla="*/ 47626 w 95252"/>
                  <a:gd name="connsiteY2" fmla="*/ 0 h 500073"/>
                  <a:gd name="connsiteX3" fmla="*/ 0 w 95252"/>
                  <a:gd name="connsiteY3" fmla="*/ 46982 h 500073"/>
                  <a:gd name="connsiteX4" fmla="*/ 0 w 95252"/>
                  <a:gd name="connsiteY4" fmla="*/ 500074 h 500073"/>
                  <a:gd name="connsiteX5" fmla="*/ 95252 w 95252"/>
                  <a:gd name="connsiteY5" fmla="*/ 500074 h 500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5252" h="500073">
                    <a:moveTo>
                      <a:pt x="95252" y="500074"/>
                    </a:moveTo>
                    <a:lnTo>
                      <a:pt x="95252" y="46982"/>
                    </a:lnTo>
                    <a:cubicBezTo>
                      <a:pt x="95252" y="21239"/>
                      <a:pt x="74014" y="0"/>
                      <a:pt x="47626" y="0"/>
                    </a:cubicBezTo>
                    <a:cubicBezTo>
                      <a:pt x="21239" y="0"/>
                      <a:pt x="0" y="21239"/>
                      <a:pt x="0" y="46982"/>
                    </a:cubicBezTo>
                    <a:lnTo>
                      <a:pt x="0" y="500074"/>
                    </a:lnTo>
                    <a:lnTo>
                      <a:pt x="95252" y="500074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A9B89390-1CB7-418D-BF12-56694D5CCD13}"/>
                  </a:ext>
                </a:extLst>
              </p:cNvPr>
              <p:cNvSpPr/>
              <p:nvPr/>
            </p:nvSpPr>
            <p:spPr>
              <a:xfrm>
                <a:off x="4517419" y="1811077"/>
                <a:ext cx="143521" cy="552848"/>
              </a:xfrm>
              <a:custGeom>
                <a:avLst/>
                <a:gdLst>
                  <a:gd name="connsiteX0" fmla="*/ 23813 w 143521"/>
                  <a:gd name="connsiteY0" fmla="*/ 540621 h 552848"/>
                  <a:gd name="connsiteX1" fmla="*/ 23813 w 143521"/>
                  <a:gd name="connsiteY1" fmla="*/ 71439 h 552848"/>
                  <a:gd name="connsiteX2" fmla="*/ 71439 w 143521"/>
                  <a:gd name="connsiteY2" fmla="*/ 24457 h 552848"/>
                  <a:gd name="connsiteX3" fmla="*/ 119065 w 143521"/>
                  <a:gd name="connsiteY3" fmla="*/ 71439 h 552848"/>
                  <a:gd name="connsiteX4" fmla="*/ 119065 w 143521"/>
                  <a:gd name="connsiteY4" fmla="*/ 540621 h 552848"/>
                  <a:gd name="connsiteX5" fmla="*/ 131293 w 143521"/>
                  <a:gd name="connsiteY5" fmla="*/ 552849 h 552848"/>
                  <a:gd name="connsiteX6" fmla="*/ 143522 w 143521"/>
                  <a:gd name="connsiteY6" fmla="*/ 540621 h 552848"/>
                  <a:gd name="connsiteX7" fmla="*/ 143522 w 143521"/>
                  <a:gd name="connsiteY7" fmla="*/ 65647 h 552848"/>
                  <a:gd name="connsiteX8" fmla="*/ 71439 w 143521"/>
                  <a:gd name="connsiteY8" fmla="*/ 0 h 552848"/>
                  <a:gd name="connsiteX9" fmla="*/ 0 w 143521"/>
                  <a:gd name="connsiteY9" fmla="*/ 65647 h 552848"/>
                  <a:gd name="connsiteX10" fmla="*/ 0 w 143521"/>
                  <a:gd name="connsiteY10" fmla="*/ 540621 h 552848"/>
                  <a:gd name="connsiteX11" fmla="*/ 12228 w 143521"/>
                  <a:gd name="connsiteY11" fmla="*/ 552849 h 552848"/>
                  <a:gd name="connsiteX12" fmla="*/ 23813 w 143521"/>
                  <a:gd name="connsiteY12" fmla="*/ 540621 h 552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3521" h="552848">
                    <a:moveTo>
                      <a:pt x="23813" y="540621"/>
                    </a:moveTo>
                    <a:lnTo>
                      <a:pt x="23813" y="71439"/>
                    </a:lnTo>
                    <a:cubicBezTo>
                      <a:pt x="23813" y="45695"/>
                      <a:pt x="45052" y="24457"/>
                      <a:pt x="71439" y="24457"/>
                    </a:cubicBezTo>
                    <a:cubicBezTo>
                      <a:pt x="97183" y="24457"/>
                      <a:pt x="118421" y="45695"/>
                      <a:pt x="119065" y="71439"/>
                    </a:cubicBezTo>
                    <a:lnTo>
                      <a:pt x="119065" y="540621"/>
                    </a:lnTo>
                    <a:cubicBezTo>
                      <a:pt x="119065" y="547056"/>
                      <a:pt x="124214" y="552849"/>
                      <a:pt x="131293" y="552849"/>
                    </a:cubicBezTo>
                    <a:cubicBezTo>
                      <a:pt x="137729" y="552849"/>
                      <a:pt x="143522" y="547700"/>
                      <a:pt x="143522" y="540621"/>
                    </a:cubicBezTo>
                    <a:lnTo>
                      <a:pt x="143522" y="65647"/>
                    </a:lnTo>
                    <a:cubicBezTo>
                      <a:pt x="140304" y="28962"/>
                      <a:pt x="109411" y="0"/>
                      <a:pt x="71439" y="0"/>
                    </a:cubicBezTo>
                    <a:cubicBezTo>
                      <a:pt x="34111" y="0"/>
                      <a:pt x="2574" y="28962"/>
                      <a:pt x="0" y="65647"/>
                    </a:cubicBezTo>
                    <a:lnTo>
                      <a:pt x="0" y="540621"/>
                    </a:lnTo>
                    <a:cubicBezTo>
                      <a:pt x="0" y="547056"/>
                      <a:pt x="5149" y="552849"/>
                      <a:pt x="12228" y="552849"/>
                    </a:cubicBezTo>
                    <a:cubicBezTo>
                      <a:pt x="18664" y="552205"/>
                      <a:pt x="23813" y="547056"/>
                      <a:pt x="23813" y="540621"/>
                    </a:cubicBezTo>
                    <a:close/>
                  </a:path>
                </a:pathLst>
              </a:custGeom>
              <a:solidFill>
                <a:srgbClr val="19A2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559413" y="1895388"/>
                <a:ext cx="70473" cy="452447"/>
                <a:chOff x="4559413" y="1895388"/>
                <a:chExt cx="70473" cy="452447"/>
              </a:xfrm>
              <a:solidFill>
                <a:srgbClr val="A79E9D"/>
              </a:solidFill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D3719215-F15B-400F-B047-71258267F67B}"/>
                    </a:ext>
                  </a:extLst>
                </p:cNvPr>
                <p:cNvSpPr/>
                <p:nvPr/>
              </p:nvSpPr>
              <p:spPr>
                <a:xfrm>
                  <a:off x="4618141" y="1951381"/>
                  <a:ext cx="1930" cy="345610"/>
                </a:xfrm>
                <a:custGeom>
                  <a:avLst/>
                  <a:gdLst>
                    <a:gd name="connsiteX0" fmla="*/ 965 w 1930"/>
                    <a:gd name="connsiteY0" fmla="*/ 0 h 345610"/>
                    <a:gd name="connsiteX1" fmla="*/ 965 w 1930"/>
                    <a:gd name="connsiteY1" fmla="*/ 345611 h 345610"/>
                    <a:gd name="connsiteX2" fmla="*/ 965 w 1930"/>
                    <a:gd name="connsiteY2" fmla="*/ 0 h 3456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345610">
                      <a:moveTo>
                        <a:pt x="965" y="0"/>
                      </a:moveTo>
                      <a:cubicBezTo>
                        <a:pt x="2253" y="115204"/>
                        <a:pt x="2253" y="230407"/>
                        <a:pt x="965" y="345611"/>
                      </a:cubicBezTo>
                      <a:cubicBezTo>
                        <a:pt x="-322" y="230407"/>
                        <a:pt x="-322" y="115204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6D649DCB-D818-44B8-B1D3-8947FFC6FCBE}"/>
                    </a:ext>
                  </a:extLst>
                </p:cNvPr>
                <p:cNvSpPr/>
                <p:nvPr/>
              </p:nvSpPr>
              <p:spPr>
                <a:xfrm>
                  <a:off x="4588375" y="1895388"/>
                  <a:ext cx="965" cy="243922"/>
                </a:xfrm>
                <a:custGeom>
                  <a:avLst/>
                  <a:gdLst>
                    <a:gd name="connsiteX0" fmla="*/ 483 w 965"/>
                    <a:gd name="connsiteY0" fmla="*/ 0 h 243922"/>
                    <a:gd name="connsiteX1" fmla="*/ 483 w 965"/>
                    <a:gd name="connsiteY1" fmla="*/ 243923 h 243922"/>
                    <a:gd name="connsiteX2" fmla="*/ 483 w 965"/>
                    <a:gd name="connsiteY2" fmla="*/ 0 h 243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43922">
                      <a:moveTo>
                        <a:pt x="483" y="0"/>
                      </a:moveTo>
                      <a:cubicBezTo>
                        <a:pt x="1126" y="81093"/>
                        <a:pt x="1126" y="162830"/>
                        <a:pt x="483" y="243923"/>
                      </a:cubicBezTo>
                      <a:cubicBezTo>
                        <a:pt x="-161" y="162830"/>
                        <a:pt x="-161" y="8173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" name="Freeform: Shape 118">
                  <a:extLst>
                    <a:ext uri="{FF2B5EF4-FFF2-40B4-BE49-F238E27FC236}">
                      <a16:creationId xmlns:a16="http://schemas.microsoft.com/office/drawing/2014/main" id="{917F445A-31A7-4C50-ACBD-C0C2F1238A3A}"/>
                    </a:ext>
                  </a:extLst>
                </p:cNvPr>
                <p:cNvSpPr/>
                <p:nvPr/>
              </p:nvSpPr>
              <p:spPr>
                <a:xfrm>
                  <a:off x="4566653" y="2002869"/>
                  <a:ext cx="1448" cy="344967"/>
                </a:xfrm>
                <a:custGeom>
                  <a:avLst/>
                  <a:gdLst>
                    <a:gd name="connsiteX0" fmla="*/ 965 w 1448"/>
                    <a:gd name="connsiteY0" fmla="*/ 0 h 344967"/>
                    <a:gd name="connsiteX1" fmla="*/ 965 w 1448"/>
                    <a:gd name="connsiteY1" fmla="*/ 344967 h 344967"/>
                    <a:gd name="connsiteX2" fmla="*/ 965 w 1448"/>
                    <a:gd name="connsiteY2" fmla="*/ 0 h 344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44967">
                      <a:moveTo>
                        <a:pt x="965" y="0"/>
                      </a:moveTo>
                      <a:cubicBezTo>
                        <a:pt x="1609" y="115204"/>
                        <a:pt x="1609" y="229764"/>
                        <a:pt x="965" y="344967"/>
                      </a:cubicBezTo>
                      <a:cubicBezTo>
                        <a:pt x="-322" y="229764"/>
                        <a:pt x="-322" y="115204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" name="Freeform: Shape 119">
                  <a:extLst>
                    <a:ext uri="{FF2B5EF4-FFF2-40B4-BE49-F238E27FC236}">
                      <a16:creationId xmlns:a16="http://schemas.microsoft.com/office/drawing/2014/main" id="{2BBFB261-83F7-4744-BC56-ED1F52C90181}"/>
                    </a:ext>
                  </a:extLst>
                </p:cNvPr>
                <p:cNvSpPr/>
                <p:nvPr/>
              </p:nvSpPr>
              <p:spPr>
                <a:xfrm>
                  <a:off x="4579525" y="1985492"/>
                  <a:ext cx="1448" cy="361700"/>
                </a:xfrm>
                <a:custGeom>
                  <a:avLst/>
                  <a:gdLst>
                    <a:gd name="connsiteX0" fmla="*/ 965 w 1448"/>
                    <a:gd name="connsiteY0" fmla="*/ 0 h 361700"/>
                    <a:gd name="connsiteX1" fmla="*/ 965 w 1448"/>
                    <a:gd name="connsiteY1" fmla="*/ 361701 h 361700"/>
                    <a:gd name="connsiteX2" fmla="*/ 965 w 1448"/>
                    <a:gd name="connsiteY2" fmla="*/ 0 h 361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61700">
                      <a:moveTo>
                        <a:pt x="965" y="0"/>
                      </a:moveTo>
                      <a:cubicBezTo>
                        <a:pt x="1609" y="120353"/>
                        <a:pt x="1609" y="241348"/>
                        <a:pt x="965" y="361701"/>
                      </a:cubicBezTo>
                      <a:cubicBezTo>
                        <a:pt x="-322" y="241348"/>
                        <a:pt x="-322" y="120996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" name="Freeform: Shape 120">
                  <a:extLst>
                    <a:ext uri="{FF2B5EF4-FFF2-40B4-BE49-F238E27FC236}">
                      <a16:creationId xmlns:a16="http://schemas.microsoft.com/office/drawing/2014/main" id="{F3407165-CFE8-4001-994C-B931D7F76AFD}"/>
                    </a:ext>
                  </a:extLst>
                </p:cNvPr>
                <p:cNvSpPr/>
                <p:nvPr/>
              </p:nvSpPr>
              <p:spPr>
                <a:xfrm>
                  <a:off x="4603339" y="1985492"/>
                  <a:ext cx="1930" cy="361700"/>
                </a:xfrm>
                <a:custGeom>
                  <a:avLst/>
                  <a:gdLst>
                    <a:gd name="connsiteX0" fmla="*/ 965 w 1930"/>
                    <a:gd name="connsiteY0" fmla="*/ 0 h 361700"/>
                    <a:gd name="connsiteX1" fmla="*/ 965 w 1930"/>
                    <a:gd name="connsiteY1" fmla="*/ 361701 h 361700"/>
                    <a:gd name="connsiteX2" fmla="*/ 965 w 1930"/>
                    <a:gd name="connsiteY2" fmla="*/ 0 h 361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361700">
                      <a:moveTo>
                        <a:pt x="965" y="0"/>
                      </a:moveTo>
                      <a:cubicBezTo>
                        <a:pt x="2253" y="120353"/>
                        <a:pt x="2253" y="241348"/>
                        <a:pt x="965" y="361701"/>
                      </a:cubicBezTo>
                      <a:cubicBezTo>
                        <a:pt x="-322" y="241348"/>
                        <a:pt x="-322" y="120996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2" name="Freeform: Shape 121">
                  <a:extLst>
                    <a:ext uri="{FF2B5EF4-FFF2-40B4-BE49-F238E27FC236}">
                      <a16:creationId xmlns:a16="http://schemas.microsoft.com/office/drawing/2014/main" id="{A9A4007B-B4AD-4AB2-A859-2FF5E1DFB98D}"/>
                    </a:ext>
                  </a:extLst>
                </p:cNvPr>
                <p:cNvSpPr/>
                <p:nvPr/>
              </p:nvSpPr>
              <p:spPr>
                <a:xfrm>
                  <a:off x="4628921" y="2238425"/>
                  <a:ext cx="965" cy="108767"/>
                </a:xfrm>
                <a:custGeom>
                  <a:avLst/>
                  <a:gdLst>
                    <a:gd name="connsiteX0" fmla="*/ 483 w 965"/>
                    <a:gd name="connsiteY0" fmla="*/ 0 h 108767"/>
                    <a:gd name="connsiteX1" fmla="*/ 483 w 965"/>
                    <a:gd name="connsiteY1" fmla="*/ 108768 h 108767"/>
                    <a:gd name="connsiteX2" fmla="*/ 483 w 965"/>
                    <a:gd name="connsiteY2" fmla="*/ 0 h 10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08767">
                      <a:moveTo>
                        <a:pt x="483" y="0"/>
                      </a:moveTo>
                      <a:cubicBezTo>
                        <a:pt x="1126" y="36041"/>
                        <a:pt x="1126" y="72726"/>
                        <a:pt x="483" y="108768"/>
                      </a:cubicBezTo>
                      <a:cubicBezTo>
                        <a:pt x="-161" y="72726"/>
                        <a:pt x="-161" y="36685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3" name="Freeform: Shape 122">
                  <a:extLst>
                    <a:ext uri="{FF2B5EF4-FFF2-40B4-BE49-F238E27FC236}">
                      <a16:creationId xmlns:a16="http://schemas.microsoft.com/office/drawing/2014/main" id="{8C7D43BD-9F75-4B7F-95EF-5DE7D2856BBA}"/>
                    </a:ext>
                  </a:extLst>
                </p:cNvPr>
                <p:cNvSpPr/>
                <p:nvPr/>
              </p:nvSpPr>
              <p:spPr>
                <a:xfrm>
                  <a:off x="4559413" y="1945589"/>
                  <a:ext cx="965" cy="382939"/>
                </a:xfrm>
                <a:custGeom>
                  <a:avLst/>
                  <a:gdLst>
                    <a:gd name="connsiteX0" fmla="*/ 483 w 965"/>
                    <a:gd name="connsiteY0" fmla="*/ 0 h 382939"/>
                    <a:gd name="connsiteX1" fmla="*/ 483 w 965"/>
                    <a:gd name="connsiteY1" fmla="*/ 382940 h 382939"/>
                    <a:gd name="connsiteX2" fmla="*/ 483 w 965"/>
                    <a:gd name="connsiteY2" fmla="*/ 0 h 3829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82939">
                      <a:moveTo>
                        <a:pt x="483" y="0"/>
                      </a:moveTo>
                      <a:cubicBezTo>
                        <a:pt x="1126" y="127432"/>
                        <a:pt x="1126" y="254864"/>
                        <a:pt x="483" y="382940"/>
                      </a:cubicBezTo>
                      <a:cubicBezTo>
                        <a:pt x="-161" y="255508"/>
                        <a:pt x="-161" y="128076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4" name="Freeform: Shape 123">
                  <a:extLst>
                    <a:ext uri="{FF2B5EF4-FFF2-40B4-BE49-F238E27FC236}">
                      <a16:creationId xmlns:a16="http://schemas.microsoft.com/office/drawing/2014/main" id="{06A95E78-5EE6-432A-A13F-83DD0C33DEB4}"/>
                    </a:ext>
                  </a:extLst>
                </p:cNvPr>
                <p:cNvSpPr/>
                <p:nvPr/>
              </p:nvSpPr>
              <p:spPr>
                <a:xfrm>
                  <a:off x="4596259" y="1936578"/>
                  <a:ext cx="1930" cy="153175"/>
                </a:xfrm>
                <a:custGeom>
                  <a:avLst/>
                  <a:gdLst>
                    <a:gd name="connsiteX0" fmla="*/ 965 w 1930"/>
                    <a:gd name="connsiteY0" fmla="*/ 0 h 153175"/>
                    <a:gd name="connsiteX1" fmla="*/ 965 w 1930"/>
                    <a:gd name="connsiteY1" fmla="*/ 153176 h 153175"/>
                    <a:gd name="connsiteX2" fmla="*/ 965 w 1930"/>
                    <a:gd name="connsiteY2" fmla="*/ 0 h 153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153175">
                      <a:moveTo>
                        <a:pt x="965" y="0"/>
                      </a:moveTo>
                      <a:cubicBezTo>
                        <a:pt x="2252" y="50844"/>
                        <a:pt x="2252" y="102332"/>
                        <a:pt x="965" y="153176"/>
                      </a:cubicBezTo>
                      <a:cubicBezTo>
                        <a:pt x="-322" y="102332"/>
                        <a:pt x="-322" y="50844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39AE22E0-BDA0-4F1D-B171-142BFD42D596}"/>
                  </a:ext>
                </a:extLst>
              </p:cNvPr>
              <p:cNvSpPr/>
              <p:nvPr/>
            </p:nvSpPr>
            <p:spPr>
              <a:xfrm>
                <a:off x="4541232" y="1835534"/>
                <a:ext cx="95252" cy="512302"/>
              </a:xfrm>
              <a:custGeom>
                <a:avLst/>
                <a:gdLst>
                  <a:gd name="connsiteX0" fmla="*/ 13515 w 95252"/>
                  <a:gd name="connsiteY0" fmla="*/ 57280 h 512302"/>
                  <a:gd name="connsiteX1" fmla="*/ 47626 w 95252"/>
                  <a:gd name="connsiteY1" fmla="*/ 12228 h 512302"/>
                  <a:gd name="connsiteX2" fmla="*/ 95252 w 95252"/>
                  <a:gd name="connsiteY2" fmla="*/ 59211 h 512302"/>
                  <a:gd name="connsiteX3" fmla="*/ 95252 w 95252"/>
                  <a:gd name="connsiteY3" fmla="*/ 46982 h 512302"/>
                  <a:gd name="connsiteX4" fmla="*/ 47626 w 95252"/>
                  <a:gd name="connsiteY4" fmla="*/ 0 h 512302"/>
                  <a:gd name="connsiteX5" fmla="*/ 0 w 95252"/>
                  <a:gd name="connsiteY5" fmla="*/ 46982 h 512302"/>
                  <a:gd name="connsiteX6" fmla="*/ 0 w 95252"/>
                  <a:gd name="connsiteY6" fmla="*/ 512302 h 512302"/>
                  <a:gd name="connsiteX7" fmla="*/ 13515 w 95252"/>
                  <a:gd name="connsiteY7" fmla="*/ 512302 h 512302"/>
                  <a:gd name="connsiteX8" fmla="*/ 13515 w 95252"/>
                  <a:gd name="connsiteY8" fmla="*/ 57280 h 512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2" h="512302">
                    <a:moveTo>
                      <a:pt x="13515" y="57280"/>
                    </a:moveTo>
                    <a:cubicBezTo>
                      <a:pt x="13515" y="22526"/>
                      <a:pt x="37972" y="12228"/>
                      <a:pt x="47626" y="12228"/>
                    </a:cubicBezTo>
                    <a:cubicBezTo>
                      <a:pt x="74014" y="12228"/>
                      <a:pt x="95252" y="33467"/>
                      <a:pt x="95252" y="59211"/>
                    </a:cubicBezTo>
                    <a:lnTo>
                      <a:pt x="95252" y="46982"/>
                    </a:lnTo>
                    <a:cubicBezTo>
                      <a:pt x="95252" y="20595"/>
                      <a:pt x="74014" y="0"/>
                      <a:pt x="47626" y="0"/>
                    </a:cubicBezTo>
                    <a:cubicBezTo>
                      <a:pt x="21239" y="0"/>
                      <a:pt x="0" y="21239"/>
                      <a:pt x="0" y="46982"/>
                    </a:cubicBezTo>
                    <a:lnTo>
                      <a:pt x="0" y="512302"/>
                    </a:lnTo>
                    <a:lnTo>
                      <a:pt x="13515" y="512302"/>
                    </a:lnTo>
                    <a:lnTo>
                      <a:pt x="13515" y="57280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382263" y="1874793"/>
              <a:ext cx="135155" cy="489132"/>
              <a:chOff x="4382263" y="1874793"/>
              <a:chExt cx="135155" cy="489132"/>
            </a:xfrm>
          </p:grpSpPr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6C63B56F-FD69-42E2-9B89-910564B7C090}"/>
                  </a:ext>
                </a:extLst>
              </p:cNvPr>
              <p:cNvSpPr/>
              <p:nvPr/>
            </p:nvSpPr>
            <p:spPr>
              <a:xfrm>
                <a:off x="4397709" y="1903111"/>
                <a:ext cx="104262" cy="451160"/>
              </a:xfrm>
              <a:custGeom>
                <a:avLst/>
                <a:gdLst>
                  <a:gd name="connsiteX0" fmla="*/ 104263 w 104262"/>
                  <a:gd name="connsiteY0" fmla="*/ 451161 h 451160"/>
                  <a:gd name="connsiteX1" fmla="*/ 104263 w 104262"/>
                  <a:gd name="connsiteY1" fmla="*/ 51488 h 451160"/>
                  <a:gd name="connsiteX2" fmla="*/ 52131 w 104262"/>
                  <a:gd name="connsiteY2" fmla="*/ 0 h 451160"/>
                  <a:gd name="connsiteX3" fmla="*/ 0 w 104262"/>
                  <a:gd name="connsiteY3" fmla="*/ 51488 h 451160"/>
                  <a:gd name="connsiteX4" fmla="*/ 0 w 104262"/>
                  <a:gd name="connsiteY4" fmla="*/ 451161 h 451160"/>
                  <a:gd name="connsiteX5" fmla="*/ 104263 w 104262"/>
                  <a:gd name="connsiteY5" fmla="*/ 451161 h 451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262" h="451160">
                    <a:moveTo>
                      <a:pt x="104263" y="451161"/>
                    </a:moveTo>
                    <a:lnTo>
                      <a:pt x="104263" y="51488"/>
                    </a:lnTo>
                    <a:cubicBezTo>
                      <a:pt x="104263" y="23169"/>
                      <a:pt x="81093" y="0"/>
                      <a:pt x="52131" y="0"/>
                    </a:cubicBezTo>
                    <a:cubicBezTo>
                      <a:pt x="23170" y="0"/>
                      <a:pt x="0" y="23169"/>
                      <a:pt x="0" y="51488"/>
                    </a:cubicBezTo>
                    <a:lnTo>
                      <a:pt x="0" y="451161"/>
                    </a:lnTo>
                    <a:lnTo>
                      <a:pt x="104263" y="451161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FFE7980A-D03E-4C43-A28E-62E85A2363B6}"/>
                  </a:ext>
                </a:extLst>
              </p:cNvPr>
              <p:cNvSpPr/>
              <p:nvPr/>
            </p:nvSpPr>
            <p:spPr>
              <a:xfrm>
                <a:off x="4382263" y="1874793"/>
                <a:ext cx="135155" cy="489132"/>
              </a:xfrm>
              <a:custGeom>
                <a:avLst/>
                <a:gdLst>
                  <a:gd name="connsiteX0" fmla="*/ 15446 w 135155"/>
                  <a:gd name="connsiteY0" fmla="*/ 481410 h 489132"/>
                  <a:gd name="connsiteX1" fmla="*/ 15446 w 135155"/>
                  <a:gd name="connsiteY1" fmla="*/ 66934 h 489132"/>
                  <a:gd name="connsiteX2" fmla="*/ 15446 w 135155"/>
                  <a:gd name="connsiteY2" fmla="*/ 66934 h 489132"/>
                  <a:gd name="connsiteX3" fmla="*/ 15446 w 135155"/>
                  <a:gd name="connsiteY3" fmla="*/ 66934 h 489132"/>
                  <a:gd name="connsiteX4" fmla="*/ 67578 w 135155"/>
                  <a:gd name="connsiteY4" fmla="*/ 15446 h 489132"/>
                  <a:gd name="connsiteX5" fmla="*/ 119709 w 135155"/>
                  <a:gd name="connsiteY5" fmla="*/ 66934 h 489132"/>
                  <a:gd name="connsiteX6" fmla="*/ 119709 w 135155"/>
                  <a:gd name="connsiteY6" fmla="*/ 66934 h 489132"/>
                  <a:gd name="connsiteX7" fmla="*/ 119709 w 135155"/>
                  <a:gd name="connsiteY7" fmla="*/ 66934 h 489132"/>
                  <a:gd name="connsiteX8" fmla="*/ 119709 w 135155"/>
                  <a:gd name="connsiteY8" fmla="*/ 481410 h 489132"/>
                  <a:gd name="connsiteX9" fmla="*/ 127432 w 135155"/>
                  <a:gd name="connsiteY9" fmla="*/ 489133 h 489132"/>
                  <a:gd name="connsiteX10" fmla="*/ 135155 w 135155"/>
                  <a:gd name="connsiteY10" fmla="*/ 481410 h 489132"/>
                  <a:gd name="connsiteX11" fmla="*/ 135155 w 135155"/>
                  <a:gd name="connsiteY11" fmla="*/ 61142 h 489132"/>
                  <a:gd name="connsiteX12" fmla="*/ 113273 w 135155"/>
                  <a:gd name="connsiteY12" fmla="*/ 18021 h 489132"/>
                  <a:gd name="connsiteX13" fmla="*/ 67578 w 135155"/>
                  <a:gd name="connsiteY13" fmla="*/ 0 h 489132"/>
                  <a:gd name="connsiteX14" fmla="*/ 21882 w 135155"/>
                  <a:gd name="connsiteY14" fmla="*/ 18021 h 489132"/>
                  <a:gd name="connsiteX15" fmla="*/ 0 w 135155"/>
                  <a:gd name="connsiteY15" fmla="*/ 61142 h 489132"/>
                  <a:gd name="connsiteX16" fmla="*/ 0 w 135155"/>
                  <a:gd name="connsiteY16" fmla="*/ 481410 h 489132"/>
                  <a:gd name="connsiteX17" fmla="*/ 7723 w 135155"/>
                  <a:gd name="connsiteY17" fmla="*/ 489133 h 489132"/>
                  <a:gd name="connsiteX18" fmla="*/ 15446 w 135155"/>
                  <a:gd name="connsiteY18" fmla="*/ 481410 h 489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35155" h="489132">
                    <a:moveTo>
                      <a:pt x="15446" y="481410"/>
                    </a:moveTo>
                    <a:lnTo>
                      <a:pt x="15446" y="66934"/>
                    </a:lnTo>
                    <a:lnTo>
                      <a:pt x="15446" y="66934"/>
                    </a:lnTo>
                    <a:lnTo>
                      <a:pt x="15446" y="66934"/>
                    </a:lnTo>
                    <a:cubicBezTo>
                      <a:pt x="15446" y="38616"/>
                      <a:pt x="39259" y="15446"/>
                      <a:pt x="67578" y="15446"/>
                    </a:cubicBezTo>
                    <a:cubicBezTo>
                      <a:pt x="95896" y="15446"/>
                      <a:pt x="119065" y="38616"/>
                      <a:pt x="119709" y="66934"/>
                    </a:cubicBezTo>
                    <a:lnTo>
                      <a:pt x="119709" y="66934"/>
                    </a:lnTo>
                    <a:lnTo>
                      <a:pt x="119709" y="66934"/>
                    </a:lnTo>
                    <a:lnTo>
                      <a:pt x="119709" y="481410"/>
                    </a:lnTo>
                    <a:cubicBezTo>
                      <a:pt x="119709" y="485915"/>
                      <a:pt x="122927" y="489133"/>
                      <a:pt x="127432" y="489133"/>
                    </a:cubicBezTo>
                    <a:cubicBezTo>
                      <a:pt x="131937" y="489133"/>
                      <a:pt x="135155" y="485915"/>
                      <a:pt x="135155" y="481410"/>
                    </a:cubicBezTo>
                    <a:lnTo>
                      <a:pt x="135155" y="61142"/>
                    </a:lnTo>
                    <a:cubicBezTo>
                      <a:pt x="133868" y="44408"/>
                      <a:pt x="126145" y="28962"/>
                      <a:pt x="113273" y="18021"/>
                    </a:cubicBezTo>
                    <a:cubicBezTo>
                      <a:pt x="100401" y="6436"/>
                      <a:pt x="84311" y="0"/>
                      <a:pt x="67578" y="0"/>
                    </a:cubicBezTo>
                    <a:cubicBezTo>
                      <a:pt x="50844" y="0"/>
                      <a:pt x="34111" y="6436"/>
                      <a:pt x="21882" y="18021"/>
                    </a:cubicBezTo>
                    <a:cubicBezTo>
                      <a:pt x="9654" y="29605"/>
                      <a:pt x="1931" y="45052"/>
                      <a:pt x="0" y="61142"/>
                    </a:cubicBezTo>
                    <a:lnTo>
                      <a:pt x="0" y="481410"/>
                    </a:lnTo>
                    <a:cubicBezTo>
                      <a:pt x="0" y="485915"/>
                      <a:pt x="3218" y="489133"/>
                      <a:pt x="7723" y="489133"/>
                    </a:cubicBezTo>
                    <a:cubicBezTo>
                      <a:pt x="12228" y="488489"/>
                      <a:pt x="15446" y="485271"/>
                      <a:pt x="15446" y="481410"/>
                    </a:cubicBezTo>
                    <a:close/>
                  </a:path>
                </a:pathLst>
              </a:custGeom>
              <a:solidFill>
                <a:srgbClr val="E96D0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2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417339" y="1955886"/>
                <a:ext cx="77392" cy="399029"/>
                <a:chOff x="4417339" y="1955886"/>
                <a:chExt cx="77392" cy="399029"/>
              </a:xfrm>
              <a:solidFill>
                <a:srgbClr val="A79E9D"/>
              </a:solidFill>
            </p:grpSpPr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E4C61F74-6978-46FA-9686-3661C66DC00C}"/>
                    </a:ext>
                  </a:extLst>
                </p:cNvPr>
                <p:cNvSpPr/>
                <p:nvPr/>
              </p:nvSpPr>
              <p:spPr>
                <a:xfrm>
                  <a:off x="4481377" y="2042772"/>
                  <a:ext cx="2574" cy="206594"/>
                </a:xfrm>
                <a:custGeom>
                  <a:avLst/>
                  <a:gdLst>
                    <a:gd name="connsiteX0" fmla="*/ 1287 w 2574"/>
                    <a:gd name="connsiteY0" fmla="*/ 0 h 206594"/>
                    <a:gd name="connsiteX1" fmla="*/ 2575 w 2574"/>
                    <a:gd name="connsiteY1" fmla="*/ 102975 h 206594"/>
                    <a:gd name="connsiteX2" fmla="*/ 1287 w 2574"/>
                    <a:gd name="connsiteY2" fmla="*/ 206594 h 206594"/>
                    <a:gd name="connsiteX3" fmla="*/ 0 w 2574"/>
                    <a:gd name="connsiteY3" fmla="*/ 102975 h 206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74" h="206594">
                      <a:moveTo>
                        <a:pt x="1287" y="0"/>
                      </a:moveTo>
                      <a:lnTo>
                        <a:pt x="2575" y="102975"/>
                      </a:lnTo>
                      <a:lnTo>
                        <a:pt x="1287" y="206594"/>
                      </a:lnTo>
                      <a:lnTo>
                        <a:pt x="0" y="102975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133BAFB5-BB58-4D8C-B7EF-66A2FAEE7DDD}"/>
                    </a:ext>
                  </a:extLst>
                </p:cNvPr>
                <p:cNvSpPr/>
                <p:nvPr/>
              </p:nvSpPr>
              <p:spPr>
                <a:xfrm>
                  <a:off x="4449358" y="1955886"/>
                  <a:ext cx="965" cy="240704"/>
                </a:xfrm>
                <a:custGeom>
                  <a:avLst/>
                  <a:gdLst>
                    <a:gd name="connsiteX0" fmla="*/ 483 w 965"/>
                    <a:gd name="connsiteY0" fmla="*/ 0 h 240704"/>
                    <a:gd name="connsiteX1" fmla="*/ 483 w 965"/>
                    <a:gd name="connsiteY1" fmla="*/ 240705 h 240704"/>
                    <a:gd name="connsiteX2" fmla="*/ 483 w 965"/>
                    <a:gd name="connsiteY2" fmla="*/ 0 h 240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40704">
                      <a:moveTo>
                        <a:pt x="483" y="0"/>
                      </a:moveTo>
                      <a:cubicBezTo>
                        <a:pt x="1126" y="80449"/>
                        <a:pt x="1126" y="160255"/>
                        <a:pt x="483" y="240705"/>
                      </a:cubicBezTo>
                      <a:cubicBezTo>
                        <a:pt x="-161" y="160255"/>
                        <a:pt x="-161" y="80449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2" name="Freeform: Shape 131">
                  <a:extLst>
                    <a:ext uri="{FF2B5EF4-FFF2-40B4-BE49-F238E27FC236}">
                      <a16:creationId xmlns:a16="http://schemas.microsoft.com/office/drawing/2014/main" id="{5454EB37-4290-456E-BD50-B36B8CC4B36E}"/>
                    </a:ext>
                  </a:extLst>
                </p:cNvPr>
                <p:cNvSpPr/>
                <p:nvPr/>
              </p:nvSpPr>
              <p:spPr>
                <a:xfrm>
                  <a:off x="4425545" y="2099408"/>
                  <a:ext cx="965" cy="255507"/>
                </a:xfrm>
                <a:custGeom>
                  <a:avLst/>
                  <a:gdLst>
                    <a:gd name="connsiteX0" fmla="*/ 483 w 965"/>
                    <a:gd name="connsiteY0" fmla="*/ 0 h 255507"/>
                    <a:gd name="connsiteX1" fmla="*/ 483 w 965"/>
                    <a:gd name="connsiteY1" fmla="*/ 255507 h 255507"/>
                    <a:gd name="connsiteX2" fmla="*/ 483 w 965"/>
                    <a:gd name="connsiteY2" fmla="*/ 0 h 255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55507">
                      <a:moveTo>
                        <a:pt x="483" y="0"/>
                      </a:moveTo>
                      <a:cubicBezTo>
                        <a:pt x="1126" y="84955"/>
                        <a:pt x="1126" y="170553"/>
                        <a:pt x="483" y="255507"/>
                      </a:cubicBezTo>
                      <a:cubicBezTo>
                        <a:pt x="-161" y="169909"/>
                        <a:pt x="-161" y="84955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81A82735-E5C2-494B-9D67-7764B26FFA03}"/>
                    </a:ext>
                  </a:extLst>
                </p:cNvPr>
                <p:cNvSpPr/>
                <p:nvPr/>
              </p:nvSpPr>
              <p:spPr>
                <a:xfrm>
                  <a:off x="4439704" y="2080100"/>
                  <a:ext cx="965" cy="274171"/>
                </a:xfrm>
                <a:custGeom>
                  <a:avLst/>
                  <a:gdLst>
                    <a:gd name="connsiteX0" fmla="*/ 483 w 965"/>
                    <a:gd name="connsiteY0" fmla="*/ 0 h 274171"/>
                    <a:gd name="connsiteX1" fmla="*/ 483 w 965"/>
                    <a:gd name="connsiteY1" fmla="*/ 274172 h 274171"/>
                    <a:gd name="connsiteX2" fmla="*/ 483 w 965"/>
                    <a:gd name="connsiteY2" fmla="*/ 0 h 274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74171">
                      <a:moveTo>
                        <a:pt x="483" y="0"/>
                      </a:moveTo>
                      <a:cubicBezTo>
                        <a:pt x="1126" y="91390"/>
                        <a:pt x="1126" y="182781"/>
                        <a:pt x="483" y="274172"/>
                      </a:cubicBezTo>
                      <a:cubicBezTo>
                        <a:pt x="-161" y="182781"/>
                        <a:pt x="-161" y="91390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3B119134-49C6-4C40-B8A6-16BB25492C16}"/>
                    </a:ext>
                  </a:extLst>
                </p:cNvPr>
                <p:cNvSpPr/>
                <p:nvPr/>
              </p:nvSpPr>
              <p:spPr>
                <a:xfrm>
                  <a:off x="4465609" y="2080100"/>
                  <a:ext cx="1930" cy="274171"/>
                </a:xfrm>
                <a:custGeom>
                  <a:avLst/>
                  <a:gdLst>
                    <a:gd name="connsiteX0" fmla="*/ 965 w 1930"/>
                    <a:gd name="connsiteY0" fmla="*/ 0 h 274171"/>
                    <a:gd name="connsiteX1" fmla="*/ 965 w 1930"/>
                    <a:gd name="connsiteY1" fmla="*/ 274172 h 274171"/>
                    <a:gd name="connsiteX2" fmla="*/ 965 w 1930"/>
                    <a:gd name="connsiteY2" fmla="*/ 0 h 274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274171">
                      <a:moveTo>
                        <a:pt x="965" y="0"/>
                      </a:moveTo>
                      <a:cubicBezTo>
                        <a:pt x="2253" y="91390"/>
                        <a:pt x="2253" y="182781"/>
                        <a:pt x="965" y="274172"/>
                      </a:cubicBezTo>
                      <a:cubicBezTo>
                        <a:pt x="-322" y="182781"/>
                        <a:pt x="-322" y="91390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5" name="Freeform: Shape 134">
                  <a:extLst>
                    <a:ext uri="{FF2B5EF4-FFF2-40B4-BE49-F238E27FC236}">
                      <a16:creationId xmlns:a16="http://schemas.microsoft.com/office/drawing/2014/main" id="{7BCE7EA3-31A5-408F-9A9D-5075B66CC167}"/>
                    </a:ext>
                  </a:extLst>
                </p:cNvPr>
                <p:cNvSpPr/>
                <p:nvPr/>
              </p:nvSpPr>
              <p:spPr>
                <a:xfrm>
                  <a:off x="4493284" y="2185006"/>
                  <a:ext cx="1448" cy="169265"/>
                </a:xfrm>
                <a:custGeom>
                  <a:avLst/>
                  <a:gdLst>
                    <a:gd name="connsiteX0" fmla="*/ 965 w 1448"/>
                    <a:gd name="connsiteY0" fmla="*/ 0 h 169265"/>
                    <a:gd name="connsiteX1" fmla="*/ 965 w 1448"/>
                    <a:gd name="connsiteY1" fmla="*/ 169266 h 169265"/>
                    <a:gd name="connsiteX2" fmla="*/ 965 w 1448"/>
                    <a:gd name="connsiteY2" fmla="*/ 0 h 1692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169265">
                      <a:moveTo>
                        <a:pt x="965" y="0"/>
                      </a:moveTo>
                      <a:cubicBezTo>
                        <a:pt x="1609" y="56636"/>
                        <a:pt x="1609" y="112629"/>
                        <a:pt x="965" y="169266"/>
                      </a:cubicBezTo>
                      <a:cubicBezTo>
                        <a:pt x="-322" y="113273"/>
                        <a:pt x="-322" y="56636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683E6B68-20BE-4BF9-8546-EDA0A87E3A6C}"/>
                    </a:ext>
                  </a:extLst>
                </p:cNvPr>
                <p:cNvSpPr/>
                <p:nvPr/>
              </p:nvSpPr>
              <p:spPr>
                <a:xfrm>
                  <a:off x="4417339" y="2036336"/>
                  <a:ext cx="1448" cy="220109"/>
                </a:xfrm>
                <a:custGeom>
                  <a:avLst/>
                  <a:gdLst>
                    <a:gd name="connsiteX0" fmla="*/ 965 w 1448"/>
                    <a:gd name="connsiteY0" fmla="*/ 0 h 220109"/>
                    <a:gd name="connsiteX1" fmla="*/ 965 w 1448"/>
                    <a:gd name="connsiteY1" fmla="*/ 220110 h 220109"/>
                    <a:gd name="connsiteX2" fmla="*/ 965 w 1448"/>
                    <a:gd name="connsiteY2" fmla="*/ 0 h 2201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220109">
                      <a:moveTo>
                        <a:pt x="965" y="0"/>
                      </a:moveTo>
                      <a:cubicBezTo>
                        <a:pt x="1609" y="73370"/>
                        <a:pt x="1609" y="146740"/>
                        <a:pt x="965" y="220110"/>
                      </a:cubicBezTo>
                      <a:cubicBezTo>
                        <a:pt x="-322" y="146740"/>
                        <a:pt x="-322" y="73370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3BFF5994-5537-4F8C-9214-44E49F2FC2FA}"/>
                    </a:ext>
                  </a:extLst>
                </p:cNvPr>
                <p:cNvSpPr/>
                <p:nvPr/>
              </p:nvSpPr>
              <p:spPr>
                <a:xfrm>
                  <a:off x="4458047" y="2026038"/>
                  <a:ext cx="2413" cy="115847"/>
                </a:xfrm>
                <a:custGeom>
                  <a:avLst/>
                  <a:gdLst>
                    <a:gd name="connsiteX0" fmla="*/ 1448 w 2413"/>
                    <a:gd name="connsiteY0" fmla="*/ 0 h 115847"/>
                    <a:gd name="connsiteX1" fmla="*/ 1448 w 2413"/>
                    <a:gd name="connsiteY1" fmla="*/ 115847 h 115847"/>
                    <a:gd name="connsiteX2" fmla="*/ 1448 w 2413"/>
                    <a:gd name="connsiteY2" fmla="*/ 0 h 1158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3" h="115847">
                      <a:moveTo>
                        <a:pt x="1448" y="0"/>
                      </a:moveTo>
                      <a:cubicBezTo>
                        <a:pt x="2735" y="38616"/>
                        <a:pt x="2735" y="77232"/>
                        <a:pt x="1448" y="115847"/>
                      </a:cubicBezTo>
                      <a:cubicBezTo>
                        <a:pt x="-483" y="77232"/>
                        <a:pt x="-483" y="38616"/>
                        <a:pt x="1448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3FCAE08F-D0A1-4A5E-A130-FDDBB7E1FF76}"/>
                  </a:ext>
                </a:extLst>
              </p:cNvPr>
              <p:cNvSpPr/>
              <p:nvPr/>
            </p:nvSpPr>
            <p:spPr>
              <a:xfrm>
                <a:off x="4398353" y="1889596"/>
                <a:ext cx="104262" cy="464676"/>
              </a:xfrm>
              <a:custGeom>
                <a:avLst/>
                <a:gdLst>
                  <a:gd name="connsiteX0" fmla="*/ 14159 w 104262"/>
                  <a:gd name="connsiteY0" fmla="*/ 63072 h 464676"/>
                  <a:gd name="connsiteX1" fmla="*/ 52131 w 104262"/>
                  <a:gd name="connsiteY1" fmla="*/ 13516 h 464676"/>
                  <a:gd name="connsiteX2" fmla="*/ 104263 w 104262"/>
                  <a:gd name="connsiteY2" fmla="*/ 65003 h 464676"/>
                  <a:gd name="connsiteX3" fmla="*/ 104263 w 104262"/>
                  <a:gd name="connsiteY3" fmla="*/ 51488 h 464676"/>
                  <a:gd name="connsiteX4" fmla="*/ 52131 w 104262"/>
                  <a:gd name="connsiteY4" fmla="*/ 0 h 464676"/>
                  <a:gd name="connsiteX5" fmla="*/ 0 w 104262"/>
                  <a:gd name="connsiteY5" fmla="*/ 51488 h 464676"/>
                  <a:gd name="connsiteX6" fmla="*/ 0 w 104262"/>
                  <a:gd name="connsiteY6" fmla="*/ 464676 h 464676"/>
                  <a:gd name="connsiteX7" fmla="*/ 14159 w 104262"/>
                  <a:gd name="connsiteY7" fmla="*/ 464676 h 464676"/>
                  <a:gd name="connsiteX8" fmla="*/ 14159 w 104262"/>
                  <a:gd name="connsiteY8" fmla="*/ 63072 h 46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262" h="464676">
                    <a:moveTo>
                      <a:pt x="14159" y="63072"/>
                    </a:moveTo>
                    <a:cubicBezTo>
                      <a:pt x="14159" y="25100"/>
                      <a:pt x="41190" y="13516"/>
                      <a:pt x="52131" y="13516"/>
                    </a:cubicBezTo>
                    <a:cubicBezTo>
                      <a:pt x="81093" y="13516"/>
                      <a:pt x="104263" y="36685"/>
                      <a:pt x="104263" y="65003"/>
                    </a:cubicBezTo>
                    <a:lnTo>
                      <a:pt x="104263" y="51488"/>
                    </a:lnTo>
                    <a:cubicBezTo>
                      <a:pt x="104263" y="23169"/>
                      <a:pt x="81093" y="0"/>
                      <a:pt x="52131" y="0"/>
                    </a:cubicBezTo>
                    <a:cubicBezTo>
                      <a:pt x="23169" y="0"/>
                      <a:pt x="0" y="23169"/>
                      <a:pt x="0" y="51488"/>
                    </a:cubicBezTo>
                    <a:lnTo>
                      <a:pt x="0" y="464676"/>
                    </a:lnTo>
                    <a:lnTo>
                      <a:pt x="14159" y="464676"/>
                    </a:lnTo>
                    <a:lnTo>
                      <a:pt x="14159" y="63072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9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184332" y="1902468"/>
              <a:ext cx="130006" cy="471755"/>
              <a:chOff x="6184332" y="1902468"/>
              <a:chExt cx="130006" cy="47175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F9F5CFA8-1ADE-46D1-8536-F2E0ED1D2E05}"/>
                  </a:ext>
                </a:extLst>
              </p:cNvPr>
              <p:cNvSpPr/>
              <p:nvPr/>
            </p:nvSpPr>
            <p:spPr>
              <a:xfrm>
                <a:off x="6184332" y="1902468"/>
                <a:ext cx="130006" cy="471755"/>
              </a:xfrm>
              <a:custGeom>
                <a:avLst/>
                <a:gdLst>
                  <a:gd name="connsiteX0" fmla="*/ 130006 w 130006"/>
                  <a:gd name="connsiteY0" fmla="*/ 457597 h 471755"/>
                  <a:gd name="connsiteX1" fmla="*/ 65003 w 130006"/>
                  <a:gd name="connsiteY1" fmla="*/ 471756 h 471755"/>
                  <a:gd name="connsiteX2" fmla="*/ 0 w 130006"/>
                  <a:gd name="connsiteY2" fmla="*/ 457597 h 471755"/>
                  <a:gd name="connsiteX3" fmla="*/ 0 w 130006"/>
                  <a:gd name="connsiteY3" fmla="*/ 7723 h 471755"/>
                  <a:gd name="connsiteX4" fmla="*/ 65003 w 130006"/>
                  <a:gd name="connsiteY4" fmla="*/ 0 h 471755"/>
                  <a:gd name="connsiteX5" fmla="*/ 130006 w 130006"/>
                  <a:gd name="connsiteY5" fmla="*/ 7723 h 471755"/>
                  <a:gd name="connsiteX6" fmla="*/ 130006 w 130006"/>
                  <a:gd name="connsiteY6" fmla="*/ 457597 h 47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471755">
                    <a:moveTo>
                      <a:pt x="130006" y="457597"/>
                    </a:moveTo>
                    <a:cubicBezTo>
                      <a:pt x="130006" y="457597"/>
                      <a:pt x="101688" y="471756"/>
                      <a:pt x="65003" y="471756"/>
                    </a:cubicBezTo>
                    <a:cubicBezTo>
                      <a:pt x="28318" y="471756"/>
                      <a:pt x="0" y="457597"/>
                      <a:pt x="0" y="457597"/>
                    </a:cubicBezTo>
                    <a:lnTo>
                      <a:pt x="0" y="7723"/>
                    </a:lnTo>
                    <a:cubicBezTo>
                      <a:pt x="0" y="7723"/>
                      <a:pt x="15446" y="0"/>
                      <a:pt x="65003" y="0"/>
                    </a:cubicBezTo>
                    <a:cubicBezTo>
                      <a:pt x="114560" y="0"/>
                      <a:pt x="130006" y="7723"/>
                      <a:pt x="130006" y="7723"/>
                    </a:cubicBezTo>
                    <a:lnTo>
                      <a:pt x="130006" y="457597"/>
                    </a:ln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5CEC39BB-1AB7-4F5E-9244-FD8BA0491275}"/>
                  </a:ext>
                </a:extLst>
              </p:cNvPr>
              <p:cNvSpPr/>
              <p:nvPr/>
            </p:nvSpPr>
            <p:spPr>
              <a:xfrm>
                <a:off x="6217799" y="1970045"/>
                <a:ext cx="63072" cy="63072"/>
              </a:xfrm>
              <a:custGeom>
                <a:avLst/>
                <a:gdLst>
                  <a:gd name="connsiteX0" fmla="*/ 63072 w 63072"/>
                  <a:gd name="connsiteY0" fmla="*/ 31536 h 63072"/>
                  <a:gd name="connsiteX1" fmla="*/ 31536 w 63072"/>
                  <a:gd name="connsiteY1" fmla="*/ 63072 h 63072"/>
                  <a:gd name="connsiteX2" fmla="*/ 0 w 63072"/>
                  <a:gd name="connsiteY2" fmla="*/ 31536 h 63072"/>
                  <a:gd name="connsiteX3" fmla="*/ 31536 w 63072"/>
                  <a:gd name="connsiteY3" fmla="*/ 0 h 63072"/>
                  <a:gd name="connsiteX4" fmla="*/ 63072 w 63072"/>
                  <a:gd name="connsiteY4" fmla="*/ 31536 h 6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72" h="63072">
                    <a:moveTo>
                      <a:pt x="63072" y="31536"/>
                    </a:moveTo>
                    <a:cubicBezTo>
                      <a:pt x="63072" y="48913"/>
                      <a:pt x="48913" y="63072"/>
                      <a:pt x="31536" y="63072"/>
                    </a:cubicBezTo>
                    <a:cubicBezTo>
                      <a:pt x="14159" y="63072"/>
                      <a:pt x="0" y="48913"/>
                      <a:pt x="0" y="31536"/>
                    </a:cubicBezTo>
                    <a:cubicBezTo>
                      <a:pt x="0" y="14159"/>
                      <a:pt x="14159" y="0"/>
                      <a:pt x="31536" y="0"/>
                    </a:cubicBezTo>
                    <a:cubicBezTo>
                      <a:pt x="48913" y="0"/>
                      <a:pt x="63072" y="14159"/>
                      <a:pt x="63072" y="31536"/>
                    </a:cubicBezTo>
                    <a:close/>
                  </a:path>
                </a:pathLst>
              </a:custGeom>
              <a:solidFill>
                <a:srgbClr val="D12E1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A8BBCC0E-85A2-4B44-AAB1-078DE0070982}"/>
                  </a:ext>
                </a:extLst>
              </p:cNvPr>
              <p:cNvSpPr/>
              <p:nvPr/>
            </p:nvSpPr>
            <p:spPr>
              <a:xfrm>
                <a:off x="6184332" y="1923063"/>
                <a:ext cx="130006" cy="38615"/>
              </a:xfrm>
              <a:custGeom>
                <a:avLst/>
                <a:gdLst>
                  <a:gd name="connsiteX0" fmla="*/ 65003 w 130006"/>
                  <a:gd name="connsiteY0" fmla="*/ 0 h 38615"/>
                  <a:gd name="connsiteX1" fmla="*/ 0 w 130006"/>
                  <a:gd name="connsiteY1" fmla="*/ 7723 h 38615"/>
                  <a:gd name="connsiteX2" fmla="*/ 0 w 130006"/>
                  <a:gd name="connsiteY2" fmla="*/ 38616 h 38615"/>
                  <a:gd name="connsiteX3" fmla="*/ 65003 w 130006"/>
                  <a:gd name="connsiteY3" fmla="*/ 30893 h 38615"/>
                  <a:gd name="connsiteX4" fmla="*/ 130006 w 130006"/>
                  <a:gd name="connsiteY4" fmla="*/ 38616 h 38615"/>
                  <a:gd name="connsiteX5" fmla="*/ 130006 w 130006"/>
                  <a:gd name="connsiteY5" fmla="*/ 7723 h 38615"/>
                  <a:gd name="connsiteX6" fmla="*/ 65003 w 130006"/>
                  <a:gd name="connsiteY6" fmla="*/ 0 h 3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38615">
                    <a:moveTo>
                      <a:pt x="65003" y="0"/>
                    </a:moveTo>
                    <a:cubicBezTo>
                      <a:pt x="15446" y="0"/>
                      <a:pt x="0" y="7723"/>
                      <a:pt x="0" y="7723"/>
                    </a:cubicBezTo>
                    <a:lnTo>
                      <a:pt x="0" y="38616"/>
                    </a:lnTo>
                    <a:cubicBezTo>
                      <a:pt x="0" y="38616"/>
                      <a:pt x="15446" y="30893"/>
                      <a:pt x="65003" y="30893"/>
                    </a:cubicBezTo>
                    <a:cubicBezTo>
                      <a:pt x="114560" y="30893"/>
                      <a:pt x="130006" y="38616"/>
                      <a:pt x="130006" y="38616"/>
                    </a:cubicBezTo>
                    <a:lnTo>
                      <a:pt x="130006" y="7723"/>
                    </a:lnTo>
                    <a:cubicBezTo>
                      <a:pt x="130006" y="7723"/>
                      <a:pt x="114560" y="0"/>
                      <a:pt x="65003" y="0"/>
                    </a:cubicBezTo>
                    <a:close/>
                  </a:path>
                </a:pathLst>
              </a:custGeom>
              <a:solidFill>
                <a:srgbClr val="D12E1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41846DAD-6F0F-48CB-A75D-4CFB4F5D884C}"/>
                  </a:ext>
                </a:extLst>
              </p:cNvPr>
              <p:cNvSpPr/>
              <p:nvPr/>
            </p:nvSpPr>
            <p:spPr>
              <a:xfrm>
                <a:off x="6184332" y="2287338"/>
                <a:ext cx="130006" cy="38615"/>
              </a:xfrm>
              <a:custGeom>
                <a:avLst/>
                <a:gdLst>
                  <a:gd name="connsiteX0" fmla="*/ 65003 w 130006"/>
                  <a:gd name="connsiteY0" fmla="*/ 38616 h 38615"/>
                  <a:gd name="connsiteX1" fmla="*/ 0 w 130006"/>
                  <a:gd name="connsiteY1" fmla="*/ 30893 h 38615"/>
                  <a:gd name="connsiteX2" fmla="*/ 0 w 130006"/>
                  <a:gd name="connsiteY2" fmla="*/ 0 h 38615"/>
                  <a:gd name="connsiteX3" fmla="*/ 65003 w 130006"/>
                  <a:gd name="connsiteY3" fmla="*/ 7723 h 38615"/>
                  <a:gd name="connsiteX4" fmla="*/ 130006 w 130006"/>
                  <a:gd name="connsiteY4" fmla="*/ 0 h 38615"/>
                  <a:gd name="connsiteX5" fmla="*/ 130006 w 130006"/>
                  <a:gd name="connsiteY5" fmla="*/ 30893 h 38615"/>
                  <a:gd name="connsiteX6" fmla="*/ 65003 w 130006"/>
                  <a:gd name="connsiteY6" fmla="*/ 38616 h 3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38615">
                    <a:moveTo>
                      <a:pt x="65003" y="38616"/>
                    </a:moveTo>
                    <a:cubicBezTo>
                      <a:pt x="15446" y="38616"/>
                      <a:pt x="0" y="30893"/>
                      <a:pt x="0" y="30893"/>
                    </a:cubicBezTo>
                    <a:lnTo>
                      <a:pt x="0" y="0"/>
                    </a:lnTo>
                    <a:cubicBezTo>
                      <a:pt x="0" y="0"/>
                      <a:pt x="15446" y="7723"/>
                      <a:pt x="65003" y="7723"/>
                    </a:cubicBezTo>
                    <a:cubicBezTo>
                      <a:pt x="114560" y="7723"/>
                      <a:pt x="130006" y="0"/>
                      <a:pt x="130006" y="0"/>
                    </a:cubicBezTo>
                    <a:lnTo>
                      <a:pt x="130006" y="30893"/>
                    </a:lnTo>
                    <a:cubicBezTo>
                      <a:pt x="130006" y="30893"/>
                      <a:pt x="114560" y="38616"/>
                      <a:pt x="65003" y="38616"/>
                    </a:cubicBezTo>
                    <a:close/>
                  </a:path>
                </a:pathLst>
              </a:custGeom>
              <a:solidFill>
                <a:srgbClr val="D12E1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3FA47D61-1582-45C7-B6F4-DBC16AAAAC19}"/>
                  </a:ext>
                </a:extLst>
              </p:cNvPr>
              <p:cNvSpPr/>
              <p:nvPr/>
            </p:nvSpPr>
            <p:spPr>
              <a:xfrm>
                <a:off x="6184332" y="2331103"/>
                <a:ext cx="130006" cy="23169"/>
              </a:xfrm>
              <a:custGeom>
                <a:avLst/>
                <a:gdLst>
                  <a:gd name="connsiteX0" fmla="*/ 65003 w 130006"/>
                  <a:gd name="connsiteY0" fmla="*/ 23169 h 23169"/>
                  <a:gd name="connsiteX1" fmla="*/ 0 w 130006"/>
                  <a:gd name="connsiteY1" fmla="*/ 15446 h 23169"/>
                  <a:gd name="connsiteX2" fmla="*/ 0 w 130006"/>
                  <a:gd name="connsiteY2" fmla="*/ 0 h 23169"/>
                  <a:gd name="connsiteX3" fmla="*/ 65003 w 130006"/>
                  <a:gd name="connsiteY3" fmla="*/ 7723 h 23169"/>
                  <a:gd name="connsiteX4" fmla="*/ 130006 w 130006"/>
                  <a:gd name="connsiteY4" fmla="*/ 0 h 23169"/>
                  <a:gd name="connsiteX5" fmla="*/ 130006 w 130006"/>
                  <a:gd name="connsiteY5" fmla="*/ 15446 h 23169"/>
                  <a:gd name="connsiteX6" fmla="*/ 65003 w 130006"/>
                  <a:gd name="connsiteY6" fmla="*/ 23169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23169">
                    <a:moveTo>
                      <a:pt x="65003" y="23169"/>
                    </a:moveTo>
                    <a:cubicBezTo>
                      <a:pt x="15446" y="23169"/>
                      <a:pt x="0" y="15446"/>
                      <a:pt x="0" y="15446"/>
                    </a:cubicBezTo>
                    <a:lnTo>
                      <a:pt x="0" y="0"/>
                    </a:lnTo>
                    <a:cubicBezTo>
                      <a:pt x="0" y="0"/>
                      <a:pt x="15446" y="7723"/>
                      <a:pt x="65003" y="7723"/>
                    </a:cubicBezTo>
                    <a:cubicBezTo>
                      <a:pt x="114560" y="7723"/>
                      <a:pt x="130006" y="0"/>
                      <a:pt x="130006" y="0"/>
                    </a:cubicBezTo>
                    <a:lnTo>
                      <a:pt x="130006" y="15446"/>
                    </a:lnTo>
                    <a:cubicBezTo>
                      <a:pt x="130006" y="15446"/>
                      <a:pt x="114560" y="23169"/>
                      <a:pt x="65003" y="23169"/>
                    </a:cubicBezTo>
                    <a:close/>
                  </a:path>
                </a:pathLst>
              </a:custGeom>
              <a:solidFill>
                <a:srgbClr val="D12E1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45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031156" y="1818157"/>
              <a:ext cx="153819" cy="555423"/>
              <a:chOff x="6031156" y="1818157"/>
              <a:chExt cx="153819" cy="555423"/>
            </a:xfrm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2C7933C5-E74A-4B9F-A023-5E01A74715BD}"/>
                  </a:ext>
                </a:extLst>
              </p:cNvPr>
              <p:cNvSpPr/>
              <p:nvPr/>
            </p:nvSpPr>
            <p:spPr>
              <a:xfrm>
                <a:off x="6031156" y="1818157"/>
                <a:ext cx="153175" cy="555423"/>
              </a:xfrm>
              <a:custGeom>
                <a:avLst/>
                <a:gdLst>
                  <a:gd name="connsiteX0" fmla="*/ 153176 w 153175"/>
                  <a:gd name="connsiteY0" fmla="*/ 539333 h 555423"/>
                  <a:gd name="connsiteX1" fmla="*/ 76588 w 153175"/>
                  <a:gd name="connsiteY1" fmla="*/ 555423 h 555423"/>
                  <a:gd name="connsiteX2" fmla="*/ 0 w 153175"/>
                  <a:gd name="connsiteY2" fmla="*/ 539333 h 555423"/>
                  <a:gd name="connsiteX3" fmla="*/ 0 w 153175"/>
                  <a:gd name="connsiteY3" fmla="*/ 9010 h 555423"/>
                  <a:gd name="connsiteX4" fmla="*/ 76588 w 153175"/>
                  <a:gd name="connsiteY4" fmla="*/ 0 h 555423"/>
                  <a:gd name="connsiteX5" fmla="*/ 153176 w 153175"/>
                  <a:gd name="connsiteY5" fmla="*/ 9010 h 555423"/>
                  <a:gd name="connsiteX6" fmla="*/ 153176 w 153175"/>
                  <a:gd name="connsiteY6" fmla="*/ 539333 h 555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175" h="555423">
                    <a:moveTo>
                      <a:pt x="153176" y="539333"/>
                    </a:moveTo>
                    <a:cubicBezTo>
                      <a:pt x="153176" y="539333"/>
                      <a:pt x="119709" y="555423"/>
                      <a:pt x="76588" y="555423"/>
                    </a:cubicBezTo>
                    <a:cubicBezTo>
                      <a:pt x="33467" y="555423"/>
                      <a:pt x="0" y="539333"/>
                      <a:pt x="0" y="539333"/>
                    </a:cubicBezTo>
                    <a:lnTo>
                      <a:pt x="0" y="9010"/>
                    </a:lnTo>
                    <a:cubicBezTo>
                      <a:pt x="0" y="9010"/>
                      <a:pt x="18664" y="0"/>
                      <a:pt x="76588" y="0"/>
                    </a:cubicBezTo>
                    <a:cubicBezTo>
                      <a:pt x="134511" y="0"/>
                      <a:pt x="153176" y="9010"/>
                      <a:pt x="153176" y="9010"/>
                    </a:cubicBezTo>
                    <a:lnTo>
                      <a:pt x="153176" y="539333"/>
                    </a:lnTo>
                    <a:close/>
                  </a:path>
                </a:pathLst>
              </a:custGeom>
              <a:solidFill>
                <a:srgbClr val="662482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16C02B04-8F0C-4CEE-B07A-639F539411C3}"/>
                  </a:ext>
                </a:extLst>
              </p:cNvPr>
              <p:cNvSpPr/>
              <p:nvPr/>
            </p:nvSpPr>
            <p:spPr>
              <a:xfrm>
                <a:off x="6031156" y="1862565"/>
                <a:ext cx="153819" cy="71439"/>
              </a:xfrm>
              <a:custGeom>
                <a:avLst/>
                <a:gdLst>
                  <a:gd name="connsiteX0" fmla="*/ 153176 w 153819"/>
                  <a:gd name="connsiteY0" fmla="*/ 28962 h 71439"/>
                  <a:gd name="connsiteX1" fmla="*/ 134511 w 153819"/>
                  <a:gd name="connsiteY1" fmla="*/ 23813 h 71439"/>
                  <a:gd name="connsiteX2" fmla="*/ 76588 w 153819"/>
                  <a:gd name="connsiteY2" fmla="*/ 0 h 71439"/>
                  <a:gd name="connsiteX3" fmla="*/ 18664 w 153819"/>
                  <a:gd name="connsiteY3" fmla="*/ 23813 h 71439"/>
                  <a:gd name="connsiteX4" fmla="*/ 0 w 153819"/>
                  <a:gd name="connsiteY4" fmla="*/ 28962 h 71439"/>
                  <a:gd name="connsiteX5" fmla="*/ 0 w 153819"/>
                  <a:gd name="connsiteY5" fmla="*/ 65003 h 71439"/>
                  <a:gd name="connsiteX6" fmla="*/ 30249 w 153819"/>
                  <a:gd name="connsiteY6" fmla="*/ 58567 h 71439"/>
                  <a:gd name="connsiteX7" fmla="*/ 77232 w 153819"/>
                  <a:gd name="connsiteY7" fmla="*/ 71439 h 71439"/>
                  <a:gd name="connsiteX8" fmla="*/ 123570 w 153819"/>
                  <a:gd name="connsiteY8" fmla="*/ 58567 h 71439"/>
                  <a:gd name="connsiteX9" fmla="*/ 153819 w 153819"/>
                  <a:gd name="connsiteY9" fmla="*/ 65003 h 71439"/>
                  <a:gd name="connsiteX10" fmla="*/ 153819 w 153819"/>
                  <a:gd name="connsiteY10" fmla="*/ 28962 h 71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3819" h="71439">
                    <a:moveTo>
                      <a:pt x="153176" y="28962"/>
                    </a:moveTo>
                    <a:cubicBezTo>
                      <a:pt x="153176" y="28962"/>
                      <a:pt x="148027" y="26387"/>
                      <a:pt x="134511" y="23813"/>
                    </a:cubicBezTo>
                    <a:cubicBezTo>
                      <a:pt x="126145" y="9654"/>
                      <a:pt x="103619" y="0"/>
                      <a:pt x="76588" y="0"/>
                    </a:cubicBezTo>
                    <a:cubicBezTo>
                      <a:pt x="49557" y="0"/>
                      <a:pt x="27031" y="9654"/>
                      <a:pt x="18664" y="23813"/>
                    </a:cubicBezTo>
                    <a:cubicBezTo>
                      <a:pt x="5149" y="26387"/>
                      <a:pt x="0" y="28962"/>
                      <a:pt x="0" y="28962"/>
                    </a:cubicBezTo>
                    <a:lnTo>
                      <a:pt x="0" y="65003"/>
                    </a:lnTo>
                    <a:cubicBezTo>
                      <a:pt x="0" y="65003"/>
                      <a:pt x="7723" y="61142"/>
                      <a:pt x="30249" y="58567"/>
                    </a:cubicBezTo>
                    <a:cubicBezTo>
                      <a:pt x="41190" y="66290"/>
                      <a:pt x="57924" y="71439"/>
                      <a:pt x="77232" y="71439"/>
                    </a:cubicBezTo>
                    <a:cubicBezTo>
                      <a:pt x="96539" y="71439"/>
                      <a:pt x="112629" y="66290"/>
                      <a:pt x="123570" y="58567"/>
                    </a:cubicBezTo>
                    <a:cubicBezTo>
                      <a:pt x="145453" y="61142"/>
                      <a:pt x="153819" y="65003"/>
                      <a:pt x="153819" y="65003"/>
                    </a:cubicBezTo>
                    <a:lnTo>
                      <a:pt x="153819" y="28962"/>
                    </a:lnTo>
                    <a:close/>
                  </a:path>
                </a:pathLst>
              </a:custGeom>
              <a:solidFill>
                <a:srgbClr val="7A4996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538DE73E-320A-482F-B867-1D75E694C55D}"/>
                  </a:ext>
                </a:extLst>
              </p:cNvPr>
              <p:cNvSpPr/>
              <p:nvPr/>
            </p:nvSpPr>
            <p:spPr>
              <a:xfrm>
                <a:off x="6031156" y="2271892"/>
                <a:ext cx="153175" cy="45695"/>
              </a:xfrm>
              <a:custGeom>
                <a:avLst/>
                <a:gdLst>
                  <a:gd name="connsiteX0" fmla="*/ 76588 w 153175"/>
                  <a:gd name="connsiteY0" fmla="*/ 45695 h 45695"/>
                  <a:gd name="connsiteX1" fmla="*/ 0 w 153175"/>
                  <a:gd name="connsiteY1" fmla="*/ 36685 h 45695"/>
                  <a:gd name="connsiteX2" fmla="*/ 0 w 153175"/>
                  <a:gd name="connsiteY2" fmla="*/ 0 h 45695"/>
                  <a:gd name="connsiteX3" fmla="*/ 76588 w 153175"/>
                  <a:gd name="connsiteY3" fmla="*/ 9010 h 45695"/>
                  <a:gd name="connsiteX4" fmla="*/ 153176 w 153175"/>
                  <a:gd name="connsiteY4" fmla="*/ 0 h 45695"/>
                  <a:gd name="connsiteX5" fmla="*/ 153176 w 153175"/>
                  <a:gd name="connsiteY5" fmla="*/ 36041 h 45695"/>
                  <a:gd name="connsiteX6" fmla="*/ 76588 w 153175"/>
                  <a:gd name="connsiteY6" fmla="*/ 45695 h 4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175" h="45695">
                    <a:moveTo>
                      <a:pt x="76588" y="45695"/>
                    </a:moveTo>
                    <a:cubicBezTo>
                      <a:pt x="18664" y="45695"/>
                      <a:pt x="0" y="36685"/>
                      <a:pt x="0" y="36685"/>
                    </a:cubicBezTo>
                    <a:lnTo>
                      <a:pt x="0" y="0"/>
                    </a:lnTo>
                    <a:cubicBezTo>
                      <a:pt x="0" y="0"/>
                      <a:pt x="18664" y="9010"/>
                      <a:pt x="76588" y="9010"/>
                    </a:cubicBezTo>
                    <a:cubicBezTo>
                      <a:pt x="134511" y="9010"/>
                      <a:pt x="153176" y="0"/>
                      <a:pt x="153176" y="0"/>
                    </a:cubicBezTo>
                    <a:lnTo>
                      <a:pt x="153176" y="36041"/>
                    </a:lnTo>
                    <a:cubicBezTo>
                      <a:pt x="153176" y="36685"/>
                      <a:pt x="134511" y="45695"/>
                      <a:pt x="76588" y="45695"/>
                    </a:cubicBezTo>
                    <a:close/>
                  </a:path>
                </a:pathLst>
              </a:custGeom>
              <a:solidFill>
                <a:srgbClr val="7A4996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51C8B5CF-7EC4-4597-89E8-C09A7632505F}"/>
                  </a:ext>
                </a:extLst>
              </p:cNvPr>
              <p:cNvSpPr/>
              <p:nvPr/>
            </p:nvSpPr>
            <p:spPr>
              <a:xfrm>
                <a:off x="6031156" y="2323379"/>
                <a:ext cx="153175" cy="27031"/>
              </a:xfrm>
              <a:custGeom>
                <a:avLst/>
                <a:gdLst>
                  <a:gd name="connsiteX0" fmla="*/ 76588 w 153175"/>
                  <a:gd name="connsiteY0" fmla="*/ 27031 h 27031"/>
                  <a:gd name="connsiteX1" fmla="*/ 0 w 153175"/>
                  <a:gd name="connsiteY1" fmla="*/ 18021 h 27031"/>
                  <a:gd name="connsiteX2" fmla="*/ 0 w 153175"/>
                  <a:gd name="connsiteY2" fmla="*/ 0 h 27031"/>
                  <a:gd name="connsiteX3" fmla="*/ 76588 w 153175"/>
                  <a:gd name="connsiteY3" fmla="*/ 9010 h 27031"/>
                  <a:gd name="connsiteX4" fmla="*/ 153176 w 153175"/>
                  <a:gd name="connsiteY4" fmla="*/ 0 h 27031"/>
                  <a:gd name="connsiteX5" fmla="*/ 153176 w 153175"/>
                  <a:gd name="connsiteY5" fmla="*/ 18021 h 27031"/>
                  <a:gd name="connsiteX6" fmla="*/ 76588 w 153175"/>
                  <a:gd name="connsiteY6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3175" h="27031">
                    <a:moveTo>
                      <a:pt x="76588" y="27031"/>
                    </a:moveTo>
                    <a:cubicBezTo>
                      <a:pt x="18664" y="27031"/>
                      <a:pt x="0" y="18021"/>
                      <a:pt x="0" y="18021"/>
                    </a:cubicBezTo>
                    <a:lnTo>
                      <a:pt x="0" y="0"/>
                    </a:lnTo>
                    <a:cubicBezTo>
                      <a:pt x="0" y="0"/>
                      <a:pt x="18664" y="9010"/>
                      <a:pt x="76588" y="9010"/>
                    </a:cubicBezTo>
                    <a:cubicBezTo>
                      <a:pt x="134511" y="9010"/>
                      <a:pt x="153176" y="0"/>
                      <a:pt x="153176" y="0"/>
                    </a:cubicBezTo>
                    <a:lnTo>
                      <a:pt x="153176" y="18021"/>
                    </a:lnTo>
                    <a:cubicBezTo>
                      <a:pt x="153176" y="18021"/>
                      <a:pt x="134511" y="27031"/>
                      <a:pt x="76588" y="27031"/>
                    </a:cubicBezTo>
                    <a:close/>
                  </a:path>
                </a:pathLst>
              </a:custGeom>
              <a:solidFill>
                <a:srgbClr val="7A4996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901150" y="1902468"/>
              <a:ext cx="130006" cy="471755"/>
              <a:chOff x="5901150" y="1902468"/>
              <a:chExt cx="130006" cy="471755"/>
            </a:xfrm>
          </p:grpSpPr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9A7D4782-8098-466A-B361-5118A77FA1CA}"/>
                  </a:ext>
                </a:extLst>
              </p:cNvPr>
              <p:cNvSpPr/>
              <p:nvPr/>
            </p:nvSpPr>
            <p:spPr>
              <a:xfrm>
                <a:off x="5901150" y="1902468"/>
                <a:ext cx="130006" cy="471755"/>
              </a:xfrm>
              <a:custGeom>
                <a:avLst/>
                <a:gdLst>
                  <a:gd name="connsiteX0" fmla="*/ 130006 w 130006"/>
                  <a:gd name="connsiteY0" fmla="*/ 457597 h 471755"/>
                  <a:gd name="connsiteX1" fmla="*/ 65003 w 130006"/>
                  <a:gd name="connsiteY1" fmla="*/ 471756 h 471755"/>
                  <a:gd name="connsiteX2" fmla="*/ 0 w 130006"/>
                  <a:gd name="connsiteY2" fmla="*/ 457597 h 471755"/>
                  <a:gd name="connsiteX3" fmla="*/ 0 w 130006"/>
                  <a:gd name="connsiteY3" fmla="*/ 7723 h 471755"/>
                  <a:gd name="connsiteX4" fmla="*/ 65003 w 130006"/>
                  <a:gd name="connsiteY4" fmla="*/ 0 h 471755"/>
                  <a:gd name="connsiteX5" fmla="*/ 130006 w 130006"/>
                  <a:gd name="connsiteY5" fmla="*/ 7723 h 471755"/>
                  <a:gd name="connsiteX6" fmla="*/ 130006 w 130006"/>
                  <a:gd name="connsiteY6" fmla="*/ 457597 h 47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471755">
                    <a:moveTo>
                      <a:pt x="130006" y="457597"/>
                    </a:moveTo>
                    <a:cubicBezTo>
                      <a:pt x="130006" y="457597"/>
                      <a:pt x="101688" y="471756"/>
                      <a:pt x="65003" y="471756"/>
                    </a:cubicBezTo>
                    <a:cubicBezTo>
                      <a:pt x="28318" y="471756"/>
                      <a:pt x="0" y="457597"/>
                      <a:pt x="0" y="457597"/>
                    </a:cubicBezTo>
                    <a:lnTo>
                      <a:pt x="0" y="7723"/>
                    </a:lnTo>
                    <a:cubicBezTo>
                      <a:pt x="0" y="7723"/>
                      <a:pt x="15446" y="0"/>
                      <a:pt x="65003" y="0"/>
                    </a:cubicBezTo>
                    <a:cubicBezTo>
                      <a:pt x="114560" y="0"/>
                      <a:pt x="130006" y="7723"/>
                      <a:pt x="130006" y="7723"/>
                    </a:cubicBezTo>
                    <a:lnTo>
                      <a:pt x="130006" y="457597"/>
                    </a:lnTo>
                    <a:close/>
                  </a:path>
                </a:pathLst>
              </a:custGeom>
              <a:solidFill>
                <a:srgbClr val="F08325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86540392-8696-4447-AA80-AA18B5F3D821}"/>
                  </a:ext>
                </a:extLst>
              </p:cNvPr>
              <p:cNvSpPr/>
              <p:nvPr/>
            </p:nvSpPr>
            <p:spPr>
              <a:xfrm>
                <a:off x="5901150" y="1956530"/>
                <a:ext cx="130006" cy="38615"/>
              </a:xfrm>
              <a:custGeom>
                <a:avLst/>
                <a:gdLst>
                  <a:gd name="connsiteX0" fmla="*/ 65003 w 130006"/>
                  <a:gd name="connsiteY0" fmla="*/ 0 h 38615"/>
                  <a:gd name="connsiteX1" fmla="*/ 0 w 130006"/>
                  <a:gd name="connsiteY1" fmla="*/ 7723 h 38615"/>
                  <a:gd name="connsiteX2" fmla="*/ 0 w 130006"/>
                  <a:gd name="connsiteY2" fmla="*/ 38616 h 38615"/>
                  <a:gd name="connsiteX3" fmla="*/ 65003 w 130006"/>
                  <a:gd name="connsiteY3" fmla="*/ 30893 h 38615"/>
                  <a:gd name="connsiteX4" fmla="*/ 130006 w 130006"/>
                  <a:gd name="connsiteY4" fmla="*/ 38616 h 38615"/>
                  <a:gd name="connsiteX5" fmla="*/ 130006 w 130006"/>
                  <a:gd name="connsiteY5" fmla="*/ 7723 h 38615"/>
                  <a:gd name="connsiteX6" fmla="*/ 65003 w 130006"/>
                  <a:gd name="connsiteY6" fmla="*/ 0 h 3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38615">
                    <a:moveTo>
                      <a:pt x="65003" y="0"/>
                    </a:moveTo>
                    <a:cubicBezTo>
                      <a:pt x="15446" y="0"/>
                      <a:pt x="0" y="7723"/>
                      <a:pt x="0" y="7723"/>
                    </a:cubicBezTo>
                    <a:lnTo>
                      <a:pt x="0" y="38616"/>
                    </a:lnTo>
                    <a:cubicBezTo>
                      <a:pt x="0" y="38616"/>
                      <a:pt x="15446" y="30893"/>
                      <a:pt x="65003" y="30893"/>
                    </a:cubicBezTo>
                    <a:cubicBezTo>
                      <a:pt x="114560" y="30893"/>
                      <a:pt x="130006" y="38616"/>
                      <a:pt x="130006" y="38616"/>
                    </a:cubicBezTo>
                    <a:lnTo>
                      <a:pt x="130006" y="7723"/>
                    </a:lnTo>
                    <a:cubicBezTo>
                      <a:pt x="130006" y="7723"/>
                      <a:pt x="114560" y="0"/>
                      <a:pt x="6500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3C13C39D-0C6B-4331-BA15-D271D60991B7}"/>
                  </a:ext>
                </a:extLst>
              </p:cNvPr>
              <p:cNvSpPr/>
              <p:nvPr/>
            </p:nvSpPr>
            <p:spPr>
              <a:xfrm>
                <a:off x="5901150" y="2073664"/>
                <a:ext cx="130006" cy="157037"/>
              </a:xfrm>
              <a:custGeom>
                <a:avLst/>
                <a:gdLst>
                  <a:gd name="connsiteX0" fmla="*/ 65003 w 130006"/>
                  <a:gd name="connsiteY0" fmla="*/ 0 h 157037"/>
                  <a:gd name="connsiteX1" fmla="*/ 0 w 130006"/>
                  <a:gd name="connsiteY1" fmla="*/ 7723 h 157037"/>
                  <a:gd name="connsiteX2" fmla="*/ 0 w 130006"/>
                  <a:gd name="connsiteY2" fmla="*/ 151888 h 157037"/>
                  <a:gd name="connsiteX3" fmla="*/ 65003 w 130006"/>
                  <a:gd name="connsiteY3" fmla="*/ 157037 h 157037"/>
                  <a:gd name="connsiteX4" fmla="*/ 130006 w 130006"/>
                  <a:gd name="connsiteY4" fmla="*/ 151888 h 157037"/>
                  <a:gd name="connsiteX5" fmla="*/ 130006 w 130006"/>
                  <a:gd name="connsiteY5" fmla="*/ 7723 h 157037"/>
                  <a:gd name="connsiteX6" fmla="*/ 65003 w 130006"/>
                  <a:gd name="connsiteY6" fmla="*/ 0 h 15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157037">
                    <a:moveTo>
                      <a:pt x="65003" y="0"/>
                    </a:moveTo>
                    <a:cubicBezTo>
                      <a:pt x="15446" y="0"/>
                      <a:pt x="0" y="7723"/>
                      <a:pt x="0" y="7723"/>
                    </a:cubicBezTo>
                    <a:lnTo>
                      <a:pt x="0" y="151888"/>
                    </a:lnTo>
                    <a:cubicBezTo>
                      <a:pt x="0" y="151888"/>
                      <a:pt x="15446" y="157037"/>
                      <a:pt x="65003" y="157037"/>
                    </a:cubicBezTo>
                    <a:cubicBezTo>
                      <a:pt x="114560" y="157037"/>
                      <a:pt x="130006" y="151888"/>
                      <a:pt x="130006" y="151888"/>
                    </a:cubicBezTo>
                    <a:lnTo>
                      <a:pt x="130006" y="7723"/>
                    </a:lnTo>
                    <a:cubicBezTo>
                      <a:pt x="130006" y="7723"/>
                      <a:pt x="114560" y="0"/>
                      <a:pt x="6500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5EA93E9C-309C-4BFD-A796-18F96F89AE46}"/>
                  </a:ext>
                </a:extLst>
              </p:cNvPr>
              <p:cNvSpPr/>
              <p:nvPr/>
            </p:nvSpPr>
            <p:spPr>
              <a:xfrm>
                <a:off x="5901150" y="1928212"/>
                <a:ext cx="130006" cy="23169"/>
              </a:xfrm>
              <a:custGeom>
                <a:avLst/>
                <a:gdLst>
                  <a:gd name="connsiteX0" fmla="*/ 65003 w 130006"/>
                  <a:gd name="connsiteY0" fmla="*/ 0 h 23169"/>
                  <a:gd name="connsiteX1" fmla="*/ 0 w 130006"/>
                  <a:gd name="connsiteY1" fmla="*/ 7723 h 23169"/>
                  <a:gd name="connsiteX2" fmla="*/ 0 w 130006"/>
                  <a:gd name="connsiteY2" fmla="*/ 23169 h 23169"/>
                  <a:gd name="connsiteX3" fmla="*/ 65003 w 130006"/>
                  <a:gd name="connsiteY3" fmla="*/ 15446 h 23169"/>
                  <a:gd name="connsiteX4" fmla="*/ 130006 w 130006"/>
                  <a:gd name="connsiteY4" fmla="*/ 23169 h 23169"/>
                  <a:gd name="connsiteX5" fmla="*/ 130006 w 130006"/>
                  <a:gd name="connsiteY5" fmla="*/ 7723 h 23169"/>
                  <a:gd name="connsiteX6" fmla="*/ 65003 w 130006"/>
                  <a:gd name="connsiteY6" fmla="*/ 0 h 23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006" h="23169">
                    <a:moveTo>
                      <a:pt x="65003" y="0"/>
                    </a:moveTo>
                    <a:cubicBezTo>
                      <a:pt x="15446" y="0"/>
                      <a:pt x="0" y="7723"/>
                      <a:pt x="0" y="7723"/>
                    </a:cubicBezTo>
                    <a:lnTo>
                      <a:pt x="0" y="23169"/>
                    </a:lnTo>
                    <a:cubicBezTo>
                      <a:pt x="0" y="23169"/>
                      <a:pt x="15446" y="15446"/>
                      <a:pt x="65003" y="15446"/>
                    </a:cubicBezTo>
                    <a:cubicBezTo>
                      <a:pt x="114560" y="15446"/>
                      <a:pt x="130006" y="23169"/>
                      <a:pt x="130006" y="23169"/>
                    </a:cubicBezTo>
                    <a:lnTo>
                      <a:pt x="130006" y="7723"/>
                    </a:lnTo>
                    <a:cubicBezTo>
                      <a:pt x="130006" y="7723"/>
                      <a:pt x="114560" y="0"/>
                      <a:pt x="6500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07CF0CF-C08C-43DD-B721-0E78319B7775}"/>
                </a:ext>
              </a:extLst>
            </p:cNvPr>
            <p:cNvSpPr/>
            <p:nvPr/>
          </p:nvSpPr>
          <p:spPr>
            <a:xfrm>
              <a:off x="4151856" y="2363282"/>
              <a:ext cx="2851129" cy="131293"/>
            </a:xfrm>
            <a:custGeom>
              <a:avLst/>
              <a:gdLst>
                <a:gd name="connsiteX0" fmla="*/ 2851130 w 2851129"/>
                <a:gd name="connsiteY0" fmla="*/ 131294 h 131293"/>
                <a:gd name="connsiteX1" fmla="*/ 2851130 w 2851129"/>
                <a:gd name="connsiteY1" fmla="*/ 48913 h 131293"/>
                <a:gd name="connsiteX2" fmla="*/ 2802216 w 2851129"/>
                <a:gd name="connsiteY2" fmla="*/ 0 h 131293"/>
                <a:gd name="connsiteX3" fmla="*/ 48913 w 2851129"/>
                <a:gd name="connsiteY3" fmla="*/ 0 h 131293"/>
                <a:gd name="connsiteX4" fmla="*/ 0 w 2851129"/>
                <a:gd name="connsiteY4" fmla="*/ 48913 h 131293"/>
                <a:gd name="connsiteX5" fmla="*/ 0 w 2851129"/>
                <a:gd name="connsiteY5" fmla="*/ 131294 h 131293"/>
                <a:gd name="connsiteX6" fmla="*/ 2851130 w 2851129"/>
                <a:gd name="connsiteY6" fmla="*/ 131294 h 131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1129" h="131293">
                  <a:moveTo>
                    <a:pt x="2851130" y="131294"/>
                  </a:moveTo>
                  <a:lnTo>
                    <a:pt x="2851130" y="48913"/>
                  </a:lnTo>
                  <a:cubicBezTo>
                    <a:pt x="2851130" y="21882"/>
                    <a:pt x="2829247" y="0"/>
                    <a:pt x="2802216" y="0"/>
                  </a:cubicBezTo>
                  <a:lnTo>
                    <a:pt x="48913" y="0"/>
                  </a:lnTo>
                  <a:cubicBezTo>
                    <a:pt x="21882" y="0"/>
                    <a:pt x="0" y="21882"/>
                    <a:pt x="0" y="48913"/>
                  </a:cubicBezTo>
                  <a:lnTo>
                    <a:pt x="0" y="131294"/>
                  </a:lnTo>
                  <a:lnTo>
                    <a:pt x="2851130" y="131294"/>
                  </a:lnTo>
                  <a:close/>
                </a:path>
              </a:pathLst>
            </a:custGeom>
            <a:solidFill>
              <a:srgbClr val="B64C41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343943" y="1910834"/>
              <a:ext cx="509727" cy="160898"/>
              <a:chOff x="6343943" y="1910834"/>
              <a:chExt cx="509727" cy="160898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3EA04B28-919A-4D9D-94C3-38ADF810C257}"/>
                  </a:ext>
                </a:extLst>
              </p:cNvPr>
              <p:cNvSpPr/>
              <p:nvPr/>
            </p:nvSpPr>
            <p:spPr>
              <a:xfrm>
                <a:off x="6343943" y="1910834"/>
                <a:ext cx="509727" cy="160898"/>
              </a:xfrm>
              <a:custGeom>
                <a:avLst/>
                <a:gdLst>
                  <a:gd name="connsiteX0" fmla="*/ 7079 w 509727"/>
                  <a:gd name="connsiteY0" fmla="*/ 146740 h 160898"/>
                  <a:gd name="connsiteX1" fmla="*/ 429278 w 509727"/>
                  <a:gd name="connsiteY1" fmla="*/ 146740 h 160898"/>
                  <a:gd name="connsiteX2" fmla="*/ 429278 w 509727"/>
                  <a:gd name="connsiteY2" fmla="*/ 146740 h 160898"/>
                  <a:gd name="connsiteX3" fmla="*/ 495569 w 509727"/>
                  <a:gd name="connsiteY3" fmla="*/ 80449 h 160898"/>
                  <a:gd name="connsiteX4" fmla="*/ 429278 w 509727"/>
                  <a:gd name="connsiteY4" fmla="*/ 14159 h 160898"/>
                  <a:gd name="connsiteX5" fmla="*/ 429278 w 509727"/>
                  <a:gd name="connsiteY5" fmla="*/ 14159 h 160898"/>
                  <a:gd name="connsiteX6" fmla="*/ 7079 w 509727"/>
                  <a:gd name="connsiteY6" fmla="*/ 14159 h 160898"/>
                  <a:gd name="connsiteX7" fmla="*/ 0 w 509727"/>
                  <a:gd name="connsiteY7" fmla="*/ 7080 h 160898"/>
                  <a:gd name="connsiteX8" fmla="*/ 7079 w 509727"/>
                  <a:gd name="connsiteY8" fmla="*/ 0 h 160898"/>
                  <a:gd name="connsiteX9" fmla="*/ 429278 w 509727"/>
                  <a:gd name="connsiteY9" fmla="*/ 0 h 160898"/>
                  <a:gd name="connsiteX10" fmla="*/ 509728 w 509727"/>
                  <a:gd name="connsiteY10" fmla="*/ 80449 h 160898"/>
                  <a:gd name="connsiteX11" fmla="*/ 429278 w 509727"/>
                  <a:gd name="connsiteY11" fmla="*/ 160899 h 160898"/>
                  <a:gd name="connsiteX12" fmla="*/ 429278 w 509727"/>
                  <a:gd name="connsiteY12" fmla="*/ 160899 h 160898"/>
                  <a:gd name="connsiteX13" fmla="*/ 7079 w 509727"/>
                  <a:gd name="connsiteY13" fmla="*/ 160899 h 160898"/>
                  <a:gd name="connsiteX14" fmla="*/ 0 w 509727"/>
                  <a:gd name="connsiteY14" fmla="*/ 153819 h 160898"/>
                  <a:gd name="connsiteX15" fmla="*/ 7079 w 509727"/>
                  <a:gd name="connsiteY15" fmla="*/ 146740 h 16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9727" h="160898">
                    <a:moveTo>
                      <a:pt x="7079" y="146740"/>
                    </a:moveTo>
                    <a:lnTo>
                      <a:pt x="429278" y="146740"/>
                    </a:lnTo>
                    <a:lnTo>
                      <a:pt x="429278" y="146740"/>
                    </a:lnTo>
                    <a:cubicBezTo>
                      <a:pt x="465964" y="146740"/>
                      <a:pt x="495569" y="117135"/>
                      <a:pt x="495569" y="80449"/>
                    </a:cubicBezTo>
                    <a:cubicBezTo>
                      <a:pt x="495569" y="43765"/>
                      <a:pt x="465964" y="14159"/>
                      <a:pt x="429278" y="14159"/>
                    </a:cubicBezTo>
                    <a:lnTo>
                      <a:pt x="429278" y="14159"/>
                    </a:lnTo>
                    <a:lnTo>
                      <a:pt x="7079" y="14159"/>
                    </a:lnTo>
                    <a:cubicBezTo>
                      <a:pt x="3218" y="14159"/>
                      <a:pt x="0" y="10941"/>
                      <a:pt x="0" y="7080"/>
                    </a:cubicBezTo>
                    <a:cubicBezTo>
                      <a:pt x="0" y="3218"/>
                      <a:pt x="3218" y="0"/>
                      <a:pt x="7079" y="0"/>
                    </a:cubicBezTo>
                    <a:lnTo>
                      <a:pt x="429278" y="0"/>
                    </a:lnTo>
                    <a:cubicBezTo>
                      <a:pt x="473686" y="0"/>
                      <a:pt x="509728" y="36041"/>
                      <a:pt x="509728" y="80449"/>
                    </a:cubicBezTo>
                    <a:cubicBezTo>
                      <a:pt x="509728" y="124858"/>
                      <a:pt x="473686" y="160899"/>
                      <a:pt x="429278" y="160899"/>
                    </a:cubicBezTo>
                    <a:lnTo>
                      <a:pt x="429278" y="160899"/>
                    </a:lnTo>
                    <a:lnTo>
                      <a:pt x="7079" y="160899"/>
                    </a:lnTo>
                    <a:cubicBezTo>
                      <a:pt x="3218" y="160899"/>
                      <a:pt x="0" y="157681"/>
                      <a:pt x="0" y="153819"/>
                    </a:cubicBezTo>
                    <a:cubicBezTo>
                      <a:pt x="0" y="149958"/>
                      <a:pt x="3218" y="146740"/>
                      <a:pt x="7079" y="146740"/>
                    </a:cubicBez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54885" y="1925637"/>
                <a:ext cx="484627" cy="132580"/>
                <a:chOff x="6354885" y="1925637"/>
                <a:chExt cx="484627" cy="132580"/>
              </a:xfrm>
            </p:grpSpPr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id="{3191B201-7199-45FD-8111-8D2CFE842E8C}"/>
                    </a:ext>
                  </a:extLst>
                </p:cNvPr>
                <p:cNvSpPr/>
                <p:nvPr/>
              </p:nvSpPr>
              <p:spPr>
                <a:xfrm>
                  <a:off x="6354885" y="1925637"/>
                  <a:ext cx="467894" cy="132580"/>
                </a:xfrm>
                <a:custGeom>
                  <a:avLst/>
                  <a:gdLst>
                    <a:gd name="connsiteX0" fmla="*/ 0 w 467894"/>
                    <a:gd name="connsiteY0" fmla="*/ 0 h 132580"/>
                    <a:gd name="connsiteX1" fmla="*/ 401604 w 467894"/>
                    <a:gd name="connsiteY1" fmla="*/ 0 h 132580"/>
                    <a:gd name="connsiteX2" fmla="*/ 467894 w 467894"/>
                    <a:gd name="connsiteY2" fmla="*/ 66290 h 132580"/>
                    <a:gd name="connsiteX3" fmla="*/ 401604 w 467894"/>
                    <a:gd name="connsiteY3" fmla="*/ 132581 h 132580"/>
                    <a:gd name="connsiteX4" fmla="*/ 0 w 467894"/>
                    <a:gd name="connsiteY4" fmla="*/ 132581 h 132580"/>
                    <a:gd name="connsiteX5" fmla="*/ 0 w 467894"/>
                    <a:gd name="connsiteY5" fmla="*/ 0 h 13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894" h="132580">
                      <a:moveTo>
                        <a:pt x="0" y="0"/>
                      </a:moveTo>
                      <a:lnTo>
                        <a:pt x="401604" y="0"/>
                      </a:lnTo>
                      <a:cubicBezTo>
                        <a:pt x="438289" y="0"/>
                        <a:pt x="467894" y="29605"/>
                        <a:pt x="467894" y="66290"/>
                      </a:cubicBezTo>
                      <a:cubicBezTo>
                        <a:pt x="467894" y="102975"/>
                        <a:pt x="438289" y="132581"/>
                        <a:pt x="401604" y="132581"/>
                      </a:cubicBezTo>
                      <a:lnTo>
                        <a:pt x="0" y="13258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D0B284F9-1479-4A99-88D5-132C33A17980}"/>
                    </a:ext>
                  </a:extLst>
                </p:cNvPr>
                <p:cNvSpPr/>
                <p:nvPr/>
              </p:nvSpPr>
              <p:spPr>
                <a:xfrm>
                  <a:off x="6354885" y="1925637"/>
                  <a:ext cx="484627" cy="132580"/>
                </a:xfrm>
                <a:custGeom>
                  <a:avLst/>
                  <a:gdLst>
                    <a:gd name="connsiteX0" fmla="*/ 0 w 484627"/>
                    <a:gd name="connsiteY0" fmla="*/ 115847 h 132580"/>
                    <a:gd name="connsiteX1" fmla="*/ 410614 w 484627"/>
                    <a:gd name="connsiteY1" fmla="*/ 115847 h 132580"/>
                    <a:gd name="connsiteX2" fmla="*/ 467251 w 484627"/>
                    <a:gd name="connsiteY2" fmla="*/ 66290 h 132580"/>
                    <a:gd name="connsiteX3" fmla="*/ 400960 w 484627"/>
                    <a:gd name="connsiteY3" fmla="*/ 0 h 132580"/>
                    <a:gd name="connsiteX4" fmla="*/ 418337 w 484627"/>
                    <a:gd name="connsiteY4" fmla="*/ 0 h 132580"/>
                    <a:gd name="connsiteX5" fmla="*/ 484628 w 484627"/>
                    <a:gd name="connsiteY5" fmla="*/ 66290 h 132580"/>
                    <a:gd name="connsiteX6" fmla="*/ 418337 w 484627"/>
                    <a:gd name="connsiteY6" fmla="*/ 132581 h 132580"/>
                    <a:gd name="connsiteX7" fmla="*/ 0 w 484627"/>
                    <a:gd name="connsiteY7" fmla="*/ 132581 h 132580"/>
                    <a:gd name="connsiteX8" fmla="*/ 0 w 484627"/>
                    <a:gd name="connsiteY8" fmla="*/ 115847 h 132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4627" h="132580">
                      <a:moveTo>
                        <a:pt x="0" y="115847"/>
                      </a:moveTo>
                      <a:lnTo>
                        <a:pt x="410614" y="115847"/>
                      </a:lnTo>
                      <a:cubicBezTo>
                        <a:pt x="449873" y="115847"/>
                        <a:pt x="467251" y="85598"/>
                        <a:pt x="467251" y="66290"/>
                      </a:cubicBezTo>
                      <a:cubicBezTo>
                        <a:pt x="467251" y="29605"/>
                        <a:pt x="437645" y="0"/>
                        <a:pt x="400960" y="0"/>
                      </a:cubicBezTo>
                      <a:lnTo>
                        <a:pt x="418337" y="0"/>
                      </a:lnTo>
                      <a:cubicBezTo>
                        <a:pt x="455022" y="0"/>
                        <a:pt x="484628" y="29605"/>
                        <a:pt x="484628" y="66290"/>
                      </a:cubicBezTo>
                      <a:cubicBezTo>
                        <a:pt x="484628" y="102975"/>
                        <a:pt x="455022" y="132581"/>
                        <a:pt x="418337" y="132581"/>
                      </a:cubicBezTo>
                      <a:lnTo>
                        <a:pt x="0" y="132581"/>
                      </a:lnTo>
                      <a:lnTo>
                        <a:pt x="0" y="115847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54885" y="1937544"/>
                <a:ext cx="448586" cy="109411"/>
                <a:chOff x="6354885" y="1937544"/>
                <a:chExt cx="448586" cy="109411"/>
              </a:xfrm>
              <a:solidFill>
                <a:srgbClr val="A79E9D"/>
              </a:solidFill>
            </p:grpSpPr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87D278E5-CFDE-4EBC-9E08-EE8CDF2294AC}"/>
                    </a:ext>
                  </a:extLst>
                </p:cNvPr>
                <p:cNvSpPr/>
                <p:nvPr/>
              </p:nvSpPr>
              <p:spPr>
                <a:xfrm>
                  <a:off x="6417313" y="1950416"/>
                  <a:ext cx="317292" cy="1930"/>
                </a:xfrm>
                <a:custGeom>
                  <a:avLst/>
                  <a:gdLst>
                    <a:gd name="connsiteX0" fmla="*/ 317292 w 317292"/>
                    <a:gd name="connsiteY0" fmla="*/ 965 h 1930"/>
                    <a:gd name="connsiteX1" fmla="*/ 0 w 317292"/>
                    <a:gd name="connsiteY1" fmla="*/ 965 h 1930"/>
                    <a:gd name="connsiteX2" fmla="*/ 317292 w 317292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7292" h="1930">
                      <a:moveTo>
                        <a:pt x="317292" y="965"/>
                      </a:moveTo>
                      <a:cubicBezTo>
                        <a:pt x="211743" y="2253"/>
                        <a:pt x="105550" y="2253"/>
                        <a:pt x="0" y="965"/>
                      </a:cubicBezTo>
                      <a:cubicBezTo>
                        <a:pt x="105550" y="-322"/>
                        <a:pt x="211099" y="-322"/>
                        <a:pt x="317292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70869912-3674-49D1-92D6-8A58C3A5ECB6}"/>
                    </a:ext>
                  </a:extLst>
                </p:cNvPr>
                <p:cNvSpPr/>
                <p:nvPr/>
              </p:nvSpPr>
              <p:spPr>
                <a:xfrm>
                  <a:off x="6561479" y="1990962"/>
                  <a:ext cx="241991" cy="1930"/>
                </a:xfrm>
                <a:custGeom>
                  <a:avLst/>
                  <a:gdLst>
                    <a:gd name="connsiteX0" fmla="*/ 241992 w 241991"/>
                    <a:gd name="connsiteY0" fmla="*/ 965 h 1930"/>
                    <a:gd name="connsiteX1" fmla="*/ 0 w 241991"/>
                    <a:gd name="connsiteY1" fmla="*/ 965 h 1930"/>
                    <a:gd name="connsiteX2" fmla="*/ 241992 w 241991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41991" h="1930">
                      <a:moveTo>
                        <a:pt x="241992" y="965"/>
                      </a:moveTo>
                      <a:cubicBezTo>
                        <a:pt x="161542" y="2253"/>
                        <a:pt x="80449" y="2253"/>
                        <a:pt x="0" y="965"/>
                      </a:cubicBezTo>
                      <a:cubicBezTo>
                        <a:pt x="80449" y="-322"/>
                        <a:pt x="161542" y="-322"/>
                        <a:pt x="241992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E9CE3916-3383-46E5-AF54-5F371190FA27}"/>
                    </a:ext>
                  </a:extLst>
                </p:cNvPr>
                <p:cNvSpPr/>
                <p:nvPr/>
              </p:nvSpPr>
              <p:spPr>
                <a:xfrm>
                  <a:off x="6354885" y="2026360"/>
                  <a:ext cx="316649" cy="1930"/>
                </a:xfrm>
                <a:custGeom>
                  <a:avLst/>
                  <a:gdLst>
                    <a:gd name="connsiteX0" fmla="*/ 316649 w 316649"/>
                    <a:gd name="connsiteY0" fmla="*/ 965 h 1930"/>
                    <a:gd name="connsiteX1" fmla="*/ 0 w 316649"/>
                    <a:gd name="connsiteY1" fmla="*/ 965 h 1930"/>
                    <a:gd name="connsiteX2" fmla="*/ 316649 w 316649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16649" h="1930">
                      <a:moveTo>
                        <a:pt x="316649" y="965"/>
                      </a:moveTo>
                      <a:cubicBezTo>
                        <a:pt x="211099" y="2253"/>
                        <a:pt x="105549" y="2253"/>
                        <a:pt x="0" y="965"/>
                      </a:cubicBezTo>
                      <a:cubicBezTo>
                        <a:pt x="105549" y="-322"/>
                        <a:pt x="211099" y="-322"/>
                        <a:pt x="316649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5" name="Freeform: Shape 164">
                  <a:extLst>
                    <a:ext uri="{FF2B5EF4-FFF2-40B4-BE49-F238E27FC236}">
                      <a16:creationId xmlns:a16="http://schemas.microsoft.com/office/drawing/2014/main" id="{1C7110CB-5D38-4F1C-811A-6CB502C2D0A5}"/>
                    </a:ext>
                  </a:extLst>
                </p:cNvPr>
                <p:cNvSpPr/>
                <p:nvPr/>
              </p:nvSpPr>
              <p:spPr>
                <a:xfrm>
                  <a:off x="6354885" y="2005604"/>
                  <a:ext cx="337887" cy="1448"/>
                </a:xfrm>
                <a:custGeom>
                  <a:avLst/>
                  <a:gdLst>
                    <a:gd name="connsiteX0" fmla="*/ 337887 w 337887"/>
                    <a:gd name="connsiteY0" fmla="*/ 483 h 1448"/>
                    <a:gd name="connsiteX1" fmla="*/ 0 w 337887"/>
                    <a:gd name="connsiteY1" fmla="*/ 483 h 1448"/>
                    <a:gd name="connsiteX2" fmla="*/ 337887 w 337887"/>
                    <a:gd name="connsiteY2" fmla="*/ 483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7887" h="1448">
                      <a:moveTo>
                        <a:pt x="337887" y="483"/>
                      </a:moveTo>
                      <a:cubicBezTo>
                        <a:pt x="225258" y="1770"/>
                        <a:pt x="112629" y="1770"/>
                        <a:pt x="0" y="483"/>
                      </a:cubicBezTo>
                      <a:cubicBezTo>
                        <a:pt x="112629" y="-161"/>
                        <a:pt x="225258" y="-161"/>
                        <a:pt x="337887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id="{CFA361F8-1737-4E2D-A001-763F70A1113F}"/>
                    </a:ext>
                  </a:extLst>
                </p:cNvPr>
                <p:cNvSpPr/>
                <p:nvPr/>
              </p:nvSpPr>
              <p:spPr>
                <a:xfrm>
                  <a:off x="6354885" y="1967954"/>
                  <a:ext cx="337887" cy="2896"/>
                </a:xfrm>
                <a:custGeom>
                  <a:avLst/>
                  <a:gdLst>
                    <a:gd name="connsiteX0" fmla="*/ 337887 w 337887"/>
                    <a:gd name="connsiteY0" fmla="*/ 1448 h 2896"/>
                    <a:gd name="connsiteX1" fmla="*/ 0 w 337887"/>
                    <a:gd name="connsiteY1" fmla="*/ 1448 h 2896"/>
                    <a:gd name="connsiteX2" fmla="*/ 337887 w 337887"/>
                    <a:gd name="connsiteY2" fmla="*/ 1448 h 2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7887" h="2896">
                      <a:moveTo>
                        <a:pt x="337887" y="1448"/>
                      </a:moveTo>
                      <a:cubicBezTo>
                        <a:pt x="225258" y="3379"/>
                        <a:pt x="112629" y="3379"/>
                        <a:pt x="0" y="1448"/>
                      </a:cubicBezTo>
                      <a:cubicBezTo>
                        <a:pt x="112629" y="-483"/>
                        <a:pt x="225258" y="-483"/>
                        <a:pt x="337887" y="1448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B22AC42C-4E5A-4CB3-8EAE-F0C6F6CA69ED}"/>
                    </a:ext>
                  </a:extLst>
                </p:cNvPr>
                <p:cNvSpPr/>
                <p:nvPr/>
              </p:nvSpPr>
              <p:spPr>
                <a:xfrm>
                  <a:off x="6354885" y="1937544"/>
                  <a:ext cx="133867" cy="1930"/>
                </a:xfrm>
                <a:custGeom>
                  <a:avLst/>
                  <a:gdLst>
                    <a:gd name="connsiteX0" fmla="*/ 133868 w 133867"/>
                    <a:gd name="connsiteY0" fmla="*/ 965 h 1930"/>
                    <a:gd name="connsiteX1" fmla="*/ 0 w 133867"/>
                    <a:gd name="connsiteY1" fmla="*/ 965 h 1930"/>
                    <a:gd name="connsiteX2" fmla="*/ 133868 w 133867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3867" h="1930">
                      <a:moveTo>
                        <a:pt x="133868" y="965"/>
                      </a:moveTo>
                      <a:cubicBezTo>
                        <a:pt x="89460" y="2253"/>
                        <a:pt x="44408" y="2253"/>
                        <a:pt x="0" y="965"/>
                      </a:cubicBezTo>
                      <a:cubicBezTo>
                        <a:pt x="44408" y="-322"/>
                        <a:pt x="88816" y="-322"/>
                        <a:pt x="133868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4B9E0C4A-66AC-42AC-A390-6FB8275A0B31}"/>
                    </a:ext>
                  </a:extLst>
                </p:cNvPr>
                <p:cNvSpPr/>
                <p:nvPr/>
              </p:nvSpPr>
              <p:spPr>
                <a:xfrm>
                  <a:off x="6378698" y="2045024"/>
                  <a:ext cx="362988" cy="1930"/>
                </a:xfrm>
                <a:custGeom>
                  <a:avLst/>
                  <a:gdLst>
                    <a:gd name="connsiteX0" fmla="*/ 362988 w 362988"/>
                    <a:gd name="connsiteY0" fmla="*/ 965 h 1930"/>
                    <a:gd name="connsiteX1" fmla="*/ 0 w 362988"/>
                    <a:gd name="connsiteY1" fmla="*/ 965 h 1930"/>
                    <a:gd name="connsiteX2" fmla="*/ 362988 w 362988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2988" h="1930">
                      <a:moveTo>
                        <a:pt x="362988" y="965"/>
                      </a:moveTo>
                      <a:cubicBezTo>
                        <a:pt x="241992" y="2253"/>
                        <a:pt x="120996" y="2253"/>
                        <a:pt x="0" y="965"/>
                      </a:cubicBezTo>
                      <a:cubicBezTo>
                        <a:pt x="120996" y="-322"/>
                        <a:pt x="241992" y="-322"/>
                        <a:pt x="362988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F1E5B8D4-B4B8-419C-895D-60618087FE37}"/>
                    </a:ext>
                  </a:extLst>
                </p:cNvPr>
                <p:cNvSpPr/>
                <p:nvPr/>
              </p:nvSpPr>
              <p:spPr>
                <a:xfrm>
                  <a:off x="6622621" y="1976320"/>
                  <a:ext cx="130649" cy="2896"/>
                </a:xfrm>
                <a:custGeom>
                  <a:avLst/>
                  <a:gdLst>
                    <a:gd name="connsiteX0" fmla="*/ 130649 w 130649"/>
                    <a:gd name="connsiteY0" fmla="*/ 1448 h 2896"/>
                    <a:gd name="connsiteX1" fmla="*/ 0 w 130649"/>
                    <a:gd name="connsiteY1" fmla="*/ 1448 h 2896"/>
                    <a:gd name="connsiteX2" fmla="*/ 130649 w 130649"/>
                    <a:gd name="connsiteY2" fmla="*/ 1448 h 2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0649" h="2896">
                      <a:moveTo>
                        <a:pt x="130649" y="1448"/>
                      </a:moveTo>
                      <a:cubicBezTo>
                        <a:pt x="86885" y="3379"/>
                        <a:pt x="43764" y="3379"/>
                        <a:pt x="0" y="1448"/>
                      </a:cubicBezTo>
                      <a:cubicBezTo>
                        <a:pt x="43121" y="-483"/>
                        <a:pt x="86885" y="-483"/>
                        <a:pt x="130649" y="1448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7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343943" y="2071090"/>
              <a:ext cx="580523" cy="150601"/>
              <a:chOff x="6343943" y="2071090"/>
              <a:chExt cx="580523" cy="150601"/>
            </a:xfrm>
          </p:grpSpPr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9D598A99-83F8-42E6-AD23-6144AD65AF5E}"/>
                  </a:ext>
                </a:extLst>
              </p:cNvPr>
              <p:cNvSpPr/>
              <p:nvPr/>
            </p:nvSpPr>
            <p:spPr>
              <a:xfrm>
                <a:off x="6360677" y="2097477"/>
                <a:ext cx="525174" cy="100400"/>
              </a:xfrm>
              <a:custGeom>
                <a:avLst/>
                <a:gdLst>
                  <a:gd name="connsiteX0" fmla="*/ 0 w 525174"/>
                  <a:gd name="connsiteY0" fmla="*/ 0 h 100400"/>
                  <a:gd name="connsiteX1" fmla="*/ 475617 w 525174"/>
                  <a:gd name="connsiteY1" fmla="*/ 0 h 100400"/>
                  <a:gd name="connsiteX2" fmla="*/ 525174 w 525174"/>
                  <a:gd name="connsiteY2" fmla="*/ 50201 h 100400"/>
                  <a:gd name="connsiteX3" fmla="*/ 475617 w 525174"/>
                  <a:gd name="connsiteY3" fmla="*/ 100401 h 100400"/>
                  <a:gd name="connsiteX4" fmla="*/ 0 w 525174"/>
                  <a:gd name="connsiteY4" fmla="*/ 100401 h 100400"/>
                  <a:gd name="connsiteX5" fmla="*/ 0 w 525174"/>
                  <a:gd name="connsiteY5" fmla="*/ 0 h 1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174" h="100400">
                    <a:moveTo>
                      <a:pt x="0" y="0"/>
                    </a:moveTo>
                    <a:lnTo>
                      <a:pt x="475617" y="0"/>
                    </a:lnTo>
                    <a:cubicBezTo>
                      <a:pt x="503292" y="0"/>
                      <a:pt x="525174" y="22526"/>
                      <a:pt x="525174" y="50201"/>
                    </a:cubicBezTo>
                    <a:cubicBezTo>
                      <a:pt x="525174" y="77875"/>
                      <a:pt x="503292" y="100401"/>
                      <a:pt x="475617" y="100401"/>
                    </a:cubicBezTo>
                    <a:lnTo>
                      <a:pt x="0" y="1004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id="{0A249AF4-541B-4D62-95EC-F0417886E162}"/>
                  </a:ext>
                </a:extLst>
              </p:cNvPr>
              <p:cNvSpPr/>
              <p:nvPr/>
            </p:nvSpPr>
            <p:spPr>
              <a:xfrm>
                <a:off x="6343943" y="2071090"/>
                <a:ext cx="580523" cy="150601"/>
              </a:xfrm>
              <a:custGeom>
                <a:avLst/>
                <a:gdLst>
                  <a:gd name="connsiteX0" fmla="*/ 12872 w 580523"/>
                  <a:gd name="connsiteY0" fmla="*/ 126145 h 150601"/>
                  <a:gd name="connsiteX1" fmla="*/ 505223 w 580523"/>
                  <a:gd name="connsiteY1" fmla="*/ 126145 h 150601"/>
                  <a:gd name="connsiteX2" fmla="*/ 554779 w 580523"/>
                  <a:gd name="connsiteY2" fmla="*/ 75944 h 150601"/>
                  <a:gd name="connsiteX3" fmla="*/ 505223 w 580523"/>
                  <a:gd name="connsiteY3" fmla="*/ 25744 h 150601"/>
                  <a:gd name="connsiteX4" fmla="*/ 12872 w 580523"/>
                  <a:gd name="connsiteY4" fmla="*/ 25744 h 150601"/>
                  <a:gd name="connsiteX5" fmla="*/ 0 w 580523"/>
                  <a:gd name="connsiteY5" fmla="*/ 12872 h 150601"/>
                  <a:gd name="connsiteX6" fmla="*/ 12872 w 580523"/>
                  <a:gd name="connsiteY6" fmla="*/ 0 h 150601"/>
                  <a:gd name="connsiteX7" fmla="*/ 511659 w 580523"/>
                  <a:gd name="connsiteY7" fmla="*/ 0 h 150601"/>
                  <a:gd name="connsiteX8" fmla="*/ 580523 w 580523"/>
                  <a:gd name="connsiteY8" fmla="*/ 75301 h 150601"/>
                  <a:gd name="connsiteX9" fmla="*/ 511659 w 580523"/>
                  <a:gd name="connsiteY9" fmla="*/ 150602 h 150601"/>
                  <a:gd name="connsiteX10" fmla="*/ 12872 w 580523"/>
                  <a:gd name="connsiteY10" fmla="*/ 150602 h 150601"/>
                  <a:gd name="connsiteX11" fmla="*/ 0 w 580523"/>
                  <a:gd name="connsiteY11" fmla="*/ 137730 h 150601"/>
                  <a:gd name="connsiteX12" fmla="*/ 12872 w 580523"/>
                  <a:gd name="connsiteY12" fmla="*/ 126145 h 15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0523" h="150601">
                    <a:moveTo>
                      <a:pt x="12872" y="126145"/>
                    </a:moveTo>
                    <a:lnTo>
                      <a:pt x="505223" y="126145"/>
                    </a:lnTo>
                    <a:cubicBezTo>
                      <a:pt x="532253" y="126145"/>
                      <a:pt x="554779" y="103619"/>
                      <a:pt x="554779" y="75944"/>
                    </a:cubicBezTo>
                    <a:cubicBezTo>
                      <a:pt x="554779" y="48913"/>
                      <a:pt x="532898" y="26387"/>
                      <a:pt x="505223" y="25744"/>
                    </a:cubicBezTo>
                    <a:lnTo>
                      <a:pt x="12872" y="25744"/>
                    </a:lnTo>
                    <a:cubicBezTo>
                      <a:pt x="5793" y="25744"/>
                      <a:pt x="0" y="19952"/>
                      <a:pt x="0" y="12872"/>
                    </a:cubicBezTo>
                    <a:cubicBezTo>
                      <a:pt x="0" y="5793"/>
                      <a:pt x="5793" y="0"/>
                      <a:pt x="12872" y="0"/>
                    </a:cubicBezTo>
                    <a:lnTo>
                      <a:pt x="511659" y="0"/>
                    </a:lnTo>
                    <a:cubicBezTo>
                      <a:pt x="550274" y="3218"/>
                      <a:pt x="580523" y="36041"/>
                      <a:pt x="580523" y="75301"/>
                    </a:cubicBezTo>
                    <a:cubicBezTo>
                      <a:pt x="580523" y="114560"/>
                      <a:pt x="550274" y="147384"/>
                      <a:pt x="511659" y="150602"/>
                    </a:cubicBezTo>
                    <a:lnTo>
                      <a:pt x="12872" y="150602"/>
                    </a:lnTo>
                    <a:cubicBezTo>
                      <a:pt x="5793" y="150602"/>
                      <a:pt x="0" y="144809"/>
                      <a:pt x="0" y="137730"/>
                    </a:cubicBezTo>
                    <a:cubicBezTo>
                      <a:pt x="0" y="131937"/>
                      <a:pt x="5793" y="126145"/>
                      <a:pt x="12872" y="126145"/>
                    </a:cubicBezTo>
                    <a:close/>
                  </a:path>
                </a:pathLst>
              </a:custGeom>
              <a:solidFill>
                <a:srgbClr val="078AB1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73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60033" y="2104718"/>
                <a:ext cx="475617" cy="73691"/>
                <a:chOff x="6360033" y="2104718"/>
                <a:chExt cx="475617" cy="73691"/>
              </a:xfrm>
              <a:solidFill>
                <a:srgbClr val="A79E9D"/>
              </a:solidFill>
            </p:grpSpPr>
            <p:sp>
              <p:nvSpPr>
                <p:cNvPr id="174" name="Freeform: Shape 173">
                  <a:extLst>
                    <a:ext uri="{FF2B5EF4-FFF2-40B4-BE49-F238E27FC236}">
                      <a16:creationId xmlns:a16="http://schemas.microsoft.com/office/drawing/2014/main" id="{B5EAC973-BDB2-4DBE-A629-E9B96D1E0CEB}"/>
                    </a:ext>
                  </a:extLst>
                </p:cNvPr>
                <p:cNvSpPr/>
                <p:nvPr/>
              </p:nvSpPr>
              <p:spPr>
                <a:xfrm>
                  <a:off x="6413452" y="2115498"/>
                  <a:ext cx="362987" cy="1930"/>
                </a:xfrm>
                <a:custGeom>
                  <a:avLst/>
                  <a:gdLst>
                    <a:gd name="connsiteX0" fmla="*/ 362988 w 362987"/>
                    <a:gd name="connsiteY0" fmla="*/ 643 h 1930"/>
                    <a:gd name="connsiteX1" fmla="*/ 181494 w 362987"/>
                    <a:gd name="connsiteY1" fmla="*/ 1931 h 1930"/>
                    <a:gd name="connsiteX2" fmla="*/ 0 w 362987"/>
                    <a:gd name="connsiteY2" fmla="*/ 643 h 1930"/>
                    <a:gd name="connsiteX3" fmla="*/ 181494 w 362987"/>
                    <a:gd name="connsiteY3" fmla="*/ 0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2987" h="1930">
                      <a:moveTo>
                        <a:pt x="362988" y="643"/>
                      </a:moveTo>
                      <a:lnTo>
                        <a:pt x="181494" y="1931"/>
                      </a:lnTo>
                      <a:lnTo>
                        <a:pt x="0" y="643"/>
                      </a:lnTo>
                      <a:lnTo>
                        <a:pt x="181494" y="0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5" name="Freeform: Shape 174">
                  <a:extLst>
                    <a:ext uri="{FF2B5EF4-FFF2-40B4-BE49-F238E27FC236}">
                      <a16:creationId xmlns:a16="http://schemas.microsoft.com/office/drawing/2014/main" id="{062572C5-CB1C-4690-AD3B-CAB233801178}"/>
                    </a:ext>
                  </a:extLst>
                </p:cNvPr>
                <p:cNvSpPr/>
                <p:nvPr/>
              </p:nvSpPr>
              <p:spPr>
                <a:xfrm>
                  <a:off x="6579499" y="2146712"/>
                  <a:ext cx="256151" cy="1448"/>
                </a:xfrm>
                <a:custGeom>
                  <a:avLst/>
                  <a:gdLst>
                    <a:gd name="connsiteX0" fmla="*/ 256151 w 256151"/>
                    <a:gd name="connsiteY0" fmla="*/ 965 h 1448"/>
                    <a:gd name="connsiteX1" fmla="*/ 0 w 256151"/>
                    <a:gd name="connsiteY1" fmla="*/ 965 h 1448"/>
                    <a:gd name="connsiteX2" fmla="*/ 256151 w 256151"/>
                    <a:gd name="connsiteY2" fmla="*/ 965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6151" h="1448">
                      <a:moveTo>
                        <a:pt x="256151" y="965"/>
                      </a:moveTo>
                      <a:cubicBezTo>
                        <a:pt x="170553" y="1609"/>
                        <a:pt x="84955" y="1609"/>
                        <a:pt x="0" y="965"/>
                      </a:cubicBezTo>
                      <a:cubicBezTo>
                        <a:pt x="84955" y="-322"/>
                        <a:pt x="170553" y="-322"/>
                        <a:pt x="256151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6" name="Freeform: Shape 175">
                  <a:extLst>
                    <a:ext uri="{FF2B5EF4-FFF2-40B4-BE49-F238E27FC236}">
                      <a16:creationId xmlns:a16="http://schemas.microsoft.com/office/drawing/2014/main" id="{3C5D5DFA-0EB6-48DB-99B9-B8C13BCE4AB2}"/>
                    </a:ext>
                  </a:extLst>
                </p:cNvPr>
                <p:cNvSpPr/>
                <p:nvPr/>
              </p:nvSpPr>
              <p:spPr>
                <a:xfrm>
                  <a:off x="6360677" y="2169238"/>
                  <a:ext cx="361701" cy="1448"/>
                </a:xfrm>
                <a:custGeom>
                  <a:avLst/>
                  <a:gdLst>
                    <a:gd name="connsiteX0" fmla="*/ 361701 w 361701"/>
                    <a:gd name="connsiteY0" fmla="*/ 965 h 1448"/>
                    <a:gd name="connsiteX1" fmla="*/ 0 w 361701"/>
                    <a:gd name="connsiteY1" fmla="*/ 965 h 1448"/>
                    <a:gd name="connsiteX2" fmla="*/ 361701 w 361701"/>
                    <a:gd name="connsiteY2" fmla="*/ 965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61701" h="1448">
                      <a:moveTo>
                        <a:pt x="361701" y="965"/>
                      </a:moveTo>
                      <a:cubicBezTo>
                        <a:pt x="241348" y="1609"/>
                        <a:pt x="120353" y="1609"/>
                        <a:pt x="0" y="965"/>
                      </a:cubicBezTo>
                      <a:cubicBezTo>
                        <a:pt x="120353" y="-322"/>
                        <a:pt x="241348" y="-322"/>
                        <a:pt x="361701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7" name="Freeform: Shape 176">
                  <a:extLst>
                    <a:ext uri="{FF2B5EF4-FFF2-40B4-BE49-F238E27FC236}">
                      <a16:creationId xmlns:a16="http://schemas.microsoft.com/office/drawing/2014/main" id="{E6572180-D248-4658-9598-2EFBEECAD281}"/>
                    </a:ext>
                  </a:extLst>
                </p:cNvPr>
                <p:cNvSpPr/>
                <p:nvPr/>
              </p:nvSpPr>
              <p:spPr>
                <a:xfrm>
                  <a:off x="6360033" y="2156205"/>
                  <a:ext cx="380364" cy="965"/>
                </a:xfrm>
                <a:custGeom>
                  <a:avLst/>
                  <a:gdLst>
                    <a:gd name="connsiteX0" fmla="*/ 380365 w 380364"/>
                    <a:gd name="connsiteY0" fmla="*/ 483 h 965"/>
                    <a:gd name="connsiteX1" fmla="*/ 0 w 380364"/>
                    <a:gd name="connsiteY1" fmla="*/ 483 h 965"/>
                    <a:gd name="connsiteX2" fmla="*/ 380365 w 380364"/>
                    <a:gd name="connsiteY2" fmla="*/ 483 h 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0364" h="965">
                      <a:moveTo>
                        <a:pt x="380365" y="483"/>
                      </a:moveTo>
                      <a:cubicBezTo>
                        <a:pt x="253577" y="1126"/>
                        <a:pt x="126788" y="1126"/>
                        <a:pt x="0" y="483"/>
                      </a:cubicBezTo>
                      <a:cubicBezTo>
                        <a:pt x="127432" y="-161"/>
                        <a:pt x="253577" y="-161"/>
                        <a:pt x="380365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8" name="Freeform: Shape 177">
                  <a:extLst>
                    <a:ext uri="{FF2B5EF4-FFF2-40B4-BE49-F238E27FC236}">
                      <a16:creationId xmlns:a16="http://schemas.microsoft.com/office/drawing/2014/main" id="{3C36B192-066F-47AF-A9B6-CDC2EC7F2355}"/>
                    </a:ext>
                  </a:extLst>
                </p:cNvPr>
                <p:cNvSpPr/>
                <p:nvPr/>
              </p:nvSpPr>
              <p:spPr>
                <a:xfrm>
                  <a:off x="6360033" y="2130140"/>
                  <a:ext cx="380364" cy="2413"/>
                </a:xfrm>
                <a:custGeom>
                  <a:avLst/>
                  <a:gdLst>
                    <a:gd name="connsiteX0" fmla="*/ 380365 w 380364"/>
                    <a:gd name="connsiteY0" fmla="*/ 1448 h 2413"/>
                    <a:gd name="connsiteX1" fmla="*/ 0 w 380364"/>
                    <a:gd name="connsiteY1" fmla="*/ 1448 h 2413"/>
                    <a:gd name="connsiteX2" fmla="*/ 380365 w 380364"/>
                    <a:gd name="connsiteY2" fmla="*/ 1448 h 2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80364" h="2413">
                      <a:moveTo>
                        <a:pt x="380365" y="1448"/>
                      </a:moveTo>
                      <a:cubicBezTo>
                        <a:pt x="253577" y="2735"/>
                        <a:pt x="126788" y="2735"/>
                        <a:pt x="0" y="1448"/>
                      </a:cubicBezTo>
                      <a:cubicBezTo>
                        <a:pt x="127432" y="-483"/>
                        <a:pt x="253577" y="-483"/>
                        <a:pt x="380365" y="1448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9" name="Freeform: Shape 178">
                  <a:extLst>
                    <a:ext uri="{FF2B5EF4-FFF2-40B4-BE49-F238E27FC236}">
                      <a16:creationId xmlns:a16="http://schemas.microsoft.com/office/drawing/2014/main" id="{D5B7BE56-4169-4851-AE9C-CFEC58A3319D}"/>
                    </a:ext>
                  </a:extLst>
                </p:cNvPr>
                <p:cNvSpPr/>
                <p:nvPr/>
              </p:nvSpPr>
              <p:spPr>
                <a:xfrm>
                  <a:off x="6360677" y="2104718"/>
                  <a:ext cx="114560" cy="965"/>
                </a:xfrm>
                <a:custGeom>
                  <a:avLst/>
                  <a:gdLst>
                    <a:gd name="connsiteX0" fmla="*/ 114560 w 114560"/>
                    <a:gd name="connsiteY0" fmla="*/ 483 h 965"/>
                    <a:gd name="connsiteX1" fmla="*/ 0 w 114560"/>
                    <a:gd name="connsiteY1" fmla="*/ 483 h 965"/>
                    <a:gd name="connsiteX2" fmla="*/ 114560 w 114560"/>
                    <a:gd name="connsiteY2" fmla="*/ 483 h 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560" h="965">
                      <a:moveTo>
                        <a:pt x="114560" y="483"/>
                      </a:moveTo>
                      <a:cubicBezTo>
                        <a:pt x="76588" y="1126"/>
                        <a:pt x="37972" y="1126"/>
                        <a:pt x="0" y="483"/>
                      </a:cubicBezTo>
                      <a:cubicBezTo>
                        <a:pt x="37972" y="-161"/>
                        <a:pt x="75945" y="-161"/>
                        <a:pt x="114560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A63B5CEF-22A9-4DB3-8961-68362D65CFF8}"/>
                    </a:ext>
                  </a:extLst>
                </p:cNvPr>
                <p:cNvSpPr/>
                <p:nvPr/>
              </p:nvSpPr>
              <p:spPr>
                <a:xfrm>
                  <a:off x="6381272" y="2177444"/>
                  <a:ext cx="401603" cy="965"/>
                </a:xfrm>
                <a:custGeom>
                  <a:avLst/>
                  <a:gdLst>
                    <a:gd name="connsiteX0" fmla="*/ 401604 w 401603"/>
                    <a:gd name="connsiteY0" fmla="*/ 483 h 965"/>
                    <a:gd name="connsiteX1" fmla="*/ 0 w 401603"/>
                    <a:gd name="connsiteY1" fmla="*/ 483 h 965"/>
                    <a:gd name="connsiteX2" fmla="*/ 401604 w 401603"/>
                    <a:gd name="connsiteY2" fmla="*/ 483 h 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1603" h="965">
                      <a:moveTo>
                        <a:pt x="401604" y="483"/>
                      </a:moveTo>
                      <a:cubicBezTo>
                        <a:pt x="267736" y="1126"/>
                        <a:pt x="133868" y="1126"/>
                        <a:pt x="0" y="483"/>
                      </a:cubicBezTo>
                      <a:cubicBezTo>
                        <a:pt x="133224" y="-161"/>
                        <a:pt x="267736" y="-161"/>
                        <a:pt x="401604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1" name="Freeform: Shape 180">
                  <a:extLst>
                    <a:ext uri="{FF2B5EF4-FFF2-40B4-BE49-F238E27FC236}">
                      <a16:creationId xmlns:a16="http://schemas.microsoft.com/office/drawing/2014/main" id="{1B4EB0C3-0BB7-4BC9-822E-5FE4E4CF7E39}"/>
                    </a:ext>
                  </a:extLst>
                </p:cNvPr>
                <p:cNvSpPr/>
                <p:nvPr/>
              </p:nvSpPr>
              <p:spPr>
                <a:xfrm>
                  <a:off x="6631630" y="2137702"/>
                  <a:ext cx="160898" cy="1930"/>
                </a:xfrm>
                <a:custGeom>
                  <a:avLst/>
                  <a:gdLst>
                    <a:gd name="connsiteX0" fmla="*/ 160899 w 160898"/>
                    <a:gd name="connsiteY0" fmla="*/ 965 h 1930"/>
                    <a:gd name="connsiteX1" fmla="*/ 0 w 160898"/>
                    <a:gd name="connsiteY1" fmla="*/ 965 h 1930"/>
                    <a:gd name="connsiteX2" fmla="*/ 160899 w 160898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0898" h="1930">
                      <a:moveTo>
                        <a:pt x="160899" y="965"/>
                      </a:moveTo>
                      <a:cubicBezTo>
                        <a:pt x="107481" y="2253"/>
                        <a:pt x="53419" y="2253"/>
                        <a:pt x="0" y="965"/>
                      </a:cubicBezTo>
                      <a:cubicBezTo>
                        <a:pt x="53419" y="-322"/>
                        <a:pt x="107481" y="-322"/>
                        <a:pt x="160899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9FACB233-8A25-4209-BEC4-2BD107FA4D59}"/>
                  </a:ext>
                </a:extLst>
              </p:cNvPr>
              <p:cNvSpPr/>
              <p:nvPr/>
            </p:nvSpPr>
            <p:spPr>
              <a:xfrm>
                <a:off x="6360677" y="2097477"/>
                <a:ext cx="538045" cy="100400"/>
              </a:xfrm>
              <a:custGeom>
                <a:avLst/>
                <a:gdLst>
                  <a:gd name="connsiteX0" fmla="*/ 477549 w 538045"/>
                  <a:gd name="connsiteY0" fmla="*/ 86242 h 100400"/>
                  <a:gd name="connsiteX1" fmla="*/ 525174 w 538045"/>
                  <a:gd name="connsiteY1" fmla="*/ 50201 h 100400"/>
                  <a:gd name="connsiteX2" fmla="*/ 475617 w 538045"/>
                  <a:gd name="connsiteY2" fmla="*/ 0 h 100400"/>
                  <a:gd name="connsiteX3" fmla="*/ 488489 w 538045"/>
                  <a:gd name="connsiteY3" fmla="*/ 0 h 100400"/>
                  <a:gd name="connsiteX4" fmla="*/ 538046 w 538045"/>
                  <a:gd name="connsiteY4" fmla="*/ 50201 h 100400"/>
                  <a:gd name="connsiteX5" fmla="*/ 488489 w 538045"/>
                  <a:gd name="connsiteY5" fmla="*/ 100401 h 100400"/>
                  <a:gd name="connsiteX6" fmla="*/ 0 w 538045"/>
                  <a:gd name="connsiteY6" fmla="*/ 100401 h 100400"/>
                  <a:gd name="connsiteX7" fmla="*/ 0 w 538045"/>
                  <a:gd name="connsiteY7" fmla="*/ 86885 h 100400"/>
                  <a:gd name="connsiteX8" fmla="*/ 477549 w 538045"/>
                  <a:gd name="connsiteY8" fmla="*/ 86885 h 100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8045" h="100400">
                    <a:moveTo>
                      <a:pt x="477549" y="86242"/>
                    </a:moveTo>
                    <a:cubicBezTo>
                      <a:pt x="513590" y="86242"/>
                      <a:pt x="525174" y="60498"/>
                      <a:pt x="525174" y="50201"/>
                    </a:cubicBezTo>
                    <a:cubicBezTo>
                      <a:pt x="525174" y="22526"/>
                      <a:pt x="503292" y="0"/>
                      <a:pt x="475617" y="0"/>
                    </a:cubicBezTo>
                    <a:lnTo>
                      <a:pt x="488489" y="0"/>
                    </a:lnTo>
                    <a:cubicBezTo>
                      <a:pt x="516164" y="0"/>
                      <a:pt x="538046" y="22526"/>
                      <a:pt x="538046" y="50201"/>
                    </a:cubicBezTo>
                    <a:cubicBezTo>
                      <a:pt x="538046" y="77875"/>
                      <a:pt x="516164" y="100401"/>
                      <a:pt x="488489" y="100401"/>
                    </a:cubicBezTo>
                    <a:lnTo>
                      <a:pt x="0" y="100401"/>
                    </a:lnTo>
                    <a:lnTo>
                      <a:pt x="0" y="86885"/>
                    </a:lnTo>
                    <a:lnTo>
                      <a:pt x="477549" y="86885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8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343300" y="2222335"/>
              <a:ext cx="514233" cy="141591"/>
              <a:chOff x="6343300" y="2222335"/>
              <a:chExt cx="514233" cy="141591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98F9CCF3-4689-464C-B065-EC9518F503A7}"/>
                  </a:ext>
                </a:extLst>
              </p:cNvPr>
              <p:cNvSpPr/>
              <p:nvPr/>
            </p:nvSpPr>
            <p:spPr>
              <a:xfrm>
                <a:off x="6353597" y="2239068"/>
                <a:ext cx="473686" cy="109411"/>
              </a:xfrm>
              <a:custGeom>
                <a:avLst/>
                <a:gdLst>
                  <a:gd name="connsiteX0" fmla="*/ 0 w 473686"/>
                  <a:gd name="connsiteY0" fmla="*/ 0 h 109411"/>
                  <a:gd name="connsiteX1" fmla="*/ 419624 w 473686"/>
                  <a:gd name="connsiteY1" fmla="*/ 0 h 109411"/>
                  <a:gd name="connsiteX2" fmla="*/ 473686 w 473686"/>
                  <a:gd name="connsiteY2" fmla="*/ 54706 h 109411"/>
                  <a:gd name="connsiteX3" fmla="*/ 419624 w 473686"/>
                  <a:gd name="connsiteY3" fmla="*/ 109411 h 109411"/>
                  <a:gd name="connsiteX4" fmla="*/ 0 w 473686"/>
                  <a:gd name="connsiteY4" fmla="*/ 109411 h 109411"/>
                  <a:gd name="connsiteX5" fmla="*/ 0 w 473686"/>
                  <a:gd name="connsiteY5" fmla="*/ 0 h 1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3686" h="109411">
                    <a:moveTo>
                      <a:pt x="0" y="0"/>
                    </a:moveTo>
                    <a:lnTo>
                      <a:pt x="419624" y="0"/>
                    </a:lnTo>
                    <a:cubicBezTo>
                      <a:pt x="449874" y="0"/>
                      <a:pt x="473686" y="24457"/>
                      <a:pt x="473686" y="54706"/>
                    </a:cubicBezTo>
                    <a:cubicBezTo>
                      <a:pt x="473686" y="84955"/>
                      <a:pt x="449230" y="109411"/>
                      <a:pt x="419624" y="109411"/>
                    </a:cubicBezTo>
                    <a:lnTo>
                      <a:pt x="0" y="1094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2356B01D-C7A9-47A3-9616-7B2B19ABDED5}"/>
                  </a:ext>
                </a:extLst>
              </p:cNvPr>
              <p:cNvSpPr/>
              <p:nvPr/>
            </p:nvSpPr>
            <p:spPr>
              <a:xfrm>
                <a:off x="6343300" y="2222335"/>
                <a:ext cx="514233" cy="141591"/>
              </a:xfrm>
              <a:custGeom>
                <a:avLst/>
                <a:gdLst>
                  <a:gd name="connsiteX0" fmla="*/ 8367 w 514233"/>
                  <a:gd name="connsiteY0" fmla="*/ 126145 h 141591"/>
                  <a:gd name="connsiteX1" fmla="*/ 443438 w 514233"/>
                  <a:gd name="connsiteY1" fmla="*/ 126145 h 141591"/>
                  <a:gd name="connsiteX2" fmla="*/ 443438 w 514233"/>
                  <a:gd name="connsiteY2" fmla="*/ 126145 h 141591"/>
                  <a:gd name="connsiteX3" fmla="*/ 443438 w 514233"/>
                  <a:gd name="connsiteY3" fmla="*/ 126145 h 141591"/>
                  <a:gd name="connsiteX4" fmla="*/ 497499 w 514233"/>
                  <a:gd name="connsiteY4" fmla="*/ 71439 h 141591"/>
                  <a:gd name="connsiteX5" fmla="*/ 443438 w 514233"/>
                  <a:gd name="connsiteY5" fmla="*/ 16734 h 141591"/>
                  <a:gd name="connsiteX6" fmla="*/ 443438 w 514233"/>
                  <a:gd name="connsiteY6" fmla="*/ 16734 h 141591"/>
                  <a:gd name="connsiteX7" fmla="*/ 443438 w 514233"/>
                  <a:gd name="connsiteY7" fmla="*/ 16734 h 141591"/>
                  <a:gd name="connsiteX8" fmla="*/ 8367 w 514233"/>
                  <a:gd name="connsiteY8" fmla="*/ 16734 h 141591"/>
                  <a:gd name="connsiteX9" fmla="*/ 0 w 514233"/>
                  <a:gd name="connsiteY9" fmla="*/ 8367 h 141591"/>
                  <a:gd name="connsiteX10" fmla="*/ 8367 w 514233"/>
                  <a:gd name="connsiteY10" fmla="*/ 0 h 141591"/>
                  <a:gd name="connsiteX11" fmla="*/ 449874 w 514233"/>
                  <a:gd name="connsiteY11" fmla="*/ 0 h 141591"/>
                  <a:gd name="connsiteX12" fmla="*/ 495569 w 514233"/>
                  <a:gd name="connsiteY12" fmla="*/ 22526 h 141591"/>
                  <a:gd name="connsiteX13" fmla="*/ 514233 w 514233"/>
                  <a:gd name="connsiteY13" fmla="*/ 70796 h 141591"/>
                  <a:gd name="connsiteX14" fmla="*/ 495569 w 514233"/>
                  <a:gd name="connsiteY14" fmla="*/ 119065 h 141591"/>
                  <a:gd name="connsiteX15" fmla="*/ 449874 w 514233"/>
                  <a:gd name="connsiteY15" fmla="*/ 141591 h 141591"/>
                  <a:gd name="connsiteX16" fmla="*/ 8367 w 514233"/>
                  <a:gd name="connsiteY16" fmla="*/ 141591 h 141591"/>
                  <a:gd name="connsiteX17" fmla="*/ 0 w 514233"/>
                  <a:gd name="connsiteY17" fmla="*/ 133224 h 141591"/>
                  <a:gd name="connsiteX18" fmla="*/ 8367 w 514233"/>
                  <a:gd name="connsiteY18" fmla="*/ 126145 h 141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14233" h="141591">
                    <a:moveTo>
                      <a:pt x="8367" y="126145"/>
                    </a:moveTo>
                    <a:lnTo>
                      <a:pt x="443438" y="126145"/>
                    </a:lnTo>
                    <a:lnTo>
                      <a:pt x="443438" y="126145"/>
                    </a:lnTo>
                    <a:lnTo>
                      <a:pt x="443438" y="126145"/>
                    </a:lnTo>
                    <a:cubicBezTo>
                      <a:pt x="473043" y="126145"/>
                      <a:pt x="497499" y="101045"/>
                      <a:pt x="497499" y="71439"/>
                    </a:cubicBezTo>
                    <a:cubicBezTo>
                      <a:pt x="497499" y="41834"/>
                      <a:pt x="473043" y="17377"/>
                      <a:pt x="443438" y="16734"/>
                    </a:cubicBezTo>
                    <a:lnTo>
                      <a:pt x="443438" y="16734"/>
                    </a:lnTo>
                    <a:lnTo>
                      <a:pt x="443438" y="16734"/>
                    </a:lnTo>
                    <a:lnTo>
                      <a:pt x="8367" y="16734"/>
                    </a:lnTo>
                    <a:cubicBezTo>
                      <a:pt x="3861" y="16734"/>
                      <a:pt x="0" y="12872"/>
                      <a:pt x="0" y="8367"/>
                    </a:cubicBezTo>
                    <a:cubicBezTo>
                      <a:pt x="0" y="3862"/>
                      <a:pt x="3861" y="0"/>
                      <a:pt x="8367" y="0"/>
                    </a:cubicBezTo>
                    <a:lnTo>
                      <a:pt x="449874" y="0"/>
                    </a:lnTo>
                    <a:cubicBezTo>
                      <a:pt x="467250" y="1287"/>
                      <a:pt x="483340" y="9654"/>
                      <a:pt x="495569" y="22526"/>
                    </a:cubicBezTo>
                    <a:cubicBezTo>
                      <a:pt x="507797" y="35398"/>
                      <a:pt x="514233" y="52775"/>
                      <a:pt x="514233" y="70796"/>
                    </a:cubicBezTo>
                    <a:cubicBezTo>
                      <a:pt x="514233" y="88816"/>
                      <a:pt x="507797" y="105550"/>
                      <a:pt x="495569" y="119065"/>
                    </a:cubicBezTo>
                    <a:cubicBezTo>
                      <a:pt x="483340" y="131937"/>
                      <a:pt x="467250" y="140304"/>
                      <a:pt x="449874" y="141591"/>
                    </a:cubicBezTo>
                    <a:lnTo>
                      <a:pt x="8367" y="141591"/>
                    </a:lnTo>
                    <a:cubicBezTo>
                      <a:pt x="3861" y="141591"/>
                      <a:pt x="0" y="137730"/>
                      <a:pt x="0" y="133224"/>
                    </a:cubicBezTo>
                    <a:cubicBezTo>
                      <a:pt x="643" y="129363"/>
                      <a:pt x="4505" y="126145"/>
                      <a:pt x="8367" y="126145"/>
                    </a:cubicBezTo>
                    <a:close/>
                  </a:path>
                </a:pathLst>
              </a:custGeom>
              <a:solidFill>
                <a:srgbClr val="662482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8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52954" y="2246309"/>
                <a:ext cx="418980" cy="81254"/>
                <a:chOff x="6352954" y="2246309"/>
                <a:chExt cx="418980" cy="81254"/>
              </a:xfrm>
              <a:solidFill>
                <a:srgbClr val="A79E9D"/>
              </a:solidFill>
            </p:grpSpPr>
            <p:sp>
              <p:nvSpPr>
                <p:cNvPr id="187" name="Freeform: Shape 186">
                  <a:extLst>
                    <a:ext uri="{FF2B5EF4-FFF2-40B4-BE49-F238E27FC236}">
                      <a16:creationId xmlns:a16="http://schemas.microsoft.com/office/drawing/2014/main" id="{64F98C8E-439B-4EC8-9308-8B3B6C059F1C}"/>
                    </a:ext>
                  </a:extLst>
                </p:cNvPr>
                <p:cNvSpPr/>
                <p:nvPr/>
              </p:nvSpPr>
              <p:spPr>
                <a:xfrm>
                  <a:off x="6463652" y="2258376"/>
                  <a:ext cx="216892" cy="1930"/>
                </a:xfrm>
                <a:custGeom>
                  <a:avLst/>
                  <a:gdLst>
                    <a:gd name="connsiteX0" fmla="*/ 216892 w 216892"/>
                    <a:gd name="connsiteY0" fmla="*/ 644 h 1930"/>
                    <a:gd name="connsiteX1" fmla="*/ 108768 w 216892"/>
                    <a:gd name="connsiteY1" fmla="*/ 1931 h 1930"/>
                    <a:gd name="connsiteX2" fmla="*/ 0 w 216892"/>
                    <a:gd name="connsiteY2" fmla="*/ 644 h 1930"/>
                    <a:gd name="connsiteX3" fmla="*/ 108768 w 216892"/>
                    <a:gd name="connsiteY3" fmla="*/ 0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6892" h="1930">
                      <a:moveTo>
                        <a:pt x="216892" y="644"/>
                      </a:moveTo>
                      <a:lnTo>
                        <a:pt x="108768" y="1931"/>
                      </a:lnTo>
                      <a:lnTo>
                        <a:pt x="0" y="644"/>
                      </a:lnTo>
                      <a:lnTo>
                        <a:pt x="108768" y="0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8" name="Freeform: Shape 187">
                  <a:extLst>
                    <a:ext uri="{FF2B5EF4-FFF2-40B4-BE49-F238E27FC236}">
                      <a16:creationId xmlns:a16="http://schemas.microsoft.com/office/drawing/2014/main" id="{B3B3E6AA-C855-4D03-A524-5CF877E89BA5}"/>
                    </a:ext>
                  </a:extLst>
                </p:cNvPr>
                <p:cNvSpPr/>
                <p:nvPr/>
              </p:nvSpPr>
              <p:spPr>
                <a:xfrm>
                  <a:off x="6519001" y="2292809"/>
                  <a:ext cx="252933" cy="1930"/>
                </a:xfrm>
                <a:custGeom>
                  <a:avLst/>
                  <a:gdLst>
                    <a:gd name="connsiteX0" fmla="*/ 252933 w 252933"/>
                    <a:gd name="connsiteY0" fmla="*/ 965 h 1930"/>
                    <a:gd name="connsiteX1" fmla="*/ 0 w 252933"/>
                    <a:gd name="connsiteY1" fmla="*/ 965 h 1930"/>
                    <a:gd name="connsiteX2" fmla="*/ 252933 w 252933"/>
                    <a:gd name="connsiteY2" fmla="*/ 965 h 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52933" h="1930">
                      <a:moveTo>
                        <a:pt x="252933" y="965"/>
                      </a:moveTo>
                      <a:cubicBezTo>
                        <a:pt x="168623" y="2253"/>
                        <a:pt x="84312" y="2253"/>
                        <a:pt x="0" y="965"/>
                      </a:cubicBezTo>
                      <a:cubicBezTo>
                        <a:pt x="84312" y="-322"/>
                        <a:pt x="168623" y="-322"/>
                        <a:pt x="252933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9" name="Freeform: Shape 188">
                  <a:extLst>
                    <a:ext uri="{FF2B5EF4-FFF2-40B4-BE49-F238E27FC236}">
                      <a16:creationId xmlns:a16="http://schemas.microsoft.com/office/drawing/2014/main" id="{F941F3D5-ABC3-4780-8A0E-15B833685E35}"/>
                    </a:ext>
                  </a:extLst>
                </p:cNvPr>
                <p:cNvSpPr/>
                <p:nvPr/>
              </p:nvSpPr>
              <p:spPr>
                <a:xfrm>
                  <a:off x="6352954" y="2317748"/>
                  <a:ext cx="268379" cy="1448"/>
                </a:xfrm>
                <a:custGeom>
                  <a:avLst/>
                  <a:gdLst>
                    <a:gd name="connsiteX0" fmla="*/ 268379 w 268379"/>
                    <a:gd name="connsiteY0" fmla="*/ 483 h 1448"/>
                    <a:gd name="connsiteX1" fmla="*/ 0 w 268379"/>
                    <a:gd name="connsiteY1" fmla="*/ 483 h 1448"/>
                    <a:gd name="connsiteX2" fmla="*/ 268379 w 268379"/>
                    <a:gd name="connsiteY2" fmla="*/ 483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8379" h="1448">
                      <a:moveTo>
                        <a:pt x="268379" y="483"/>
                      </a:moveTo>
                      <a:cubicBezTo>
                        <a:pt x="178919" y="1770"/>
                        <a:pt x="89460" y="1770"/>
                        <a:pt x="0" y="483"/>
                      </a:cubicBezTo>
                      <a:cubicBezTo>
                        <a:pt x="90103" y="-161"/>
                        <a:pt x="179563" y="-161"/>
                        <a:pt x="268379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53795602-02BB-4721-A7B9-E1A6404425BD}"/>
                    </a:ext>
                  </a:extLst>
                </p:cNvPr>
                <p:cNvSpPr/>
                <p:nvPr/>
              </p:nvSpPr>
              <p:spPr>
                <a:xfrm>
                  <a:off x="6352954" y="2302945"/>
                  <a:ext cx="288330" cy="1448"/>
                </a:xfrm>
                <a:custGeom>
                  <a:avLst/>
                  <a:gdLst>
                    <a:gd name="connsiteX0" fmla="*/ 288330 w 288330"/>
                    <a:gd name="connsiteY0" fmla="*/ 483 h 1448"/>
                    <a:gd name="connsiteX1" fmla="*/ 0 w 288330"/>
                    <a:gd name="connsiteY1" fmla="*/ 483 h 1448"/>
                    <a:gd name="connsiteX2" fmla="*/ 288330 w 288330"/>
                    <a:gd name="connsiteY2" fmla="*/ 483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8330" h="1448">
                      <a:moveTo>
                        <a:pt x="288330" y="483"/>
                      </a:moveTo>
                      <a:cubicBezTo>
                        <a:pt x="192435" y="1770"/>
                        <a:pt x="96539" y="1770"/>
                        <a:pt x="0" y="483"/>
                      </a:cubicBezTo>
                      <a:cubicBezTo>
                        <a:pt x="96539" y="-161"/>
                        <a:pt x="192435" y="-161"/>
                        <a:pt x="288330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3FAE8763-95F0-44F9-9294-3E31FCECBFB7}"/>
                    </a:ext>
                  </a:extLst>
                </p:cNvPr>
                <p:cNvSpPr/>
                <p:nvPr/>
              </p:nvSpPr>
              <p:spPr>
                <a:xfrm>
                  <a:off x="6352954" y="2274788"/>
                  <a:ext cx="288330" cy="2413"/>
                </a:xfrm>
                <a:custGeom>
                  <a:avLst/>
                  <a:gdLst>
                    <a:gd name="connsiteX0" fmla="*/ 288330 w 288330"/>
                    <a:gd name="connsiteY0" fmla="*/ 965 h 2413"/>
                    <a:gd name="connsiteX1" fmla="*/ 0 w 288330"/>
                    <a:gd name="connsiteY1" fmla="*/ 965 h 2413"/>
                    <a:gd name="connsiteX2" fmla="*/ 288330 w 288330"/>
                    <a:gd name="connsiteY2" fmla="*/ 965 h 2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8330" h="2413">
                      <a:moveTo>
                        <a:pt x="288330" y="965"/>
                      </a:moveTo>
                      <a:cubicBezTo>
                        <a:pt x="192435" y="2896"/>
                        <a:pt x="96539" y="2896"/>
                        <a:pt x="0" y="965"/>
                      </a:cubicBezTo>
                      <a:cubicBezTo>
                        <a:pt x="96539" y="-322"/>
                        <a:pt x="192435" y="-322"/>
                        <a:pt x="288330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2" name="Freeform: Shape 191">
                  <a:extLst>
                    <a:ext uri="{FF2B5EF4-FFF2-40B4-BE49-F238E27FC236}">
                      <a16:creationId xmlns:a16="http://schemas.microsoft.com/office/drawing/2014/main" id="{87B16113-AE30-4027-AA8E-EAA146449517}"/>
                    </a:ext>
                  </a:extLst>
                </p:cNvPr>
                <p:cNvSpPr/>
                <p:nvPr/>
              </p:nvSpPr>
              <p:spPr>
                <a:xfrm>
                  <a:off x="6353597" y="2246309"/>
                  <a:ext cx="177632" cy="1448"/>
                </a:xfrm>
                <a:custGeom>
                  <a:avLst/>
                  <a:gdLst>
                    <a:gd name="connsiteX0" fmla="*/ 177632 w 177632"/>
                    <a:gd name="connsiteY0" fmla="*/ 483 h 1448"/>
                    <a:gd name="connsiteX1" fmla="*/ 0 w 177632"/>
                    <a:gd name="connsiteY1" fmla="*/ 483 h 1448"/>
                    <a:gd name="connsiteX2" fmla="*/ 177632 w 177632"/>
                    <a:gd name="connsiteY2" fmla="*/ 483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7632" h="1448">
                      <a:moveTo>
                        <a:pt x="177632" y="483"/>
                      </a:moveTo>
                      <a:cubicBezTo>
                        <a:pt x="118422" y="1770"/>
                        <a:pt x="59211" y="1770"/>
                        <a:pt x="0" y="483"/>
                      </a:cubicBezTo>
                      <a:cubicBezTo>
                        <a:pt x="59211" y="-161"/>
                        <a:pt x="118422" y="-161"/>
                        <a:pt x="177632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6C61CD51-F994-47DC-A869-D2862D8D7306}"/>
                    </a:ext>
                  </a:extLst>
                </p:cNvPr>
                <p:cNvSpPr/>
                <p:nvPr/>
              </p:nvSpPr>
              <p:spPr>
                <a:xfrm>
                  <a:off x="6456573" y="2326115"/>
                  <a:ext cx="231051" cy="1448"/>
                </a:xfrm>
                <a:custGeom>
                  <a:avLst/>
                  <a:gdLst>
                    <a:gd name="connsiteX0" fmla="*/ 231051 w 231051"/>
                    <a:gd name="connsiteY0" fmla="*/ 483 h 1448"/>
                    <a:gd name="connsiteX1" fmla="*/ 0 w 231051"/>
                    <a:gd name="connsiteY1" fmla="*/ 483 h 1448"/>
                    <a:gd name="connsiteX2" fmla="*/ 231051 w 231051"/>
                    <a:gd name="connsiteY2" fmla="*/ 483 h 14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1051" h="1448">
                      <a:moveTo>
                        <a:pt x="231051" y="483"/>
                      </a:moveTo>
                      <a:cubicBezTo>
                        <a:pt x="153820" y="1770"/>
                        <a:pt x="77232" y="1770"/>
                        <a:pt x="0" y="483"/>
                      </a:cubicBezTo>
                      <a:cubicBezTo>
                        <a:pt x="77232" y="-161"/>
                        <a:pt x="153820" y="-161"/>
                        <a:pt x="231051" y="483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4A1E78A9-FB92-4FE2-B4B3-3328D878F773}"/>
                    </a:ext>
                  </a:extLst>
                </p:cNvPr>
                <p:cNvSpPr/>
                <p:nvPr/>
              </p:nvSpPr>
              <p:spPr>
                <a:xfrm>
                  <a:off x="6576925" y="2282511"/>
                  <a:ext cx="121639" cy="2413"/>
                </a:xfrm>
                <a:custGeom>
                  <a:avLst/>
                  <a:gdLst>
                    <a:gd name="connsiteX0" fmla="*/ 121640 w 121639"/>
                    <a:gd name="connsiteY0" fmla="*/ 965 h 2413"/>
                    <a:gd name="connsiteX1" fmla="*/ 0 w 121639"/>
                    <a:gd name="connsiteY1" fmla="*/ 965 h 2413"/>
                    <a:gd name="connsiteX2" fmla="*/ 121640 w 121639"/>
                    <a:gd name="connsiteY2" fmla="*/ 965 h 24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1639" h="2413">
                      <a:moveTo>
                        <a:pt x="121640" y="965"/>
                      </a:moveTo>
                      <a:cubicBezTo>
                        <a:pt x="81094" y="2896"/>
                        <a:pt x="40547" y="2896"/>
                        <a:pt x="0" y="965"/>
                      </a:cubicBezTo>
                      <a:cubicBezTo>
                        <a:pt x="40547" y="-322"/>
                        <a:pt x="81094" y="-322"/>
                        <a:pt x="121640" y="965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898354A8-6B6D-49AC-A5C9-1A9F1895E74A}"/>
                  </a:ext>
                </a:extLst>
              </p:cNvPr>
              <p:cNvSpPr/>
              <p:nvPr/>
            </p:nvSpPr>
            <p:spPr>
              <a:xfrm>
                <a:off x="6353597" y="2239068"/>
                <a:ext cx="487845" cy="109411"/>
              </a:xfrm>
              <a:custGeom>
                <a:avLst/>
                <a:gdLst>
                  <a:gd name="connsiteX0" fmla="*/ 421555 w 487845"/>
                  <a:gd name="connsiteY0" fmla="*/ 93965 h 109411"/>
                  <a:gd name="connsiteX1" fmla="*/ 473686 w 487845"/>
                  <a:gd name="connsiteY1" fmla="*/ 54706 h 109411"/>
                  <a:gd name="connsiteX2" fmla="*/ 419624 w 487845"/>
                  <a:gd name="connsiteY2" fmla="*/ 0 h 109411"/>
                  <a:gd name="connsiteX3" fmla="*/ 433784 w 487845"/>
                  <a:gd name="connsiteY3" fmla="*/ 0 h 109411"/>
                  <a:gd name="connsiteX4" fmla="*/ 487846 w 487845"/>
                  <a:gd name="connsiteY4" fmla="*/ 54706 h 109411"/>
                  <a:gd name="connsiteX5" fmla="*/ 433784 w 487845"/>
                  <a:gd name="connsiteY5" fmla="*/ 109411 h 109411"/>
                  <a:gd name="connsiteX6" fmla="*/ 0 w 487845"/>
                  <a:gd name="connsiteY6" fmla="*/ 109411 h 109411"/>
                  <a:gd name="connsiteX7" fmla="*/ 0 w 487845"/>
                  <a:gd name="connsiteY7" fmla="*/ 93965 h 109411"/>
                  <a:gd name="connsiteX8" fmla="*/ 421555 w 487845"/>
                  <a:gd name="connsiteY8" fmla="*/ 93965 h 1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7845" h="109411">
                    <a:moveTo>
                      <a:pt x="421555" y="93965"/>
                    </a:moveTo>
                    <a:cubicBezTo>
                      <a:pt x="461458" y="93965"/>
                      <a:pt x="473686" y="65647"/>
                      <a:pt x="473686" y="54706"/>
                    </a:cubicBezTo>
                    <a:cubicBezTo>
                      <a:pt x="473686" y="24457"/>
                      <a:pt x="449230" y="0"/>
                      <a:pt x="419624" y="0"/>
                    </a:cubicBezTo>
                    <a:lnTo>
                      <a:pt x="433784" y="0"/>
                    </a:lnTo>
                    <a:cubicBezTo>
                      <a:pt x="464032" y="0"/>
                      <a:pt x="487846" y="24457"/>
                      <a:pt x="487846" y="54706"/>
                    </a:cubicBezTo>
                    <a:cubicBezTo>
                      <a:pt x="487846" y="84955"/>
                      <a:pt x="463389" y="109411"/>
                      <a:pt x="433784" y="109411"/>
                    </a:cubicBezTo>
                    <a:lnTo>
                      <a:pt x="0" y="109411"/>
                    </a:lnTo>
                    <a:lnTo>
                      <a:pt x="0" y="93965"/>
                    </a:lnTo>
                    <a:lnTo>
                      <a:pt x="421555" y="93965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902437" y="2614928"/>
              <a:ext cx="111985" cy="503935"/>
              <a:chOff x="5902437" y="2614928"/>
              <a:chExt cx="111985" cy="503935"/>
            </a:xfrm>
          </p:grpSpPr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22B23788-8811-4E1E-870B-4E77C1A26F9C}"/>
                  </a:ext>
                </a:extLst>
              </p:cNvPr>
              <p:cNvSpPr/>
              <p:nvPr/>
            </p:nvSpPr>
            <p:spPr>
              <a:xfrm>
                <a:off x="5902437" y="2614928"/>
                <a:ext cx="111985" cy="503935"/>
              </a:xfrm>
              <a:custGeom>
                <a:avLst/>
                <a:gdLst>
                  <a:gd name="connsiteX0" fmla="*/ 102975 w 111985"/>
                  <a:gd name="connsiteY0" fmla="*/ 498787 h 503935"/>
                  <a:gd name="connsiteX1" fmla="*/ 102975 w 111985"/>
                  <a:gd name="connsiteY1" fmla="*/ 55993 h 503935"/>
                  <a:gd name="connsiteX2" fmla="*/ 102975 w 111985"/>
                  <a:gd name="connsiteY2" fmla="*/ 55993 h 503935"/>
                  <a:gd name="connsiteX3" fmla="*/ 56636 w 111985"/>
                  <a:gd name="connsiteY3" fmla="*/ 9654 h 503935"/>
                  <a:gd name="connsiteX4" fmla="*/ 10297 w 111985"/>
                  <a:gd name="connsiteY4" fmla="*/ 55993 h 503935"/>
                  <a:gd name="connsiteX5" fmla="*/ 10297 w 111985"/>
                  <a:gd name="connsiteY5" fmla="*/ 55993 h 503935"/>
                  <a:gd name="connsiteX6" fmla="*/ 10297 w 111985"/>
                  <a:gd name="connsiteY6" fmla="*/ 498787 h 503935"/>
                  <a:gd name="connsiteX7" fmla="*/ 5149 w 111985"/>
                  <a:gd name="connsiteY7" fmla="*/ 503936 h 503935"/>
                  <a:gd name="connsiteX8" fmla="*/ 0 w 111985"/>
                  <a:gd name="connsiteY8" fmla="*/ 498787 h 503935"/>
                  <a:gd name="connsiteX9" fmla="*/ 0 w 111985"/>
                  <a:gd name="connsiteY9" fmla="*/ 55993 h 503935"/>
                  <a:gd name="connsiteX10" fmla="*/ 55993 w 111985"/>
                  <a:gd name="connsiteY10" fmla="*/ 0 h 503935"/>
                  <a:gd name="connsiteX11" fmla="*/ 111985 w 111985"/>
                  <a:gd name="connsiteY11" fmla="*/ 55993 h 503935"/>
                  <a:gd name="connsiteX12" fmla="*/ 111985 w 111985"/>
                  <a:gd name="connsiteY12" fmla="*/ 55993 h 503935"/>
                  <a:gd name="connsiteX13" fmla="*/ 111985 w 111985"/>
                  <a:gd name="connsiteY13" fmla="*/ 498787 h 503935"/>
                  <a:gd name="connsiteX14" fmla="*/ 106837 w 111985"/>
                  <a:gd name="connsiteY14" fmla="*/ 503936 h 503935"/>
                  <a:gd name="connsiteX15" fmla="*/ 102975 w 111985"/>
                  <a:gd name="connsiteY15" fmla="*/ 498787 h 503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1985" h="503935">
                    <a:moveTo>
                      <a:pt x="102975" y="498787"/>
                    </a:moveTo>
                    <a:lnTo>
                      <a:pt x="102975" y="55993"/>
                    </a:lnTo>
                    <a:lnTo>
                      <a:pt x="102975" y="55993"/>
                    </a:lnTo>
                    <a:cubicBezTo>
                      <a:pt x="102975" y="30249"/>
                      <a:pt x="82380" y="9654"/>
                      <a:pt x="56636" y="9654"/>
                    </a:cubicBezTo>
                    <a:cubicBezTo>
                      <a:pt x="30893" y="9654"/>
                      <a:pt x="10297" y="30249"/>
                      <a:pt x="10297" y="55993"/>
                    </a:cubicBezTo>
                    <a:lnTo>
                      <a:pt x="10297" y="55993"/>
                    </a:lnTo>
                    <a:lnTo>
                      <a:pt x="10297" y="498787"/>
                    </a:lnTo>
                    <a:cubicBezTo>
                      <a:pt x="10297" y="501361"/>
                      <a:pt x="7723" y="503936"/>
                      <a:pt x="5149" y="503936"/>
                    </a:cubicBezTo>
                    <a:cubicBezTo>
                      <a:pt x="2574" y="503936"/>
                      <a:pt x="0" y="502005"/>
                      <a:pt x="0" y="498787"/>
                    </a:cubicBezTo>
                    <a:lnTo>
                      <a:pt x="0" y="55993"/>
                    </a:lnTo>
                    <a:cubicBezTo>
                      <a:pt x="0" y="25100"/>
                      <a:pt x="25100" y="0"/>
                      <a:pt x="55993" y="0"/>
                    </a:cubicBezTo>
                    <a:cubicBezTo>
                      <a:pt x="86885" y="0"/>
                      <a:pt x="111985" y="25100"/>
                      <a:pt x="111985" y="55993"/>
                    </a:cubicBezTo>
                    <a:lnTo>
                      <a:pt x="111985" y="55993"/>
                    </a:lnTo>
                    <a:lnTo>
                      <a:pt x="111985" y="498787"/>
                    </a:lnTo>
                    <a:cubicBezTo>
                      <a:pt x="111985" y="501361"/>
                      <a:pt x="110055" y="503936"/>
                      <a:pt x="106837" y="503936"/>
                    </a:cubicBezTo>
                    <a:cubicBezTo>
                      <a:pt x="105549" y="503936"/>
                      <a:pt x="102975" y="501361"/>
                      <a:pt x="102975" y="498787"/>
                    </a:cubicBezTo>
                    <a:close/>
                  </a:path>
                </a:pathLst>
              </a:custGeom>
              <a:solidFill>
                <a:srgbClr val="E8493A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9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913378" y="2624582"/>
                <a:ext cx="92677" cy="486558"/>
                <a:chOff x="5913378" y="2624582"/>
                <a:chExt cx="92677" cy="486558"/>
              </a:xfrm>
            </p:grpSpPr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BA3C3950-1F13-46B9-B132-C9DFA13C8C44}"/>
                    </a:ext>
                  </a:extLst>
                </p:cNvPr>
                <p:cNvSpPr/>
                <p:nvPr/>
              </p:nvSpPr>
              <p:spPr>
                <a:xfrm>
                  <a:off x="5913378" y="2636811"/>
                  <a:ext cx="92677" cy="474330"/>
                </a:xfrm>
                <a:custGeom>
                  <a:avLst/>
                  <a:gdLst>
                    <a:gd name="connsiteX0" fmla="*/ 0 w 92677"/>
                    <a:gd name="connsiteY0" fmla="*/ 474330 h 474330"/>
                    <a:gd name="connsiteX1" fmla="*/ 0 w 92677"/>
                    <a:gd name="connsiteY1" fmla="*/ 46339 h 474330"/>
                    <a:gd name="connsiteX2" fmla="*/ 46339 w 92677"/>
                    <a:gd name="connsiteY2" fmla="*/ 0 h 474330"/>
                    <a:gd name="connsiteX3" fmla="*/ 92678 w 92677"/>
                    <a:gd name="connsiteY3" fmla="*/ 46339 h 474330"/>
                    <a:gd name="connsiteX4" fmla="*/ 92678 w 92677"/>
                    <a:gd name="connsiteY4" fmla="*/ 474330 h 474330"/>
                    <a:gd name="connsiteX5" fmla="*/ 0 w 92677"/>
                    <a:gd name="connsiteY5" fmla="*/ 474330 h 474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677" h="474330">
                      <a:moveTo>
                        <a:pt x="0" y="474330"/>
                      </a:moveTo>
                      <a:lnTo>
                        <a:pt x="0" y="46339"/>
                      </a:lnTo>
                      <a:cubicBezTo>
                        <a:pt x="0" y="20595"/>
                        <a:pt x="20595" y="0"/>
                        <a:pt x="46339" y="0"/>
                      </a:cubicBezTo>
                      <a:cubicBezTo>
                        <a:pt x="72083" y="0"/>
                        <a:pt x="92678" y="20595"/>
                        <a:pt x="92678" y="46339"/>
                      </a:cubicBezTo>
                      <a:lnTo>
                        <a:pt x="92678" y="474330"/>
                      </a:lnTo>
                      <a:lnTo>
                        <a:pt x="0" y="47433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5E3398EA-4C24-4A27-A189-A170F92B9D81}"/>
                    </a:ext>
                  </a:extLst>
                </p:cNvPr>
                <p:cNvSpPr/>
                <p:nvPr/>
              </p:nvSpPr>
              <p:spPr>
                <a:xfrm>
                  <a:off x="5913378" y="2624582"/>
                  <a:ext cx="92677" cy="486558"/>
                </a:xfrm>
                <a:custGeom>
                  <a:avLst/>
                  <a:gdLst>
                    <a:gd name="connsiteX0" fmla="*/ 81093 w 92677"/>
                    <a:gd name="connsiteY0" fmla="*/ 486558 h 486558"/>
                    <a:gd name="connsiteX1" fmla="*/ 81093 w 92677"/>
                    <a:gd name="connsiteY1" fmla="*/ 52131 h 486558"/>
                    <a:gd name="connsiteX2" fmla="*/ 46339 w 92677"/>
                    <a:gd name="connsiteY2" fmla="*/ 12228 h 486558"/>
                    <a:gd name="connsiteX3" fmla="*/ 0 w 92677"/>
                    <a:gd name="connsiteY3" fmla="*/ 58567 h 486558"/>
                    <a:gd name="connsiteX4" fmla="*/ 0 w 92677"/>
                    <a:gd name="connsiteY4" fmla="*/ 46339 h 486558"/>
                    <a:gd name="connsiteX5" fmla="*/ 46339 w 92677"/>
                    <a:gd name="connsiteY5" fmla="*/ 0 h 486558"/>
                    <a:gd name="connsiteX6" fmla="*/ 92678 w 92677"/>
                    <a:gd name="connsiteY6" fmla="*/ 46339 h 486558"/>
                    <a:gd name="connsiteX7" fmla="*/ 92678 w 92677"/>
                    <a:gd name="connsiteY7" fmla="*/ 486558 h 486558"/>
                    <a:gd name="connsiteX8" fmla="*/ 81093 w 92677"/>
                    <a:gd name="connsiteY8" fmla="*/ 486558 h 4865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77" h="486558">
                      <a:moveTo>
                        <a:pt x="81093" y="486558"/>
                      </a:moveTo>
                      <a:lnTo>
                        <a:pt x="81093" y="52131"/>
                      </a:lnTo>
                      <a:cubicBezTo>
                        <a:pt x="81093" y="24457"/>
                        <a:pt x="59855" y="12228"/>
                        <a:pt x="46339" y="12228"/>
                      </a:cubicBezTo>
                      <a:cubicBezTo>
                        <a:pt x="20595" y="12228"/>
                        <a:pt x="0" y="32823"/>
                        <a:pt x="0" y="58567"/>
                      </a:cubicBezTo>
                      <a:lnTo>
                        <a:pt x="0" y="46339"/>
                      </a:lnTo>
                      <a:cubicBezTo>
                        <a:pt x="0" y="20595"/>
                        <a:pt x="20595" y="0"/>
                        <a:pt x="46339" y="0"/>
                      </a:cubicBezTo>
                      <a:cubicBezTo>
                        <a:pt x="72083" y="0"/>
                        <a:pt x="92678" y="20595"/>
                        <a:pt x="92678" y="46339"/>
                      </a:cubicBezTo>
                      <a:lnTo>
                        <a:pt x="92678" y="486558"/>
                      </a:lnTo>
                      <a:lnTo>
                        <a:pt x="81093" y="486558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921906" y="2650326"/>
                <a:ext cx="75622" cy="461458"/>
                <a:chOff x="5921906" y="2650326"/>
                <a:chExt cx="75622" cy="461458"/>
              </a:xfrm>
              <a:solidFill>
                <a:srgbClr val="A79E9D"/>
              </a:solidFill>
            </p:grpSpPr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0021856B-8C96-4E8B-A91C-BDE5D5CFC807}"/>
                    </a:ext>
                  </a:extLst>
                </p:cNvPr>
                <p:cNvSpPr/>
                <p:nvPr/>
              </p:nvSpPr>
              <p:spPr>
                <a:xfrm>
                  <a:off x="5930433" y="2698596"/>
                  <a:ext cx="1448" cy="369424"/>
                </a:xfrm>
                <a:custGeom>
                  <a:avLst/>
                  <a:gdLst>
                    <a:gd name="connsiteX0" fmla="*/ 965 w 1448"/>
                    <a:gd name="connsiteY0" fmla="*/ 0 h 369424"/>
                    <a:gd name="connsiteX1" fmla="*/ 965 w 1448"/>
                    <a:gd name="connsiteY1" fmla="*/ 369424 h 369424"/>
                    <a:gd name="connsiteX2" fmla="*/ 965 w 1448"/>
                    <a:gd name="connsiteY2" fmla="*/ 0 h 369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69424">
                      <a:moveTo>
                        <a:pt x="965" y="0"/>
                      </a:moveTo>
                      <a:cubicBezTo>
                        <a:pt x="1609" y="122927"/>
                        <a:pt x="1609" y="245854"/>
                        <a:pt x="965" y="369424"/>
                      </a:cubicBezTo>
                      <a:cubicBezTo>
                        <a:pt x="-322" y="245854"/>
                        <a:pt x="-322" y="122927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8535EC40-0A05-42B9-95AA-F022442A325E}"/>
                    </a:ext>
                  </a:extLst>
                </p:cNvPr>
                <p:cNvSpPr/>
                <p:nvPr/>
              </p:nvSpPr>
              <p:spPr>
                <a:xfrm>
                  <a:off x="5958751" y="2650326"/>
                  <a:ext cx="1448" cy="316649"/>
                </a:xfrm>
                <a:custGeom>
                  <a:avLst/>
                  <a:gdLst>
                    <a:gd name="connsiteX0" fmla="*/ 965 w 1448"/>
                    <a:gd name="connsiteY0" fmla="*/ 0 h 316649"/>
                    <a:gd name="connsiteX1" fmla="*/ 965 w 1448"/>
                    <a:gd name="connsiteY1" fmla="*/ 316649 h 316649"/>
                    <a:gd name="connsiteX2" fmla="*/ 965 w 1448"/>
                    <a:gd name="connsiteY2" fmla="*/ 0 h 316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16649">
                      <a:moveTo>
                        <a:pt x="965" y="0"/>
                      </a:moveTo>
                      <a:cubicBezTo>
                        <a:pt x="1609" y="105550"/>
                        <a:pt x="1609" y="211100"/>
                        <a:pt x="965" y="316649"/>
                      </a:cubicBezTo>
                      <a:cubicBezTo>
                        <a:pt x="-322" y="211100"/>
                        <a:pt x="-322" y="105550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A9D9EEB6-ED9A-48FB-9B58-BEB5D08637B2}"/>
                    </a:ext>
                  </a:extLst>
                </p:cNvPr>
                <p:cNvSpPr/>
                <p:nvPr/>
              </p:nvSpPr>
              <p:spPr>
                <a:xfrm>
                  <a:off x="5983691" y="2742360"/>
                  <a:ext cx="965" cy="368780"/>
                </a:xfrm>
                <a:custGeom>
                  <a:avLst/>
                  <a:gdLst>
                    <a:gd name="connsiteX0" fmla="*/ 483 w 965"/>
                    <a:gd name="connsiteY0" fmla="*/ 0 h 368780"/>
                    <a:gd name="connsiteX1" fmla="*/ 483 w 965"/>
                    <a:gd name="connsiteY1" fmla="*/ 368780 h 368780"/>
                    <a:gd name="connsiteX2" fmla="*/ 483 w 965"/>
                    <a:gd name="connsiteY2" fmla="*/ 0 h 3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68780">
                      <a:moveTo>
                        <a:pt x="483" y="0"/>
                      </a:moveTo>
                      <a:cubicBezTo>
                        <a:pt x="1126" y="122927"/>
                        <a:pt x="1126" y="245853"/>
                        <a:pt x="483" y="368780"/>
                      </a:cubicBezTo>
                      <a:cubicBezTo>
                        <a:pt x="-161" y="245853"/>
                        <a:pt x="-161" y="12292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3BF9F4D6-C922-4FB4-8AE3-083D83BF7CE1}"/>
                    </a:ext>
                  </a:extLst>
                </p:cNvPr>
                <p:cNvSpPr/>
                <p:nvPr/>
              </p:nvSpPr>
              <p:spPr>
                <a:xfrm>
                  <a:off x="5968888" y="2727558"/>
                  <a:ext cx="965" cy="383583"/>
                </a:xfrm>
                <a:custGeom>
                  <a:avLst/>
                  <a:gdLst>
                    <a:gd name="connsiteX0" fmla="*/ 483 w 965"/>
                    <a:gd name="connsiteY0" fmla="*/ 0 h 383583"/>
                    <a:gd name="connsiteX1" fmla="*/ 483 w 965"/>
                    <a:gd name="connsiteY1" fmla="*/ 383583 h 383583"/>
                    <a:gd name="connsiteX2" fmla="*/ 483 w 965"/>
                    <a:gd name="connsiteY2" fmla="*/ 0 h 38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83583">
                      <a:moveTo>
                        <a:pt x="483" y="0"/>
                      </a:moveTo>
                      <a:cubicBezTo>
                        <a:pt x="1126" y="128076"/>
                        <a:pt x="1126" y="255508"/>
                        <a:pt x="483" y="383583"/>
                      </a:cubicBezTo>
                      <a:cubicBezTo>
                        <a:pt x="-161" y="255508"/>
                        <a:pt x="-161" y="128076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5ECF50B6-9901-4511-BA05-C782B1553FDB}"/>
                    </a:ext>
                  </a:extLst>
                </p:cNvPr>
                <p:cNvSpPr/>
                <p:nvPr/>
              </p:nvSpPr>
              <p:spPr>
                <a:xfrm>
                  <a:off x="5942983" y="2727558"/>
                  <a:ext cx="1930" cy="383583"/>
                </a:xfrm>
                <a:custGeom>
                  <a:avLst/>
                  <a:gdLst>
                    <a:gd name="connsiteX0" fmla="*/ 643 w 1930"/>
                    <a:gd name="connsiteY0" fmla="*/ 0 h 383583"/>
                    <a:gd name="connsiteX1" fmla="*/ 1931 w 1930"/>
                    <a:gd name="connsiteY1" fmla="*/ 191792 h 383583"/>
                    <a:gd name="connsiteX2" fmla="*/ 643 w 1930"/>
                    <a:gd name="connsiteY2" fmla="*/ 383583 h 383583"/>
                    <a:gd name="connsiteX3" fmla="*/ 0 w 1930"/>
                    <a:gd name="connsiteY3" fmla="*/ 191792 h 383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0" h="383583">
                      <a:moveTo>
                        <a:pt x="643" y="0"/>
                      </a:moveTo>
                      <a:lnTo>
                        <a:pt x="1931" y="191792"/>
                      </a:lnTo>
                      <a:lnTo>
                        <a:pt x="643" y="383583"/>
                      </a:lnTo>
                      <a:lnTo>
                        <a:pt x="0" y="191792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93F67369-81C3-4F23-8770-BBFF6E530213}"/>
                    </a:ext>
                  </a:extLst>
                </p:cNvPr>
                <p:cNvSpPr/>
                <p:nvPr/>
              </p:nvSpPr>
              <p:spPr>
                <a:xfrm>
                  <a:off x="5921906" y="3017819"/>
                  <a:ext cx="965" cy="93965"/>
                </a:xfrm>
                <a:custGeom>
                  <a:avLst/>
                  <a:gdLst>
                    <a:gd name="connsiteX0" fmla="*/ 483 w 965"/>
                    <a:gd name="connsiteY0" fmla="*/ 0 h 93965"/>
                    <a:gd name="connsiteX1" fmla="*/ 483 w 965"/>
                    <a:gd name="connsiteY1" fmla="*/ 93965 h 93965"/>
                    <a:gd name="connsiteX2" fmla="*/ 483 w 965"/>
                    <a:gd name="connsiteY2" fmla="*/ 0 h 93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93965">
                      <a:moveTo>
                        <a:pt x="483" y="0"/>
                      </a:moveTo>
                      <a:cubicBezTo>
                        <a:pt x="1126" y="31536"/>
                        <a:pt x="1126" y="62429"/>
                        <a:pt x="483" y="93965"/>
                      </a:cubicBezTo>
                      <a:cubicBezTo>
                        <a:pt x="-161" y="62429"/>
                        <a:pt x="-161" y="30893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8" name="Freeform: Shape 207">
                  <a:extLst>
                    <a:ext uri="{FF2B5EF4-FFF2-40B4-BE49-F238E27FC236}">
                      <a16:creationId xmlns:a16="http://schemas.microsoft.com/office/drawing/2014/main" id="{A1F38A12-3BAE-48FD-8AC1-6E6E533F8F54}"/>
                    </a:ext>
                  </a:extLst>
                </p:cNvPr>
                <p:cNvSpPr/>
                <p:nvPr/>
              </p:nvSpPr>
              <p:spPr>
                <a:xfrm>
                  <a:off x="5996563" y="2693447"/>
                  <a:ext cx="965" cy="400960"/>
                </a:xfrm>
                <a:custGeom>
                  <a:avLst/>
                  <a:gdLst>
                    <a:gd name="connsiteX0" fmla="*/ 483 w 965"/>
                    <a:gd name="connsiteY0" fmla="*/ 0 h 400960"/>
                    <a:gd name="connsiteX1" fmla="*/ 483 w 965"/>
                    <a:gd name="connsiteY1" fmla="*/ 400960 h 400960"/>
                    <a:gd name="connsiteX2" fmla="*/ 483 w 965"/>
                    <a:gd name="connsiteY2" fmla="*/ 0 h 400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400960">
                      <a:moveTo>
                        <a:pt x="483" y="0"/>
                      </a:moveTo>
                      <a:cubicBezTo>
                        <a:pt x="1126" y="133868"/>
                        <a:pt x="1126" y="267736"/>
                        <a:pt x="483" y="400960"/>
                      </a:cubicBezTo>
                      <a:cubicBezTo>
                        <a:pt x="-161" y="267736"/>
                        <a:pt x="-161" y="133868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79856881-A2DA-4C93-B104-96D72BFA5B8C}"/>
                    </a:ext>
                  </a:extLst>
                </p:cNvPr>
                <p:cNvSpPr/>
                <p:nvPr/>
              </p:nvSpPr>
              <p:spPr>
                <a:xfrm>
                  <a:off x="5948775" y="2685080"/>
                  <a:ext cx="1931" cy="91390"/>
                </a:xfrm>
                <a:custGeom>
                  <a:avLst/>
                  <a:gdLst>
                    <a:gd name="connsiteX0" fmla="*/ 644 w 1931"/>
                    <a:gd name="connsiteY0" fmla="*/ 0 h 91390"/>
                    <a:gd name="connsiteX1" fmla="*/ 1931 w 1931"/>
                    <a:gd name="connsiteY1" fmla="*/ 45695 h 91390"/>
                    <a:gd name="connsiteX2" fmla="*/ 644 w 1931"/>
                    <a:gd name="connsiteY2" fmla="*/ 91390 h 91390"/>
                    <a:gd name="connsiteX3" fmla="*/ 0 w 1931"/>
                    <a:gd name="connsiteY3" fmla="*/ 45695 h 91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1" h="91390">
                      <a:moveTo>
                        <a:pt x="644" y="0"/>
                      </a:moveTo>
                      <a:lnTo>
                        <a:pt x="1931" y="45695"/>
                      </a:lnTo>
                      <a:lnTo>
                        <a:pt x="644" y="91390"/>
                      </a:lnTo>
                      <a:lnTo>
                        <a:pt x="0" y="45695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015710" y="2624582"/>
              <a:ext cx="105549" cy="493708"/>
              <a:chOff x="6015710" y="2624582"/>
              <a:chExt cx="105549" cy="493708"/>
            </a:xfrm>
          </p:grpSpPr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249E03F4-6C6E-4229-AE8B-82AE454736E8}"/>
                  </a:ext>
                </a:extLst>
              </p:cNvPr>
              <p:cNvSpPr/>
              <p:nvPr/>
            </p:nvSpPr>
            <p:spPr>
              <a:xfrm>
                <a:off x="6033730" y="2652257"/>
                <a:ext cx="69508" cy="455022"/>
              </a:xfrm>
              <a:custGeom>
                <a:avLst/>
                <a:gdLst>
                  <a:gd name="connsiteX0" fmla="*/ 0 w 69508"/>
                  <a:gd name="connsiteY0" fmla="*/ 455022 h 455022"/>
                  <a:gd name="connsiteX1" fmla="*/ 0 w 69508"/>
                  <a:gd name="connsiteY1" fmla="*/ 34754 h 455022"/>
                  <a:gd name="connsiteX2" fmla="*/ 34754 w 69508"/>
                  <a:gd name="connsiteY2" fmla="*/ 0 h 455022"/>
                  <a:gd name="connsiteX3" fmla="*/ 69508 w 69508"/>
                  <a:gd name="connsiteY3" fmla="*/ 34754 h 455022"/>
                  <a:gd name="connsiteX4" fmla="*/ 69508 w 69508"/>
                  <a:gd name="connsiteY4" fmla="*/ 455022 h 455022"/>
                  <a:gd name="connsiteX5" fmla="*/ 0 w 69508"/>
                  <a:gd name="connsiteY5" fmla="*/ 455022 h 45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508" h="455022">
                    <a:moveTo>
                      <a:pt x="0" y="455022"/>
                    </a:moveTo>
                    <a:lnTo>
                      <a:pt x="0" y="34754"/>
                    </a:lnTo>
                    <a:cubicBezTo>
                      <a:pt x="0" y="15446"/>
                      <a:pt x="15446" y="0"/>
                      <a:pt x="34754" y="0"/>
                    </a:cubicBezTo>
                    <a:cubicBezTo>
                      <a:pt x="54062" y="0"/>
                      <a:pt x="69508" y="15446"/>
                      <a:pt x="69508" y="34754"/>
                    </a:cubicBezTo>
                    <a:lnTo>
                      <a:pt x="69508" y="455022"/>
                    </a:lnTo>
                    <a:lnTo>
                      <a:pt x="0" y="455022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BA1182D7-FFD7-4427-8FC0-4C2EF138AF29}"/>
                  </a:ext>
                </a:extLst>
              </p:cNvPr>
              <p:cNvSpPr/>
              <p:nvPr/>
            </p:nvSpPr>
            <p:spPr>
              <a:xfrm>
                <a:off x="6015710" y="2624582"/>
                <a:ext cx="105549" cy="493708"/>
              </a:xfrm>
              <a:custGeom>
                <a:avLst/>
                <a:gdLst>
                  <a:gd name="connsiteX0" fmla="*/ 87529 w 105549"/>
                  <a:gd name="connsiteY0" fmla="*/ 485271 h 493708"/>
                  <a:gd name="connsiteX1" fmla="*/ 87529 w 105549"/>
                  <a:gd name="connsiteY1" fmla="*/ 52775 h 493708"/>
                  <a:gd name="connsiteX2" fmla="*/ 52775 w 105549"/>
                  <a:gd name="connsiteY2" fmla="*/ 18021 h 493708"/>
                  <a:gd name="connsiteX3" fmla="*/ 18021 w 105549"/>
                  <a:gd name="connsiteY3" fmla="*/ 52775 h 493708"/>
                  <a:gd name="connsiteX4" fmla="*/ 18021 w 105549"/>
                  <a:gd name="connsiteY4" fmla="*/ 484628 h 493708"/>
                  <a:gd name="connsiteX5" fmla="*/ 9010 w 105549"/>
                  <a:gd name="connsiteY5" fmla="*/ 493638 h 493708"/>
                  <a:gd name="connsiteX6" fmla="*/ 0 w 105549"/>
                  <a:gd name="connsiteY6" fmla="*/ 484628 h 493708"/>
                  <a:gd name="connsiteX7" fmla="*/ 0 w 105549"/>
                  <a:gd name="connsiteY7" fmla="*/ 48270 h 493708"/>
                  <a:gd name="connsiteX8" fmla="*/ 52775 w 105549"/>
                  <a:gd name="connsiteY8" fmla="*/ 0 h 493708"/>
                  <a:gd name="connsiteX9" fmla="*/ 105550 w 105549"/>
                  <a:gd name="connsiteY9" fmla="*/ 48270 h 493708"/>
                  <a:gd name="connsiteX10" fmla="*/ 105550 w 105549"/>
                  <a:gd name="connsiteY10" fmla="*/ 484628 h 493708"/>
                  <a:gd name="connsiteX11" fmla="*/ 96539 w 105549"/>
                  <a:gd name="connsiteY11" fmla="*/ 493638 h 493708"/>
                  <a:gd name="connsiteX12" fmla="*/ 87529 w 105549"/>
                  <a:gd name="connsiteY12" fmla="*/ 485271 h 49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549" h="493708">
                    <a:moveTo>
                      <a:pt x="87529" y="485271"/>
                    </a:moveTo>
                    <a:lnTo>
                      <a:pt x="87529" y="52775"/>
                    </a:lnTo>
                    <a:cubicBezTo>
                      <a:pt x="87529" y="33467"/>
                      <a:pt x="71439" y="18021"/>
                      <a:pt x="52775" y="18021"/>
                    </a:cubicBezTo>
                    <a:cubicBezTo>
                      <a:pt x="33467" y="18021"/>
                      <a:pt x="18021" y="33467"/>
                      <a:pt x="18021" y="52775"/>
                    </a:cubicBezTo>
                    <a:lnTo>
                      <a:pt x="18021" y="484628"/>
                    </a:lnTo>
                    <a:cubicBezTo>
                      <a:pt x="18021" y="489776"/>
                      <a:pt x="14159" y="493638"/>
                      <a:pt x="9010" y="493638"/>
                    </a:cubicBezTo>
                    <a:cubicBezTo>
                      <a:pt x="3861" y="493638"/>
                      <a:pt x="0" y="489776"/>
                      <a:pt x="0" y="484628"/>
                    </a:cubicBezTo>
                    <a:lnTo>
                      <a:pt x="0" y="48270"/>
                    </a:lnTo>
                    <a:cubicBezTo>
                      <a:pt x="2575" y="21239"/>
                      <a:pt x="25100" y="0"/>
                      <a:pt x="52775" y="0"/>
                    </a:cubicBezTo>
                    <a:cubicBezTo>
                      <a:pt x="80449" y="0"/>
                      <a:pt x="102975" y="21239"/>
                      <a:pt x="105550" y="48270"/>
                    </a:cubicBezTo>
                    <a:lnTo>
                      <a:pt x="105550" y="484628"/>
                    </a:lnTo>
                    <a:cubicBezTo>
                      <a:pt x="105550" y="489776"/>
                      <a:pt x="101688" y="493638"/>
                      <a:pt x="96539" y="493638"/>
                    </a:cubicBezTo>
                    <a:cubicBezTo>
                      <a:pt x="91391" y="494282"/>
                      <a:pt x="87529" y="490420"/>
                      <a:pt x="87529" y="485271"/>
                    </a:cubicBezTo>
                    <a:close/>
                  </a:path>
                </a:pathLst>
              </a:custGeom>
              <a:solidFill>
                <a:srgbClr val="078AB1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13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038396" y="2687011"/>
                <a:ext cx="51809" cy="420267"/>
                <a:chOff x="6038396" y="2687011"/>
                <a:chExt cx="51809" cy="420267"/>
              </a:xfrm>
              <a:solidFill>
                <a:srgbClr val="A79E9D"/>
              </a:solidFill>
            </p:grpSpPr>
            <p:sp>
              <p:nvSpPr>
                <p:cNvPr id="214" name="Freeform: Shape 213">
                  <a:extLst>
                    <a:ext uri="{FF2B5EF4-FFF2-40B4-BE49-F238E27FC236}">
                      <a16:creationId xmlns:a16="http://schemas.microsoft.com/office/drawing/2014/main" id="{29EF2668-8D2D-4154-BFE8-BCCA9AA86E53}"/>
                    </a:ext>
                  </a:extLst>
                </p:cNvPr>
                <p:cNvSpPr/>
                <p:nvPr/>
              </p:nvSpPr>
              <p:spPr>
                <a:xfrm>
                  <a:off x="6046119" y="2728845"/>
                  <a:ext cx="965" cy="341105"/>
                </a:xfrm>
                <a:custGeom>
                  <a:avLst/>
                  <a:gdLst>
                    <a:gd name="connsiteX0" fmla="*/ 483 w 965"/>
                    <a:gd name="connsiteY0" fmla="*/ 0 h 341105"/>
                    <a:gd name="connsiteX1" fmla="*/ 483 w 965"/>
                    <a:gd name="connsiteY1" fmla="*/ 341106 h 341105"/>
                    <a:gd name="connsiteX2" fmla="*/ 483 w 965"/>
                    <a:gd name="connsiteY2" fmla="*/ 0 h 341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41105">
                      <a:moveTo>
                        <a:pt x="483" y="0"/>
                      </a:moveTo>
                      <a:cubicBezTo>
                        <a:pt x="1126" y="113917"/>
                        <a:pt x="1126" y="227833"/>
                        <a:pt x="483" y="341106"/>
                      </a:cubicBezTo>
                      <a:cubicBezTo>
                        <a:pt x="-161" y="227189"/>
                        <a:pt x="-161" y="113273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3B564F7E-136E-497B-B677-A817649FA077}"/>
                    </a:ext>
                  </a:extLst>
                </p:cNvPr>
                <p:cNvSpPr/>
                <p:nvPr/>
              </p:nvSpPr>
              <p:spPr>
                <a:xfrm>
                  <a:off x="6068002" y="2687011"/>
                  <a:ext cx="965" cy="267092"/>
                </a:xfrm>
                <a:custGeom>
                  <a:avLst/>
                  <a:gdLst>
                    <a:gd name="connsiteX0" fmla="*/ 483 w 965"/>
                    <a:gd name="connsiteY0" fmla="*/ 0 h 267092"/>
                    <a:gd name="connsiteX1" fmla="*/ 483 w 965"/>
                    <a:gd name="connsiteY1" fmla="*/ 267092 h 267092"/>
                    <a:gd name="connsiteX2" fmla="*/ 483 w 965"/>
                    <a:gd name="connsiteY2" fmla="*/ 0 h 267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67092">
                      <a:moveTo>
                        <a:pt x="483" y="0"/>
                      </a:moveTo>
                      <a:cubicBezTo>
                        <a:pt x="1126" y="88816"/>
                        <a:pt x="1126" y="178276"/>
                        <a:pt x="483" y="267092"/>
                      </a:cubicBezTo>
                      <a:cubicBezTo>
                        <a:pt x="-161" y="178276"/>
                        <a:pt x="-161" y="89460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3EAEC162-7D13-43D2-BEAB-2EBEB19EA9A6}"/>
                    </a:ext>
                  </a:extLst>
                </p:cNvPr>
                <p:cNvSpPr/>
                <p:nvPr/>
              </p:nvSpPr>
              <p:spPr>
                <a:xfrm>
                  <a:off x="6083448" y="2766173"/>
                  <a:ext cx="965" cy="341105"/>
                </a:xfrm>
                <a:custGeom>
                  <a:avLst/>
                  <a:gdLst>
                    <a:gd name="connsiteX0" fmla="*/ 483 w 965"/>
                    <a:gd name="connsiteY0" fmla="*/ 0 h 341105"/>
                    <a:gd name="connsiteX1" fmla="*/ 483 w 965"/>
                    <a:gd name="connsiteY1" fmla="*/ 341106 h 341105"/>
                    <a:gd name="connsiteX2" fmla="*/ 483 w 965"/>
                    <a:gd name="connsiteY2" fmla="*/ 0 h 341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41105">
                      <a:moveTo>
                        <a:pt x="483" y="0"/>
                      </a:moveTo>
                      <a:cubicBezTo>
                        <a:pt x="1126" y="113917"/>
                        <a:pt x="1126" y="227189"/>
                        <a:pt x="483" y="341106"/>
                      </a:cubicBezTo>
                      <a:cubicBezTo>
                        <a:pt x="-161" y="227189"/>
                        <a:pt x="-161" y="11391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7" name="Freeform: Shape 216">
                  <a:extLst>
                    <a:ext uri="{FF2B5EF4-FFF2-40B4-BE49-F238E27FC236}">
                      <a16:creationId xmlns:a16="http://schemas.microsoft.com/office/drawing/2014/main" id="{4CA76BB0-2D78-4091-AD0E-2256A0A14B57}"/>
                    </a:ext>
                  </a:extLst>
                </p:cNvPr>
                <p:cNvSpPr/>
                <p:nvPr/>
              </p:nvSpPr>
              <p:spPr>
                <a:xfrm>
                  <a:off x="6074438" y="2753301"/>
                  <a:ext cx="965" cy="353334"/>
                </a:xfrm>
                <a:custGeom>
                  <a:avLst/>
                  <a:gdLst>
                    <a:gd name="connsiteX0" fmla="*/ 483 w 965"/>
                    <a:gd name="connsiteY0" fmla="*/ 0 h 353334"/>
                    <a:gd name="connsiteX1" fmla="*/ 483 w 965"/>
                    <a:gd name="connsiteY1" fmla="*/ 353334 h 353334"/>
                    <a:gd name="connsiteX2" fmla="*/ 483 w 965"/>
                    <a:gd name="connsiteY2" fmla="*/ 0 h 353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53334">
                      <a:moveTo>
                        <a:pt x="483" y="0"/>
                      </a:moveTo>
                      <a:cubicBezTo>
                        <a:pt x="1126" y="117778"/>
                        <a:pt x="1126" y="235556"/>
                        <a:pt x="483" y="353334"/>
                      </a:cubicBezTo>
                      <a:cubicBezTo>
                        <a:pt x="-161" y="236200"/>
                        <a:pt x="-161" y="118422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3860F9ED-4614-4573-9E61-5A60FC8D4E6B}"/>
                    </a:ext>
                  </a:extLst>
                </p:cNvPr>
                <p:cNvSpPr/>
                <p:nvPr/>
              </p:nvSpPr>
              <p:spPr>
                <a:xfrm>
                  <a:off x="6056417" y="2753301"/>
                  <a:ext cx="965" cy="353334"/>
                </a:xfrm>
                <a:custGeom>
                  <a:avLst/>
                  <a:gdLst>
                    <a:gd name="connsiteX0" fmla="*/ 483 w 965"/>
                    <a:gd name="connsiteY0" fmla="*/ 0 h 353334"/>
                    <a:gd name="connsiteX1" fmla="*/ 483 w 965"/>
                    <a:gd name="connsiteY1" fmla="*/ 353334 h 353334"/>
                    <a:gd name="connsiteX2" fmla="*/ 483 w 965"/>
                    <a:gd name="connsiteY2" fmla="*/ 0 h 353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53334">
                      <a:moveTo>
                        <a:pt x="483" y="0"/>
                      </a:moveTo>
                      <a:cubicBezTo>
                        <a:pt x="1126" y="117778"/>
                        <a:pt x="1126" y="235556"/>
                        <a:pt x="483" y="353334"/>
                      </a:cubicBezTo>
                      <a:cubicBezTo>
                        <a:pt x="-161" y="236200"/>
                        <a:pt x="-161" y="118422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3F744189-AAEC-4159-9F40-E58D9DDDC273}"/>
                    </a:ext>
                  </a:extLst>
                </p:cNvPr>
                <p:cNvSpPr/>
                <p:nvPr/>
              </p:nvSpPr>
              <p:spPr>
                <a:xfrm>
                  <a:off x="6038396" y="3026830"/>
                  <a:ext cx="965" cy="79806"/>
                </a:xfrm>
                <a:custGeom>
                  <a:avLst/>
                  <a:gdLst>
                    <a:gd name="connsiteX0" fmla="*/ 483 w 965"/>
                    <a:gd name="connsiteY0" fmla="*/ 0 h 79806"/>
                    <a:gd name="connsiteX1" fmla="*/ 483 w 965"/>
                    <a:gd name="connsiteY1" fmla="*/ 79806 h 79806"/>
                    <a:gd name="connsiteX2" fmla="*/ 483 w 965"/>
                    <a:gd name="connsiteY2" fmla="*/ 0 h 79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79806">
                      <a:moveTo>
                        <a:pt x="483" y="0"/>
                      </a:moveTo>
                      <a:cubicBezTo>
                        <a:pt x="1126" y="26387"/>
                        <a:pt x="1126" y="53419"/>
                        <a:pt x="483" y="79806"/>
                      </a:cubicBezTo>
                      <a:cubicBezTo>
                        <a:pt x="-161" y="53419"/>
                        <a:pt x="-161" y="27031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0" name="Freeform: Shape 219">
                  <a:extLst>
                    <a:ext uri="{FF2B5EF4-FFF2-40B4-BE49-F238E27FC236}">
                      <a16:creationId xmlns:a16="http://schemas.microsoft.com/office/drawing/2014/main" id="{4040360B-68DA-4850-A701-27614C104454}"/>
                    </a:ext>
                  </a:extLst>
                </p:cNvPr>
                <p:cNvSpPr/>
                <p:nvPr/>
              </p:nvSpPr>
              <p:spPr>
                <a:xfrm>
                  <a:off x="6089240" y="2724340"/>
                  <a:ext cx="965" cy="368780"/>
                </a:xfrm>
                <a:custGeom>
                  <a:avLst/>
                  <a:gdLst>
                    <a:gd name="connsiteX0" fmla="*/ 483 w 965"/>
                    <a:gd name="connsiteY0" fmla="*/ 0 h 368780"/>
                    <a:gd name="connsiteX1" fmla="*/ 483 w 965"/>
                    <a:gd name="connsiteY1" fmla="*/ 368781 h 368780"/>
                    <a:gd name="connsiteX2" fmla="*/ 483 w 965"/>
                    <a:gd name="connsiteY2" fmla="*/ 0 h 368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68780">
                      <a:moveTo>
                        <a:pt x="483" y="0"/>
                      </a:moveTo>
                      <a:cubicBezTo>
                        <a:pt x="1126" y="122927"/>
                        <a:pt x="1126" y="245854"/>
                        <a:pt x="483" y="368781"/>
                      </a:cubicBezTo>
                      <a:cubicBezTo>
                        <a:pt x="-161" y="245854"/>
                        <a:pt x="-161" y="12292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B94FC6AD-CC43-49BE-AD56-A59B94DF3252}"/>
                    </a:ext>
                  </a:extLst>
                </p:cNvPr>
                <p:cNvSpPr/>
                <p:nvPr/>
              </p:nvSpPr>
              <p:spPr>
                <a:xfrm>
                  <a:off x="6061566" y="2717260"/>
                  <a:ext cx="965" cy="200158"/>
                </a:xfrm>
                <a:custGeom>
                  <a:avLst/>
                  <a:gdLst>
                    <a:gd name="connsiteX0" fmla="*/ 483 w 965"/>
                    <a:gd name="connsiteY0" fmla="*/ 0 h 200158"/>
                    <a:gd name="connsiteX1" fmla="*/ 483 w 965"/>
                    <a:gd name="connsiteY1" fmla="*/ 200158 h 200158"/>
                    <a:gd name="connsiteX2" fmla="*/ 483 w 965"/>
                    <a:gd name="connsiteY2" fmla="*/ 0 h 200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00158">
                      <a:moveTo>
                        <a:pt x="483" y="0"/>
                      </a:moveTo>
                      <a:cubicBezTo>
                        <a:pt x="1126" y="66934"/>
                        <a:pt x="1126" y="133868"/>
                        <a:pt x="483" y="200158"/>
                      </a:cubicBezTo>
                      <a:cubicBezTo>
                        <a:pt x="-161" y="133868"/>
                        <a:pt x="-161" y="6693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AE0CDECE-32DE-4CB1-8487-6025E12FF264}"/>
                  </a:ext>
                </a:extLst>
              </p:cNvPr>
              <p:cNvSpPr/>
              <p:nvPr/>
            </p:nvSpPr>
            <p:spPr>
              <a:xfrm>
                <a:off x="6033730" y="2642603"/>
                <a:ext cx="69508" cy="464032"/>
              </a:xfrm>
              <a:custGeom>
                <a:avLst/>
                <a:gdLst>
                  <a:gd name="connsiteX0" fmla="*/ 59854 w 69508"/>
                  <a:gd name="connsiteY0" fmla="*/ 42477 h 464032"/>
                  <a:gd name="connsiteX1" fmla="*/ 34754 w 69508"/>
                  <a:gd name="connsiteY1" fmla="*/ 9010 h 464032"/>
                  <a:gd name="connsiteX2" fmla="*/ 0 w 69508"/>
                  <a:gd name="connsiteY2" fmla="*/ 43764 h 464032"/>
                  <a:gd name="connsiteX3" fmla="*/ 0 w 69508"/>
                  <a:gd name="connsiteY3" fmla="*/ 34754 h 464032"/>
                  <a:gd name="connsiteX4" fmla="*/ 34754 w 69508"/>
                  <a:gd name="connsiteY4" fmla="*/ 0 h 464032"/>
                  <a:gd name="connsiteX5" fmla="*/ 69508 w 69508"/>
                  <a:gd name="connsiteY5" fmla="*/ 34754 h 464032"/>
                  <a:gd name="connsiteX6" fmla="*/ 69508 w 69508"/>
                  <a:gd name="connsiteY6" fmla="*/ 464033 h 464032"/>
                  <a:gd name="connsiteX7" fmla="*/ 59854 w 69508"/>
                  <a:gd name="connsiteY7" fmla="*/ 464033 h 464032"/>
                  <a:gd name="connsiteX8" fmla="*/ 59854 w 69508"/>
                  <a:gd name="connsiteY8" fmla="*/ 42477 h 46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9508" h="464032">
                    <a:moveTo>
                      <a:pt x="59854" y="42477"/>
                    </a:moveTo>
                    <a:cubicBezTo>
                      <a:pt x="59854" y="16734"/>
                      <a:pt x="41834" y="9010"/>
                      <a:pt x="34754" y="9010"/>
                    </a:cubicBezTo>
                    <a:cubicBezTo>
                      <a:pt x="15446" y="9010"/>
                      <a:pt x="0" y="24457"/>
                      <a:pt x="0" y="43764"/>
                    </a:cubicBezTo>
                    <a:lnTo>
                      <a:pt x="0" y="34754"/>
                    </a:lnTo>
                    <a:cubicBezTo>
                      <a:pt x="0" y="15446"/>
                      <a:pt x="15446" y="0"/>
                      <a:pt x="34754" y="0"/>
                    </a:cubicBezTo>
                    <a:cubicBezTo>
                      <a:pt x="54062" y="0"/>
                      <a:pt x="69508" y="15446"/>
                      <a:pt x="69508" y="34754"/>
                    </a:cubicBezTo>
                    <a:lnTo>
                      <a:pt x="69508" y="464033"/>
                    </a:lnTo>
                    <a:lnTo>
                      <a:pt x="59854" y="464033"/>
                    </a:lnTo>
                    <a:lnTo>
                      <a:pt x="59854" y="42477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121259" y="2759737"/>
              <a:ext cx="99113" cy="359126"/>
              <a:chOff x="6121259" y="2759737"/>
              <a:chExt cx="99113" cy="359126"/>
            </a:xfrm>
          </p:grpSpPr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281FC152-306B-43C3-81B4-3052223F55E7}"/>
                  </a:ext>
                </a:extLst>
              </p:cNvPr>
              <p:cNvSpPr/>
              <p:nvPr/>
            </p:nvSpPr>
            <p:spPr>
              <a:xfrm>
                <a:off x="6132200" y="2780976"/>
                <a:ext cx="75944" cy="330808"/>
              </a:xfrm>
              <a:custGeom>
                <a:avLst/>
                <a:gdLst>
                  <a:gd name="connsiteX0" fmla="*/ 0 w 75944"/>
                  <a:gd name="connsiteY0" fmla="*/ 330808 h 330808"/>
                  <a:gd name="connsiteX1" fmla="*/ 0 w 75944"/>
                  <a:gd name="connsiteY1" fmla="*/ 37972 h 330808"/>
                  <a:gd name="connsiteX2" fmla="*/ 37972 w 75944"/>
                  <a:gd name="connsiteY2" fmla="*/ 0 h 330808"/>
                  <a:gd name="connsiteX3" fmla="*/ 75945 w 75944"/>
                  <a:gd name="connsiteY3" fmla="*/ 37972 h 330808"/>
                  <a:gd name="connsiteX4" fmla="*/ 75945 w 75944"/>
                  <a:gd name="connsiteY4" fmla="*/ 330808 h 330808"/>
                  <a:gd name="connsiteX5" fmla="*/ 0 w 75944"/>
                  <a:gd name="connsiteY5" fmla="*/ 330808 h 330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44" h="330808">
                    <a:moveTo>
                      <a:pt x="0" y="330808"/>
                    </a:moveTo>
                    <a:lnTo>
                      <a:pt x="0" y="37972"/>
                    </a:lnTo>
                    <a:cubicBezTo>
                      <a:pt x="0" y="16734"/>
                      <a:pt x="17377" y="0"/>
                      <a:pt x="37972" y="0"/>
                    </a:cubicBezTo>
                    <a:cubicBezTo>
                      <a:pt x="59211" y="0"/>
                      <a:pt x="75945" y="16734"/>
                      <a:pt x="75945" y="37972"/>
                    </a:cubicBezTo>
                    <a:lnTo>
                      <a:pt x="75945" y="330808"/>
                    </a:lnTo>
                    <a:lnTo>
                      <a:pt x="0" y="330808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323350FA-B9E2-4116-967D-3DF8ADE5ACCE}"/>
                  </a:ext>
                </a:extLst>
              </p:cNvPr>
              <p:cNvSpPr/>
              <p:nvPr/>
            </p:nvSpPr>
            <p:spPr>
              <a:xfrm>
                <a:off x="6121259" y="2759737"/>
                <a:ext cx="99113" cy="359126"/>
              </a:xfrm>
              <a:custGeom>
                <a:avLst/>
                <a:gdLst>
                  <a:gd name="connsiteX0" fmla="*/ 87529 w 99113"/>
                  <a:gd name="connsiteY0" fmla="*/ 353334 h 359126"/>
                  <a:gd name="connsiteX1" fmla="*/ 87529 w 99113"/>
                  <a:gd name="connsiteY1" fmla="*/ 48913 h 359126"/>
                  <a:gd name="connsiteX2" fmla="*/ 87529 w 99113"/>
                  <a:gd name="connsiteY2" fmla="*/ 48913 h 359126"/>
                  <a:gd name="connsiteX3" fmla="*/ 87529 w 99113"/>
                  <a:gd name="connsiteY3" fmla="*/ 48913 h 359126"/>
                  <a:gd name="connsiteX4" fmla="*/ 49557 w 99113"/>
                  <a:gd name="connsiteY4" fmla="*/ 10941 h 359126"/>
                  <a:gd name="connsiteX5" fmla="*/ 11585 w 99113"/>
                  <a:gd name="connsiteY5" fmla="*/ 48913 h 359126"/>
                  <a:gd name="connsiteX6" fmla="*/ 11585 w 99113"/>
                  <a:gd name="connsiteY6" fmla="*/ 48913 h 359126"/>
                  <a:gd name="connsiteX7" fmla="*/ 11585 w 99113"/>
                  <a:gd name="connsiteY7" fmla="*/ 48913 h 359126"/>
                  <a:gd name="connsiteX8" fmla="*/ 11585 w 99113"/>
                  <a:gd name="connsiteY8" fmla="*/ 353334 h 359126"/>
                  <a:gd name="connsiteX9" fmla="*/ 5792 w 99113"/>
                  <a:gd name="connsiteY9" fmla="*/ 359127 h 359126"/>
                  <a:gd name="connsiteX10" fmla="*/ 0 w 99113"/>
                  <a:gd name="connsiteY10" fmla="*/ 353334 h 359126"/>
                  <a:gd name="connsiteX11" fmla="*/ 0 w 99113"/>
                  <a:gd name="connsiteY11" fmla="*/ 45052 h 359126"/>
                  <a:gd name="connsiteX12" fmla="*/ 16090 w 99113"/>
                  <a:gd name="connsiteY12" fmla="*/ 12872 h 359126"/>
                  <a:gd name="connsiteX13" fmla="*/ 49557 w 99113"/>
                  <a:gd name="connsiteY13" fmla="*/ 0 h 359126"/>
                  <a:gd name="connsiteX14" fmla="*/ 83024 w 99113"/>
                  <a:gd name="connsiteY14" fmla="*/ 12872 h 359126"/>
                  <a:gd name="connsiteX15" fmla="*/ 99114 w 99113"/>
                  <a:gd name="connsiteY15" fmla="*/ 45052 h 359126"/>
                  <a:gd name="connsiteX16" fmla="*/ 99114 w 99113"/>
                  <a:gd name="connsiteY16" fmla="*/ 353334 h 359126"/>
                  <a:gd name="connsiteX17" fmla="*/ 93321 w 99113"/>
                  <a:gd name="connsiteY17" fmla="*/ 359127 h 359126"/>
                  <a:gd name="connsiteX18" fmla="*/ 87529 w 99113"/>
                  <a:gd name="connsiteY18" fmla="*/ 353334 h 359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9113" h="359126">
                    <a:moveTo>
                      <a:pt x="87529" y="353334"/>
                    </a:moveTo>
                    <a:lnTo>
                      <a:pt x="87529" y="48913"/>
                    </a:lnTo>
                    <a:lnTo>
                      <a:pt x="87529" y="48913"/>
                    </a:lnTo>
                    <a:lnTo>
                      <a:pt x="87529" y="48913"/>
                    </a:lnTo>
                    <a:cubicBezTo>
                      <a:pt x="87529" y="28318"/>
                      <a:pt x="70152" y="10941"/>
                      <a:pt x="49557" y="10941"/>
                    </a:cubicBezTo>
                    <a:cubicBezTo>
                      <a:pt x="28962" y="10941"/>
                      <a:pt x="11585" y="27675"/>
                      <a:pt x="11585" y="48913"/>
                    </a:cubicBezTo>
                    <a:lnTo>
                      <a:pt x="11585" y="48913"/>
                    </a:lnTo>
                    <a:lnTo>
                      <a:pt x="11585" y="48913"/>
                    </a:lnTo>
                    <a:lnTo>
                      <a:pt x="11585" y="353334"/>
                    </a:lnTo>
                    <a:cubicBezTo>
                      <a:pt x="11585" y="356552"/>
                      <a:pt x="9010" y="359127"/>
                      <a:pt x="5792" y="359127"/>
                    </a:cubicBezTo>
                    <a:cubicBezTo>
                      <a:pt x="2574" y="359127"/>
                      <a:pt x="0" y="356552"/>
                      <a:pt x="0" y="353334"/>
                    </a:cubicBezTo>
                    <a:lnTo>
                      <a:pt x="0" y="45052"/>
                    </a:lnTo>
                    <a:cubicBezTo>
                      <a:pt x="1287" y="32823"/>
                      <a:pt x="6436" y="21882"/>
                      <a:pt x="16090" y="12872"/>
                    </a:cubicBezTo>
                    <a:cubicBezTo>
                      <a:pt x="25100" y="4505"/>
                      <a:pt x="37328" y="0"/>
                      <a:pt x="49557" y="0"/>
                    </a:cubicBezTo>
                    <a:cubicBezTo>
                      <a:pt x="61785" y="0"/>
                      <a:pt x="74014" y="4505"/>
                      <a:pt x="83024" y="12872"/>
                    </a:cubicBezTo>
                    <a:cubicBezTo>
                      <a:pt x="92034" y="21239"/>
                      <a:pt x="97826" y="32823"/>
                      <a:pt x="99114" y="45052"/>
                    </a:cubicBezTo>
                    <a:lnTo>
                      <a:pt x="99114" y="353334"/>
                    </a:lnTo>
                    <a:cubicBezTo>
                      <a:pt x="99114" y="356552"/>
                      <a:pt x="96539" y="359127"/>
                      <a:pt x="93321" y="359127"/>
                    </a:cubicBezTo>
                    <a:cubicBezTo>
                      <a:pt x="90103" y="359127"/>
                      <a:pt x="87529" y="356552"/>
                      <a:pt x="87529" y="353334"/>
                    </a:cubicBezTo>
                    <a:close/>
                  </a:path>
                </a:pathLst>
              </a:custGeom>
              <a:solidFill>
                <a:srgbClr val="662482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137510" y="2819592"/>
                <a:ext cx="56958" cy="292836"/>
                <a:chOff x="6137510" y="2819592"/>
                <a:chExt cx="56958" cy="292836"/>
              </a:xfrm>
              <a:solidFill>
                <a:srgbClr val="A79E9D"/>
              </a:solidFill>
            </p:grpSpPr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763BA3EF-C8F6-4EFB-89A2-7D60904DF7E5}"/>
                    </a:ext>
                  </a:extLst>
                </p:cNvPr>
                <p:cNvSpPr/>
                <p:nvPr/>
              </p:nvSpPr>
              <p:spPr>
                <a:xfrm>
                  <a:off x="6145877" y="2883308"/>
                  <a:ext cx="965" cy="151888"/>
                </a:xfrm>
                <a:custGeom>
                  <a:avLst/>
                  <a:gdLst>
                    <a:gd name="connsiteX0" fmla="*/ 483 w 965"/>
                    <a:gd name="connsiteY0" fmla="*/ 0 h 151888"/>
                    <a:gd name="connsiteX1" fmla="*/ 483 w 965"/>
                    <a:gd name="connsiteY1" fmla="*/ 151889 h 151888"/>
                    <a:gd name="connsiteX2" fmla="*/ 483 w 965"/>
                    <a:gd name="connsiteY2" fmla="*/ 0 h 15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51888">
                      <a:moveTo>
                        <a:pt x="483" y="0"/>
                      </a:moveTo>
                      <a:cubicBezTo>
                        <a:pt x="1126" y="50844"/>
                        <a:pt x="1126" y="101045"/>
                        <a:pt x="483" y="151889"/>
                      </a:cubicBezTo>
                      <a:cubicBezTo>
                        <a:pt x="-161" y="101045"/>
                        <a:pt x="-161" y="50200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363BB4EE-3769-4AEC-B559-C4E81B21232A}"/>
                    </a:ext>
                  </a:extLst>
                </p:cNvPr>
                <p:cNvSpPr/>
                <p:nvPr/>
              </p:nvSpPr>
              <p:spPr>
                <a:xfrm>
                  <a:off x="6169690" y="2819592"/>
                  <a:ext cx="965" cy="176988"/>
                </a:xfrm>
                <a:custGeom>
                  <a:avLst/>
                  <a:gdLst>
                    <a:gd name="connsiteX0" fmla="*/ 483 w 965"/>
                    <a:gd name="connsiteY0" fmla="*/ 0 h 176988"/>
                    <a:gd name="connsiteX1" fmla="*/ 483 w 965"/>
                    <a:gd name="connsiteY1" fmla="*/ 176989 h 176988"/>
                    <a:gd name="connsiteX2" fmla="*/ 483 w 965"/>
                    <a:gd name="connsiteY2" fmla="*/ 0 h 176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76988">
                      <a:moveTo>
                        <a:pt x="483" y="0"/>
                      </a:moveTo>
                      <a:cubicBezTo>
                        <a:pt x="1126" y="59211"/>
                        <a:pt x="1126" y="117778"/>
                        <a:pt x="483" y="176989"/>
                      </a:cubicBezTo>
                      <a:cubicBezTo>
                        <a:pt x="-161" y="117778"/>
                        <a:pt x="-161" y="5856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908ECF1E-B513-46BA-9BF6-58466EC47B49}"/>
                    </a:ext>
                  </a:extLst>
                </p:cNvPr>
                <p:cNvSpPr/>
                <p:nvPr/>
              </p:nvSpPr>
              <p:spPr>
                <a:xfrm>
                  <a:off x="6187067" y="2924498"/>
                  <a:ext cx="965" cy="187286"/>
                </a:xfrm>
                <a:custGeom>
                  <a:avLst/>
                  <a:gdLst>
                    <a:gd name="connsiteX0" fmla="*/ 483 w 965"/>
                    <a:gd name="connsiteY0" fmla="*/ 0 h 187286"/>
                    <a:gd name="connsiteX1" fmla="*/ 483 w 965"/>
                    <a:gd name="connsiteY1" fmla="*/ 187286 h 187286"/>
                    <a:gd name="connsiteX2" fmla="*/ 483 w 965"/>
                    <a:gd name="connsiteY2" fmla="*/ 0 h 187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87286">
                      <a:moveTo>
                        <a:pt x="483" y="0"/>
                      </a:moveTo>
                      <a:cubicBezTo>
                        <a:pt x="1126" y="62429"/>
                        <a:pt x="1126" y="124858"/>
                        <a:pt x="483" y="187286"/>
                      </a:cubicBezTo>
                      <a:cubicBezTo>
                        <a:pt x="-161" y="124858"/>
                        <a:pt x="-161" y="62429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5D589AAE-7AF6-4CF6-815A-459BCFD8FC66}"/>
                    </a:ext>
                  </a:extLst>
                </p:cNvPr>
                <p:cNvSpPr/>
                <p:nvPr/>
              </p:nvSpPr>
              <p:spPr>
                <a:xfrm>
                  <a:off x="6176769" y="2910982"/>
                  <a:ext cx="965" cy="201445"/>
                </a:xfrm>
                <a:custGeom>
                  <a:avLst/>
                  <a:gdLst>
                    <a:gd name="connsiteX0" fmla="*/ 483 w 965"/>
                    <a:gd name="connsiteY0" fmla="*/ 0 h 201445"/>
                    <a:gd name="connsiteX1" fmla="*/ 483 w 965"/>
                    <a:gd name="connsiteY1" fmla="*/ 201446 h 201445"/>
                    <a:gd name="connsiteX2" fmla="*/ 483 w 965"/>
                    <a:gd name="connsiteY2" fmla="*/ 0 h 201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01445">
                      <a:moveTo>
                        <a:pt x="483" y="0"/>
                      </a:moveTo>
                      <a:cubicBezTo>
                        <a:pt x="1126" y="66934"/>
                        <a:pt x="1126" y="134512"/>
                        <a:pt x="483" y="201446"/>
                      </a:cubicBezTo>
                      <a:cubicBezTo>
                        <a:pt x="-161" y="133868"/>
                        <a:pt x="-161" y="6693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3BFA8488-EB86-4428-8A69-E4F5C5E73E46}"/>
                    </a:ext>
                  </a:extLst>
                </p:cNvPr>
                <p:cNvSpPr/>
                <p:nvPr/>
              </p:nvSpPr>
              <p:spPr>
                <a:xfrm>
                  <a:off x="6157461" y="2910982"/>
                  <a:ext cx="1448" cy="201445"/>
                </a:xfrm>
                <a:custGeom>
                  <a:avLst/>
                  <a:gdLst>
                    <a:gd name="connsiteX0" fmla="*/ 483 w 1448"/>
                    <a:gd name="connsiteY0" fmla="*/ 0 h 201445"/>
                    <a:gd name="connsiteX1" fmla="*/ 483 w 1448"/>
                    <a:gd name="connsiteY1" fmla="*/ 201446 h 201445"/>
                    <a:gd name="connsiteX2" fmla="*/ 483 w 1448"/>
                    <a:gd name="connsiteY2" fmla="*/ 0 h 2014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201445">
                      <a:moveTo>
                        <a:pt x="483" y="0"/>
                      </a:moveTo>
                      <a:cubicBezTo>
                        <a:pt x="1770" y="66934"/>
                        <a:pt x="1770" y="134512"/>
                        <a:pt x="483" y="201446"/>
                      </a:cubicBezTo>
                      <a:cubicBezTo>
                        <a:pt x="-161" y="133868"/>
                        <a:pt x="-161" y="6693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EACE2672-7C00-48DF-BB58-2D92506A995C}"/>
                    </a:ext>
                  </a:extLst>
                </p:cNvPr>
                <p:cNvSpPr/>
                <p:nvPr/>
              </p:nvSpPr>
              <p:spPr>
                <a:xfrm>
                  <a:off x="6137510" y="2987570"/>
                  <a:ext cx="965" cy="124213"/>
                </a:xfrm>
                <a:custGeom>
                  <a:avLst/>
                  <a:gdLst>
                    <a:gd name="connsiteX0" fmla="*/ 483 w 965"/>
                    <a:gd name="connsiteY0" fmla="*/ 0 h 124213"/>
                    <a:gd name="connsiteX1" fmla="*/ 483 w 965"/>
                    <a:gd name="connsiteY1" fmla="*/ 124214 h 124213"/>
                    <a:gd name="connsiteX2" fmla="*/ 483 w 965"/>
                    <a:gd name="connsiteY2" fmla="*/ 0 h 12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24213">
                      <a:moveTo>
                        <a:pt x="483" y="0"/>
                      </a:moveTo>
                      <a:cubicBezTo>
                        <a:pt x="1126" y="41190"/>
                        <a:pt x="1126" y="83024"/>
                        <a:pt x="483" y="124214"/>
                      </a:cubicBezTo>
                      <a:cubicBezTo>
                        <a:pt x="-161" y="83024"/>
                        <a:pt x="-161" y="4183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3" name="Freeform: Shape 232">
                  <a:extLst>
                    <a:ext uri="{FF2B5EF4-FFF2-40B4-BE49-F238E27FC236}">
                      <a16:creationId xmlns:a16="http://schemas.microsoft.com/office/drawing/2014/main" id="{D1A6B380-7F30-4E43-96AF-785B96E97290}"/>
                    </a:ext>
                  </a:extLst>
                </p:cNvPr>
                <p:cNvSpPr/>
                <p:nvPr/>
              </p:nvSpPr>
              <p:spPr>
                <a:xfrm>
                  <a:off x="6193503" y="2878159"/>
                  <a:ext cx="965" cy="161542"/>
                </a:xfrm>
                <a:custGeom>
                  <a:avLst/>
                  <a:gdLst>
                    <a:gd name="connsiteX0" fmla="*/ 483 w 965"/>
                    <a:gd name="connsiteY0" fmla="*/ 0 h 161542"/>
                    <a:gd name="connsiteX1" fmla="*/ 483 w 965"/>
                    <a:gd name="connsiteY1" fmla="*/ 161542 h 161542"/>
                    <a:gd name="connsiteX2" fmla="*/ 483 w 965"/>
                    <a:gd name="connsiteY2" fmla="*/ 0 h 161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61542">
                      <a:moveTo>
                        <a:pt x="483" y="0"/>
                      </a:moveTo>
                      <a:cubicBezTo>
                        <a:pt x="1126" y="54062"/>
                        <a:pt x="1126" y="107480"/>
                        <a:pt x="483" y="161542"/>
                      </a:cubicBezTo>
                      <a:cubicBezTo>
                        <a:pt x="-161" y="108124"/>
                        <a:pt x="-161" y="54062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63673791-ED57-47ED-BCE9-A0D166F7E362}"/>
                    </a:ext>
                  </a:extLst>
                </p:cNvPr>
                <p:cNvSpPr/>
                <p:nvPr/>
              </p:nvSpPr>
              <p:spPr>
                <a:xfrm>
                  <a:off x="6162771" y="2871080"/>
                  <a:ext cx="1930" cy="84954"/>
                </a:xfrm>
                <a:custGeom>
                  <a:avLst/>
                  <a:gdLst>
                    <a:gd name="connsiteX0" fmla="*/ 965 w 1930"/>
                    <a:gd name="connsiteY0" fmla="*/ 0 h 84954"/>
                    <a:gd name="connsiteX1" fmla="*/ 965 w 1930"/>
                    <a:gd name="connsiteY1" fmla="*/ 84955 h 84954"/>
                    <a:gd name="connsiteX2" fmla="*/ 965 w 1930"/>
                    <a:gd name="connsiteY2" fmla="*/ 0 h 8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30" h="84954">
                      <a:moveTo>
                        <a:pt x="965" y="0"/>
                      </a:moveTo>
                      <a:cubicBezTo>
                        <a:pt x="2253" y="28318"/>
                        <a:pt x="2253" y="56636"/>
                        <a:pt x="965" y="84955"/>
                      </a:cubicBezTo>
                      <a:cubicBezTo>
                        <a:pt x="-322" y="56636"/>
                        <a:pt x="-322" y="28318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07E972CC-A514-4C89-8B05-E605D6493FC7}"/>
                  </a:ext>
                </a:extLst>
              </p:cNvPr>
              <p:cNvSpPr/>
              <p:nvPr/>
            </p:nvSpPr>
            <p:spPr>
              <a:xfrm>
                <a:off x="6132200" y="2770679"/>
                <a:ext cx="75944" cy="341105"/>
              </a:xfrm>
              <a:custGeom>
                <a:avLst/>
                <a:gdLst>
                  <a:gd name="connsiteX0" fmla="*/ 65647 w 75944"/>
                  <a:gd name="connsiteY0" fmla="*/ 46339 h 341105"/>
                  <a:gd name="connsiteX1" fmla="*/ 37972 w 75944"/>
                  <a:gd name="connsiteY1" fmla="*/ 9654 h 341105"/>
                  <a:gd name="connsiteX2" fmla="*/ 0 w 75944"/>
                  <a:gd name="connsiteY2" fmla="*/ 47626 h 341105"/>
                  <a:gd name="connsiteX3" fmla="*/ 0 w 75944"/>
                  <a:gd name="connsiteY3" fmla="*/ 37972 h 341105"/>
                  <a:gd name="connsiteX4" fmla="*/ 37972 w 75944"/>
                  <a:gd name="connsiteY4" fmla="*/ 0 h 341105"/>
                  <a:gd name="connsiteX5" fmla="*/ 75945 w 75944"/>
                  <a:gd name="connsiteY5" fmla="*/ 37972 h 341105"/>
                  <a:gd name="connsiteX6" fmla="*/ 75945 w 75944"/>
                  <a:gd name="connsiteY6" fmla="*/ 341106 h 341105"/>
                  <a:gd name="connsiteX7" fmla="*/ 65647 w 75944"/>
                  <a:gd name="connsiteY7" fmla="*/ 341106 h 341105"/>
                  <a:gd name="connsiteX8" fmla="*/ 65647 w 75944"/>
                  <a:gd name="connsiteY8" fmla="*/ 46339 h 341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944" h="341105">
                    <a:moveTo>
                      <a:pt x="65647" y="46339"/>
                    </a:moveTo>
                    <a:cubicBezTo>
                      <a:pt x="65647" y="18664"/>
                      <a:pt x="45696" y="9654"/>
                      <a:pt x="37972" y="9654"/>
                    </a:cubicBezTo>
                    <a:cubicBezTo>
                      <a:pt x="16734" y="9654"/>
                      <a:pt x="0" y="26387"/>
                      <a:pt x="0" y="47626"/>
                    </a:cubicBezTo>
                    <a:lnTo>
                      <a:pt x="0" y="37972"/>
                    </a:lnTo>
                    <a:cubicBezTo>
                      <a:pt x="0" y="16734"/>
                      <a:pt x="17377" y="0"/>
                      <a:pt x="37972" y="0"/>
                    </a:cubicBezTo>
                    <a:cubicBezTo>
                      <a:pt x="59211" y="0"/>
                      <a:pt x="75945" y="16734"/>
                      <a:pt x="75945" y="37972"/>
                    </a:cubicBezTo>
                    <a:lnTo>
                      <a:pt x="75945" y="341106"/>
                    </a:lnTo>
                    <a:lnTo>
                      <a:pt x="65647" y="341106"/>
                    </a:lnTo>
                    <a:lnTo>
                      <a:pt x="65647" y="46339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3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631483" y="2813156"/>
              <a:ext cx="96539" cy="305708"/>
              <a:chOff x="5631483" y="2813156"/>
              <a:chExt cx="96539" cy="305708"/>
            </a:xfrm>
          </p:grpSpPr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D24D7512-39D7-4011-A0B5-0B694E9BA1A5}"/>
                  </a:ext>
                </a:extLst>
              </p:cNvPr>
              <p:cNvSpPr/>
              <p:nvPr/>
            </p:nvSpPr>
            <p:spPr>
              <a:xfrm>
                <a:off x="5631483" y="2813156"/>
                <a:ext cx="96539" cy="305708"/>
              </a:xfrm>
              <a:custGeom>
                <a:avLst/>
                <a:gdLst>
                  <a:gd name="connsiteX0" fmla="*/ 88816 w 96539"/>
                  <a:gd name="connsiteY0" fmla="*/ 301203 h 305708"/>
                  <a:gd name="connsiteX1" fmla="*/ 88816 w 96539"/>
                  <a:gd name="connsiteY1" fmla="*/ 48270 h 305708"/>
                  <a:gd name="connsiteX2" fmla="*/ 88816 w 96539"/>
                  <a:gd name="connsiteY2" fmla="*/ 48270 h 305708"/>
                  <a:gd name="connsiteX3" fmla="*/ 48914 w 96539"/>
                  <a:gd name="connsiteY3" fmla="*/ 8367 h 305708"/>
                  <a:gd name="connsiteX4" fmla="*/ 9010 w 96539"/>
                  <a:gd name="connsiteY4" fmla="*/ 48270 h 305708"/>
                  <a:gd name="connsiteX5" fmla="*/ 9010 w 96539"/>
                  <a:gd name="connsiteY5" fmla="*/ 48270 h 305708"/>
                  <a:gd name="connsiteX6" fmla="*/ 9010 w 96539"/>
                  <a:gd name="connsiteY6" fmla="*/ 301203 h 305708"/>
                  <a:gd name="connsiteX7" fmla="*/ 4505 w 96539"/>
                  <a:gd name="connsiteY7" fmla="*/ 305708 h 305708"/>
                  <a:gd name="connsiteX8" fmla="*/ 0 w 96539"/>
                  <a:gd name="connsiteY8" fmla="*/ 301203 h 305708"/>
                  <a:gd name="connsiteX9" fmla="*/ 0 w 96539"/>
                  <a:gd name="connsiteY9" fmla="*/ 48270 h 305708"/>
                  <a:gd name="connsiteX10" fmla="*/ 48270 w 96539"/>
                  <a:gd name="connsiteY10" fmla="*/ 0 h 305708"/>
                  <a:gd name="connsiteX11" fmla="*/ 96539 w 96539"/>
                  <a:gd name="connsiteY11" fmla="*/ 48270 h 305708"/>
                  <a:gd name="connsiteX12" fmla="*/ 96539 w 96539"/>
                  <a:gd name="connsiteY12" fmla="*/ 48270 h 305708"/>
                  <a:gd name="connsiteX13" fmla="*/ 96539 w 96539"/>
                  <a:gd name="connsiteY13" fmla="*/ 301203 h 305708"/>
                  <a:gd name="connsiteX14" fmla="*/ 92034 w 96539"/>
                  <a:gd name="connsiteY14" fmla="*/ 305708 h 305708"/>
                  <a:gd name="connsiteX15" fmla="*/ 88816 w 96539"/>
                  <a:gd name="connsiteY15" fmla="*/ 301203 h 305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96539" h="305708">
                    <a:moveTo>
                      <a:pt x="88816" y="301203"/>
                    </a:moveTo>
                    <a:lnTo>
                      <a:pt x="88816" y="48270"/>
                    </a:lnTo>
                    <a:lnTo>
                      <a:pt x="88816" y="48270"/>
                    </a:lnTo>
                    <a:cubicBezTo>
                      <a:pt x="88816" y="26387"/>
                      <a:pt x="70796" y="8367"/>
                      <a:pt x="48914" y="8367"/>
                    </a:cubicBezTo>
                    <a:cubicBezTo>
                      <a:pt x="27031" y="8367"/>
                      <a:pt x="9010" y="26387"/>
                      <a:pt x="9010" y="48270"/>
                    </a:cubicBezTo>
                    <a:lnTo>
                      <a:pt x="9010" y="48270"/>
                    </a:lnTo>
                    <a:lnTo>
                      <a:pt x="9010" y="301203"/>
                    </a:lnTo>
                    <a:cubicBezTo>
                      <a:pt x="9010" y="303777"/>
                      <a:pt x="7080" y="305708"/>
                      <a:pt x="4505" y="305708"/>
                    </a:cubicBezTo>
                    <a:cubicBezTo>
                      <a:pt x="1931" y="305708"/>
                      <a:pt x="0" y="303777"/>
                      <a:pt x="0" y="301203"/>
                    </a:cubicBezTo>
                    <a:lnTo>
                      <a:pt x="0" y="48270"/>
                    </a:lnTo>
                    <a:cubicBezTo>
                      <a:pt x="0" y="21882"/>
                      <a:pt x="21882" y="0"/>
                      <a:pt x="48270" y="0"/>
                    </a:cubicBezTo>
                    <a:cubicBezTo>
                      <a:pt x="74657" y="0"/>
                      <a:pt x="96539" y="21882"/>
                      <a:pt x="96539" y="48270"/>
                    </a:cubicBezTo>
                    <a:lnTo>
                      <a:pt x="96539" y="48270"/>
                    </a:lnTo>
                    <a:lnTo>
                      <a:pt x="96539" y="301203"/>
                    </a:lnTo>
                    <a:cubicBezTo>
                      <a:pt x="96539" y="303777"/>
                      <a:pt x="94609" y="305708"/>
                      <a:pt x="92034" y="305708"/>
                    </a:cubicBezTo>
                    <a:cubicBezTo>
                      <a:pt x="90747" y="305708"/>
                      <a:pt x="88816" y="303777"/>
                      <a:pt x="88816" y="301203"/>
                    </a:cubicBezTo>
                    <a:close/>
                  </a:path>
                </a:pathLst>
              </a:custGeom>
              <a:solidFill>
                <a:srgbClr val="F08325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3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641137" y="2821523"/>
                <a:ext cx="79806" cy="290905"/>
                <a:chOff x="5641137" y="2821523"/>
                <a:chExt cx="79806" cy="290905"/>
              </a:xfrm>
            </p:grpSpPr>
            <p:sp>
              <p:nvSpPr>
                <p:cNvPr id="239" name="Freeform: Shape 238">
                  <a:extLst>
                    <a:ext uri="{FF2B5EF4-FFF2-40B4-BE49-F238E27FC236}">
                      <a16:creationId xmlns:a16="http://schemas.microsoft.com/office/drawing/2014/main" id="{DCB1756B-E2FB-4D61-B82C-EE59571E0014}"/>
                    </a:ext>
                  </a:extLst>
                </p:cNvPr>
                <p:cNvSpPr/>
                <p:nvPr/>
              </p:nvSpPr>
              <p:spPr>
                <a:xfrm>
                  <a:off x="5641137" y="2831820"/>
                  <a:ext cx="79806" cy="280607"/>
                </a:xfrm>
                <a:custGeom>
                  <a:avLst/>
                  <a:gdLst>
                    <a:gd name="connsiteX0" fmla="*/ 0 w 79806"/>
                    <a:gd name="connsiteY0" fmla="*/ 280608 h 280607"/>
                    <a:gd name="connsiteX1" fmla="*/ 0 w 79806"/>
                    <a:gd name="connsiteY1" fmla="*/ 39903 h 280607"/>
                    <a:gd name="connsiteX2" fmla="*/ 39903 w 79806"/>
                    <a:gd name="connsiteY2" fmla="*/ 0 h 280607"/>
                    <a:gd name="connsiteX3" fmla="*/ 79806 w 79806"/>
                    <a:gd name="connsiteY3" fmla="*/ 39903 h 280607"/>
                    <a:gd name="connsiteX4" fmla="*/ 79806 w 79806"/>
                    <a:gd name="connsiteY4" fmla="*/ 280608 h 280607"/>
                    <a:gd name="connsiteX5" fmla="*/ 0 w 79806"/>
                    <a:gd name="connsiteY5" fmla="*/ 280608 h 280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9806" h="280607">
                      <a:moveTo>
                        <a:pt x="0" y="280608"/>
                      </a:moveTo>
                      <a:lnTo>
                        <a:pt x="0" y="39903"/>
                      </a:lnTo>
                      <a:cubicBezTo>
                        <a:pt x="0" y="18021"/>
                        <a:pt x="18021" y="0"/>
                        <a:pt x="39903" y="0"/>
                      </a:cubicBezTo>
                      <a:cubicBezTo>
                        <a:pt x="61785" y="0"/>
                        <a:pt x="79806" y="18021"/>
                        <a:pt x="79806" y="39903"/>
                      </a:cubicBezTo>
                      <a:lnTo>
                        <a:pt x="79806" y="280608"/>
                      </a:lnTo>
                      <a:lnTo>
                        <a:pt x="0" y="280608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3E905DC3-2EAF-429D-B904-4C1468BEB293}"/>
                    </a:ext>
                  </a:extLst>
                </p:cNvPr>
                <p:cNvSpPr/>
                <p:nvPr/>
              </p:nvSpPr>
              <p:spPr>
                <a:xfrm>
                  <a:off x="5641137" y="2821523"/>
                  <a:ext cx="79806" cy="290905"/>
                </a:xfrm>
                <a:custGeom>
                  <a:avLst/>
                  <a:gdLst>
                    <a:gd name="connsiteX0" fmla="*/ 69508 w 79806"/>
                    <a:gd name="connsiteY0" fmla="*/ 290905 h 290905"/>
                    <a:gd name="connsiteX1" fmla="*/ 69508 w 79806"/>
                    <a:gd name="connsiteY1" fmla="*/ 44408 h 290905"/>
                    <a:gd name="connsiteX2" fmla="*/ 39903 w 79806"/>
                    <a:gd name="connsiteY2" fmla="*/ 10298 h 290905"/>
                    <a:gd name="connsiteX3" fmla="*/ 0 w 79806"/>
                    <a:gd name="connsiteY3" fmla="*/ 50201 h 290905"/>
                    <a:gd name="connsiteX4" fmla="*/ 0 w 79806"/>
                    <a:gd name="connsiteY4" fmla="*/ 39903 h 290905"/>
                    <a:gd name="connsiteX5" fmla="*/ 39903 w 79806"/>
                    <a:gd name="connsiteY5" fmla="*/ 0 h 290905"/>
                    <a:gd name="connsiteX6" fmla="*/ 79806 w 79806"/>
                    <a:gd name="connsiteY6" fmla="*/ 39903 h 290905"/>
                    <a:gd name="connsiteX7" fmla="*/ 79806 w 79806"/>
                    <a:gd name="connsiteY7" fmla="*/ 290905 h 290905"/>
                    <a:gd name="connsiteX8" fmla="*/ 69508 w 79806"/>
                    <a:gd name="connsiteY8" fmla="*/ 290905 h 290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06" h="290905">
                      <a:moveTo>
                        <a:pt x="69508" y="290905"/>
                      </a:moveTo>
                      <a:lnTo>
                        <a:pt x="69508" y="44408"/>
                      </a:lnTo>
                      <a:cubicBezTo>
                        <a:pt x="69508" y="21239"/>
                        <a:pt x="51488" y="10298"/>
                        <a:pt x="39903" y="10298"/>
                      </a:cubicBezTo>
                      <a:cubicBezTo>
                        <a:pt x="18021" y="10298"/>
                        <a:pt x="0" y="28318"/>
                        <a:pt x="0" y="50201"/>
                      </a:cubicBezTo>
                      <a:lnTo>
                        <a:pt x="0" y="39903"/>
                      </a:lnTo>
                      <a:cubicBezTo>
                        <a:pt x="0" y="18021"/>
                        <a:pt x="18021" y="0"/>
                        <a:pt x="39903" y="0"/>
                      </a:cubicBezTo>
                      <a:cubicBezTo>
                        <a:pt x="61785" y="0"/>
                        <a:pt x="79806" y="18021"/>
                        <a:pt x="79806" y="39903"/>
                      </a:cubicBezTo>
                      <a:lnTo>
                        <a:pt x="79806" y="290905"/>
                      </a:lnTo>
                      <a:lnTo>
                        <a:pt x="69508" y="290905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648377" y="2843405"/>
                <a:ext cx="65324" cy="269023"/>
                <a:chOff x="5648377" y="2843405"/>
                <a:chExt cx="65324" cy="269023"/>
              </a:xfrm>
              <a:solidFill>
                <a:srgbClr val="A79E9D"/>
              </a:solidFill>
            </p:grpSpPr>
            <p:sp>
              <p:nvSpPr>
                <p:cNvPr id="242" name="Freeform: Shape 241">
                  <a:extLst>
                    <a:ext uri="{FF2B5EF4-FFF2-40B4-BE49-F238E27FC236}">
                      <a16:creationId xmlns:a16="http://schemas.microsoft.com/office/drawing/2014/main" id="{67C1B9CB-F3BD-45D7-9128-3084499CC969}"/>
                    </a:ext>
                  </a:extLst>
                </p:cNvPr>
                <p:cNvSpPr/>
                <p:nvPr/>
              </p:nvSpPr>
              <p:spPr>
                <a:xfrm>
                  <a:off x="5656100" y="2884595"/>
                  <a:ext cx="965" cy="190504"/>
                </a:xfrm>
                <a:custGeom>
                  <a:avLst/>
                  <a:gdLst>
                    <a:gd name="connsiteX0" fmla="*/ 483 w 965"/>
                    <a:gd name="connsiteY0" fmla="*/ 0 h 190504"/>
                    <a:gd name="connsiteX1" fmla="*/ 483 w 965"/>
                    <a:gd name="connsiteY1" fmla="*/ 190504 h 190504"/>
                    <a:gd name="connsiteX2" fmla="*/ 483 w 965"/>
                    <a:gd name="connsiteY2" fmla="*/ 0 h 190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90504">
                      <a:moveTo>
                        <a:pt x="483" y="0"/>
                      </a:moveTo>
                      <a:cubicBezTo>
                        <a:pt x="1126" y="63716"/>
                        <a:pt x="1126" y="126788"/>
                        <a:pt x="483" y="190504"/>
                      </a:cubicBezTo>
                      <a:cubicBezTo>
                        <a:pt x="-161" y="126788"/>
                        <a:pt x="-161" y="63716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A2E3CD6E-A2E1-4D27-A765-715730D98E8F}"/>
                    </a:ext>
                  </a:extLst>
                </p:cNvPr>
                <p:cNvSpPr/>
                <p:nvPr/>
              </p:nvSpPr>
              <p:spPr>
                <a:xfrm>
                  <a:off x="5680557" y="2843405"/>
                  <a:ext cx="965" cy="145452"/>
                </a:xfrm>
                <a:custGeom>
                  <a:avLst/>
                  <a:gdLst>
                    <a:gd name="connsiteX0" fmla="*/ 483 w 965"/>
                    <a:gd name="connsiteY0" fmla="*/ 0 h 145452"/>
                    <a:gd name="connsiteX1" fmla="*/ 483 w 965"/>
                    <a:gd name="connsiteY1" fmla="*/ 145453 h 145452"/>
                    <a:gd name="connsiteX2" fmla="*/ 483 w 965"/>
                    <a:gd name="connsiteY2" fmla="*/ 0 h 145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45452">
                      <a:moveTo>
                        <a:pt x="483" y="0"/>
                      </a:moveTo>
                      <a:cubicBezTo>
                        <a:pt x="1126" y="48270"/>
                        <a:pt x="1126" y="96539"/>
                        <a:pt x="483" y="145453"/>
                      </a:cubicBezTo>
                      <a:cubicBezTo>
                        <a:pt x="-161" y="96539"/>
                        <a:pt x="-161" y="48270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B571E220-C507-4608-B710-314D5E1B1754}"/>
                    </a:ext>
                  </a:extLst>
                </p:cNvPr>
                <p:cNvSpPr/>
                <p:nvPr/>
              </p:nvSpPr>
              <p:spPr>
                <a:xfrm>
                  <a:off x="5701796" y="2922567"/>
                  <a:ext cx="965" cy="189860"/>
                </a:xfrm>
                <a:custGeom>
                  <a:avLst/>
                  <a:gdLst>
                    <a:gd name="connsiteX0" fmla="*/ 483 w 965"/>
                    <a:gd name="connsiteY0" fmla="*/ 0 h 189860"/>
                    <a:gd name="connsiteX1" fmla="*/ 483 w 965"/>
                    <a:gd name="connsiteY1" fmla="*/ 189861 h 189860"/>
                    <a:gd name="connsiteX2" fmla="*/ 483 w 965"/>
                    <a:gd name="connsiteY2" fmla="*/ 0 h 1898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89860">
                      <a:moveTo>
                        <a:pt x="483" y="0"/>
                      </a:moveTo>
                      <a:cubicBezTo>
                        <a:pt x="1126" y="63072"/>
                        <a:pt x="1126" y="126788"/>
                        <a:pt x="483" y="189861"/>
                      </a:cubicBezTo>
                      <a:cubicBezTo>
                        <a:pt x="-161" y="126145"/>
                        <a:pt x="-161" y="63072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5" name="Freeform: Shape 244">
                  <a:extLst>
                    <a:ext uri="{FF2B5EF4-FFF2-40B4-BE49-F238E27FC236}">
                      <a16:creationId xmlns:a16="http://schemas.microsoft.com/office/drawing/2014/main" id="{C5BB6F6C-B0FD-4B14-9A8E-11BF64A5CF90}"/>
                    </a:ext>
                  </a:extLst>
                </p:cNvPr>
                <p:cNvSpPr/>
                <p:nvPr/>
              </p:nvSpPr>
              <p:spPr>
                <a:xfrm>
                  <a:off x="5688924" y="2909695"/>
                  <a:ext cx="965" cy="202732"/>
                </a:xfrm>
                <a:custGeom>
                  <a:avLst/>
                  <a:gdLst>
                    <a:gd name="connsiteX0" fmla="*/ 483 w 965"/>
                    <a:gd name="connsiteY0" fmla="*/ 0 h 202732"/>
                    <a:gd name="connsiteX1" fmla="*/ 483 w 965"/>
                    <a:gd name="connsiteY1" fmla="*/ 202733 h 202732"/>
                    <a:gd name="connsiteX2" fmla="*/ 483 w 965"/>
                    <a:gd name="connsiteY2" fmla="*/ 0 h 202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02732">
                      <a:moveTo>
                        <a:pt x="483" y="0"/>
                      </a:moveTo>
                      <a:cubicBezTo>
                        <a:pt x="1126" y="67578"/>
                        <a:pt x="1126" y="135155"/>
                        <a:pt x="483" y="202733"/>
                      </a:cubicBezTo>
                      <a:cubicBezTo>
                        <a:pt x="-161" y="135155"/>
                        <a:pt x="-161" y="67578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6" name="Freeform: Shape 245">
                  <a:extLst>
                    <a:ext uri="{FF2B5EF4-FFF2-40B4-BE49-F238E27FC236}">
                      <a16:creationId xmlns:a16="http://schemas.microsoft.com/office/drawing/2014/main" id="{F3207652-3ACF-4F1F-9D20-E42AA3AC3370}"/>
                    </a:ext>
                  </a:extLst>
                </p:cNvPr>
                <p:cNvSpPr/>
                <p:nvPr/>
              </p:nvSpPr>
              <p:spPr>
                <a:xfrm>
                  <a:off x="5666559" y="2909695"/>
                  <a:ext cx="1448" cy="202732"/>
                </a:xfrm>
                <a:custGeom>
                  <a:avLst/>
                  <a:gdLst>
                    <a:gd name="connsiteX0" fmla="*/ 965 w 1448"/>
                    <a:gd name="connsiteY0" fmla="*/ 0 h 202732"/>
                    <a:gd name="connsiteX1" fmla="*/ 965 w 1448"/>
                    <a:gd name="connsiteY1" fmla="*/ 202733 h 202732"/>
                    <a:gd name="connsiteX2" fmla="*/ 965 w 1448"/>
                    <a:gd name="connsiteY2" fmla="*/ 0 h 202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202732">
                      <a:moveTo>
                        <a:pt x="965" y="0"/>
                      </a:moveTo>
                      <a:cubicBezTo>
                        <a:pt x="1609" y="67578"/>
                        <a:pt x="1609" y="135155"/>
                        <a:pt x="965" y="202733"/>
                      </a:cubicBezTo>
                      <a:cubicBezTo>
                        <a:pt x="-322" y="135155"/>
                        <a:pt x="-322" y="67578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7" name="Freeform: Shape 246">
                  <a:extLst>
                    <a:ext uri="{FF2B5EF4-FFF2-40B4-BE49-F238E27FC236}">
                      <a16:creationId xmlns:a16="http://schemas.microsoft.com/office/drawing/2014/main" id="{88BA476F-FD60-46B5-8E25-B3814D703E79}"/>
                    </a:ext>
                  </a:extLst>
                </p:cNvPr>
                <p:cNvSpPr/>
                <p:nvPr/>
              </p:nvSpPr>
              <p:spPr>
                <a:xfrm>
                  <a:off x="5648377" y="3031978"/>
                  <a:ext cx="965" cy="80449"/>
                </a:xfrm>
                <a:custGeom>
                  <a:avLst/>
                  <a:gdLst>
                    <a:gd name="connsiteX0" fmla="*/ 483 w 965"/>
                    <a:gd name="connsiteY0" fmla="*/ 0 h 80449"/>
                    <a:gd name="connsiteX1" fmla="*/ 483 w 965"/>
                    <a:gd name="connsiteY1" fmla="*/ 80449 h 80449"/>
                    <a:gd name="connsiteX2" fmla="*/ 483 w 965"/>
                    <a:gd name="connsiteY2" fmla="*/ 0 h 804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80449">
                      <a:moveTo>
                        <a:pt x="483" y="0"/>
                      </a:moveTo>
                      <a:cubicBezTo>
                        <a:pt x="1126" y="27031"/>
                        <a:pt x="1126" y="53418"/>
                        <a:pt x="483" y="80449"/>
                      </a:cubicBezTo>
                      <a:cubicBezTo>
                        <a:pt x="-161" y="53418"/>
                        <a:pt x="-161" y="27031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8" name="Freeform: Shape 247">
                  <a:extLst>
                    <a:ext uri="{FF2B5EF4-FFF2-40B4-BE49-F238E27FC236}">
                      <a16:creationId xmlns:a16="http://schemas.microsoft.com/office/drawing/2014/main" id="{B9FC4643-8D4D-43D2-ACCF-6274CA30BCE2}"/>
                    </a:ext>
                  </a:extLst>
                </p:cNvPr>
                <p:cNvSpPr/>
                <p:nvPr/>
              </p:nvSpPr>
              <p:spPr>
                <a:xfrm>
                  <a:off x="5712737" y="2880090"/>
                  <a:ext cx="965" cy="217535"/>
                </a:xfrm>
                <a:custGeom>
                  <a:avLst/>
                  <a:gdLst>
                    <a:gd name="connsiteX0" fmla="*/ 483 w 965"/>
                    <a:gd name="connsiteY0" fmla="*/ 0 h 217535"/>
                    <a:gd name="connsiteX1" fmla="*/ 483 w 965"/>
                    <a:gd name="connsiteY1" fmla="*/ 217535 h 217535"/>
                    <a:gd name="connsiteX2" fmla="*/ 483 w 965"/>
                    <a:gd name="connsiteY2" fmla="*/ 0 h 2175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17535">
                      <a:moveTo>
                        <a:pt x="483" y="0"/>
                      </a:moveTo>
                      <a:cubicBezTo>
                        <a:pt x="1126" y="72726"/>
                        <a:pt x="1126" y="145453"/>
                        <a:pt x="483" y="217535"/>
                      </a:cubicBezTo>
                      <a:cubicBezTo>
                        <a:pt x="-161" y="145453"/>
                        <a:pt x="-161" y="72726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9" name="Freeform: Shape 248">
                  <a:extLst>
                    <a:ext uri="{FF2B5EF4-FFF2-40B4-BE49-F238E27FC236}">
                      <a16:creationId xmlns:a16="http://schemas.microsoft.com/office/drawing/2014/main" id="{8709B52B-4709-41B1-AC66-B4033261D003}"/>
                    </a:ext>
                  </a:extLst>
                </p:cNvPr>
                <p:cNvSpPr/>
                <p:nvPr/>
              </p:nvSpPr>
              <p:spPr>
                <a:xfrm>
                  <a:off x="5671547" y="2873010"/>
                  <a:ext cx="965" cy="78518"/>
                </a:xfrm>
                <a:custGeom>
                  <a:avLst/>
                  <a:gdLst>
                    <a:gd name="connsiteX0" fmla="*/ 483 w 965"/>
                    <a:gd name="connsiteY0" fmla="*/ 0 h 78518"/>
                    <a:gd name="connsiteX1" fmla="*/ 483 w 965"/>
                    <a:gd name="connsiteY1" fmla="*/ 78519 h 78518"/>
                    <a:gd name="connsiteX2" fmla="*/ 483 w 965"/>
                    <a:gd name="connsiteY2" fmla="*/ 0 h 78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78518">
                      <a:moveTo>
                        <a:pt x="483" y="0"/>
                      </a:moveTo>
                      <a:cubicBezTo>
                        <a:pt x="1126" y="26387"/>
                        <a:pt x="1126" y="52131"/>
                        <a:pt x="483" y="78519"/>
                      </a:cubicBezTo>
                      <a:cubicBezTo>
                        <a:pt x="-161" y="52775"/>
                        <a:pt x="-161" y="26387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5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728666" y="2632949"/>
              <a:ext cx="90103" cy="485914"/>
              <a:chOff x="5728666" y="2632949"/>
              <a:chExt cx="90103" cy="485914"/>
            </a:xfrm>
          </p:grpSpPr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5DE56507-3E63-4960-9736-BBBDB387167C}"/>
                  </a:ext>
                </a:extLst>
              </p:cNvPr>
              <p:cNvSpPr/>
              <p:nvPr/>
            </p:nvSpPr>
            <p:spPr>
              <a:xfrm>
                <a:off x="5744112" y="2656119"/>
                <a:ext cx="59854" cy="452447"/>
              </a:xfrm>
              <a:custGeom>
                <a:avLst/>
                <a:gdLst>
                  <a:gd name="connsiteX0" fmla="*/ 0 w 59854"/>
                  <a:gd name="connsiteY0" fmla="*/ 452448 h 452447"/>
                  <a:gd name="connsiteX1" fmla="*/ 0 w 59854"/>
                  <a:gd name="connsiteY1" fmla="*/ 29605 h 452447"/>
                  <a:gd name="connsiteX2" fmla="*/ 29606 w 59854"/>
                  <a:gd name="connsiteY2" fmla="*/ 0 h 452447"/>
                  <a:gd name="connsiteX3" fmla="*/ 59854 w 59854"/>
                  <a:gd name="connsiteY3" fmla="*/ 29605 h 452447"/>
                  <a:gd name="connsiteX4" fmla="*/ 59854 w 59854"/>
                  <a:gd name="connsiteY4" fmla="*/ 452448 h 452447"/>
                  <a:gd name="connsiteX5" fmla="*/ 0 w 59854"/>
                  <a:gd name="connsiteY5" fmla="*/ 452448 h 452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854" h="452447">
                    <a:moveTo>
                      <a:pt x="0" y="452448"/>
                    </a:moveTo>
                    <a:lnTo>
                      <a:pt x="0" y="29605"/>
                    </a:lnTo>
                    <a:cubicBezTo>
                      <a:pt x="0" y="12872"/>
                      <a:pt x="13516" y="0"/>
                      <a:pt x="29606" y="0"/>
                    </a:cubicBezTo>
                    <a:cubicBezTo>
                      <a:pt x="46339" y="0"/>
                      <a:pt x="59854" y="13515"/>
                      <a:pt x="59854" y="29605"/>
                    </a:cubicBezTo>
                    <a:lnTo>
                      <a:pt x="59854" y="452448"/>
                    </a:lnTo>
                    <a:lnTo>
                      <a:pt x="0" y="452448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0466C290-F2CB-4943-8C07-F3C6C1EC8C1B}"/>
                  </a:ext>
                </a:extLst>
              </p:cNvPr>
              <p:cNvSpPr/>
              <p:nvPr/>
            </p:nvSpPr>
            <p:spPr>
              <a:xfrm>
                <a:off x="5728666" y="2632949"/>
                <a:ext cx="90103" cy="485914"/>
              </a:xfrm>
              <a:custGeom>
                <a:avLst/>
                <a:gdLst>
                  <a:gd name="connsiteX0" fmla="*/ 75300 w 90103"/>
                  <a:gd name="connsiteY0" fmla="*/ 478192 h 485914"/>
                  <a:gd name="connsiteX1" fmla="*/ 75300 w 90103"/>
                  <a:gd name="connsiteY1" fmla="*/ 45052 h 485914"/>
                  <a:gd name="connsiteX2" fmla="*/ 45052 w 90103"/>
                  <a:gd name="connsiteY2" fmla="*/ 15446 h 485914"/>
                  <a:gd name="connsiteX3" fmla="*/ 15446 w 90103"/>
                  <a:gd name="connsiteY3" fmla="*/ 45052 h 485914"/>
                  <a:gd name="connsiteX4" fmla="*/ 15446 w 90103"/>
                  <a:gd name="connsiteY4" fmla="*/ 478192 h 485914"/>
                  <a:gd name="connsiteX5" fmla="*/ 7723 w 90103"/>
                  <a:gd name="connsiteY5" fmla="*/ 485915 h 485914"/>
                  <a:gd name="connsiteX6" fmla="*/ 0 w 90103"/>
                  <a:gd name="connsiteY6" fmla="*/ 478192 h 485914"/>
                  <a:gd name="connsiteX7" fmla="*/ 0 w 90103"/>
                  <a:gd name="connsiteY7" fmla="*/ 41190 h 485914"/>
                  <a:gd name="connsiteX8" fmla="*/ 45052 w 90103"/>
                  <a:gd name="connsiteY8" fmla="*/ 0 h 485914"/>
                  <a:gd name="connsiteX9" fmla="*/ 90103 w 90103"/>
                  <a:gd name="connsiteY9" fmla="*/ 41190 h 485914"/>
                  <a:gd name="connsiteX10" fmla="*/ 90103 w 90103"/>
                  <a:gd name="connsiteY10" fmla="*/ 478192 h 485914"/>
                  <a:gd name="connsiteX11" fmla="*/ 82380 w 90103"/>
                  <a:gd name="connsiteY11" fmla="*/ 485915 h 485914"/>
                  <a:gd name="connsiteX12" fmla="*/ 75300 w 90103"/>
                  <a:gd name="connsiteY12" fmla="*/ 478192 h 485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0103" h="485914">
                    <a:moveTo>
                      <a:pt x="75300" y="478192"/>
                    </a:moveTo>
                    <a:lnTo>
                      <a:pt x="75300" y="45052"/>
                    </a:lnTo>
                    <a:cubicBezTo>
                      <a:pt x="75300" y="28962"/>
                      <a:pt x="61785" y="15446"/>
                      <a:pt x="45052" y="15446"/>
                    </a:cubicBezTo>
                    <a:cubicBezTo>
                      <a:pt x="28962" y="15446"/>
                      <a:pt x="15446" y="28962"/>
                      <a:pt x="15446" y="45052"/>
                    </a:cubicBezTo>
                    <a:lnTo>
                      <a:pt x="15446" y="478192"/>
                    </a:lnTo>
                    <a:cubicBezTo>
                      <a:pt x="15446" y="482697"/>
                      <a:pt x="12228" y="485915"/>
                      <a:pt x="7723" y="485915"/>
                    </a:cubicBezTo>
                    <a:cubicBezTo>
                      <a:pt x="3861" y="485915"/>
                      <a:pt x="0" y="482697"/>
                      <a:pt x="0" y="478192"/>
                    </a:cubicBezTo>
                    <a:lnTo>
                      <a:pt x="0" y="41190"/>
                    </a:lnTo>
                    <a:cubicBezTo>
                      <a:pt x="1931" y="18021"/>
                      <a:pt x="21882" y="0"/>
                      <a:pt x="45052" y="0"/>
                    </a:cubicBezTo>
                    <a:cubicBezTo>
                      <a:pt x="68864" y="0"/>
                      <a:pt x="88172" y="18021"/>
                      <a:pt x="90103" y="41190"/>
                    </a:cubicBezTo>
                    <a:lnTo>
                      <a:pt x="90103" y="478192"/>
                    </a:lnTo>
                    <a:cubicBezTo>
                      <a:pt x="90103" y="482697"/>
                      <a:pt x="86885" y="485915"/>
                      <a:pt x="82380" y="485915"/>
                    </a:cubicBezTo>
                    <a:cubicBezTo>
                      <a:pt x="79162" y="485915"/>
                      <a:pt x="75300" y="482053"/>
                      <a:pt x="75300" y="478192"/>
                    </a:cubicBezTo>
                    <a:close/>
                  </a:path>
                </a:pathLst>
              </a:custGeom>
              <a:solidFill>
                <a:srgbClr val="69B446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53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748135" y="2686367"/>
                <a:ext cx="44247" cy="422842"/>
                <a:chOff x="5748135" y="2686367"/>
                <a:chExt cx="44247" cy="422842"/>
              </a:xfrm>
              <a:solidFill>
                <a:srgbClr val="A79E9D"/>
              </a:solidFill>
            </p:grpSpPr>
            <p:sp>
              <p:nvSpPr>
                <p:cNvPr id="254" name="Freeform: Shape 253">
                  <a:extLst>
                    <a:ext uri="{FF2B5EF4-FFF2-40B4-BE49-F238E27FC236}">
                      <a16:creationId xmlns:a16="http://schemas.microsoft.com/office/drawing/2014/main" id="{C1E88035-AACB-4F9B-B2F7-302B20D06077}"/>
                    </a:ext>
                  </a:extLst>
                </p:cNvPr>
                <p:cNvSpPr/>
                <p:nvPr/>
              </p:nvSpPr>
              <p:spPr>
                <a:xfrm>
                  <a:off x="5754571" y="2721765"/>
                  <a:ext cx="965" cy="355264"/>
                </a:xfrm>
                <a:custGeom>
                  <a:avLst/>
                  <a:gdLst>
                    <a:gd name="connsiteX0" fmla="*/ 483 w 965"/>
                    <a:gd name="connsiteY0" fmla="*/ 0 h 355264"/>
                    <a:gd name="connsiteX1" fmla="*/ 483 w 965"/>
                    <a:gd name="connsiteY1" fmla="*/ 355265 h 355264"/>
                    <a:gd name="connsiteX2" fmla="*/ 483 w 965"/>
                    <a:gd name="connsiteY2" fmla="*/ 0 h 35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355264">
                      <a:moveTo>
                        <a:pt x="483" y="0"/>
                      </a:moveTo>
                      <a:cubicBezTo>
                        <a:pt x="1126" y="118422"/>
                        <a:pt x="1126" y="236843"/>
                        <a:pt x="483" y="355265"/>
                      </a:cubicBezTo>
                      <a:cubicBezTo>
                        <a:pt x="-161" y="236843"/>
                        <a:pt x="-161" y="118422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5" name="Freeform: Shape 254">
                  <a:extLst>
                    <a:ext uri="{FF2B5EF4-FFF2-40B4-BE49-F238E27FC236}">
                      <a16:creationId xmlns:a16="http://schemas.microsoft.com/office/drawing/2014/main" id="{6FCDAD55-33FC-4B0B-BE33-3CD20F2A907D}"/>
                    </a:ext>
                  </a:extLst>
                </p:cNvPr>
                <p:cNvSpPr/>
                <p:nvPr/>
              </p:nvSpPr>
              <p:spPr>
                <a:xfrm>
                  <a:off x="5773879" y="2686367"/>
                  <a:ext cx="965" cy="291549"/>
                </a:xfrm>
                <a:custGeom>
                  <a:avLst/>
                  <a:gdLst>
                    <a:gd name="connsiteX0" fmla="*/ 483 w 965"/>
                    <a:gd name="connsiteY0" fmla="*/ 0 h 291549"/>
                    <a:gd name="connsiteX1" fmla="*/ 483 w 965"/>
                    <a:gd name="connsiteY1" fmla="*/ 291549 h 291549"/>
                    <a:gd name="connsiteX2" fmla="*/ 483 w 965"/>
                    <a:gd name="connsiteY2" fmla="*/ 0 h 2915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91549">
                      <a:moveTo>
                        <a:pt x="483" y="0"/>
                      </a:moveTo>
                      <a:cubicBezTo>
                        <a:pt x="1126" y="97183"/>
                        <a:pt x="1126" y="194366"/>
                        <a:pt x="483" y="291549"/>
                      </a:cubicBezTo>
                      <a:cubicBezTo>
                        <a:pt x="-161" y="194366"/>
                        <a:pt x="-161" y="97183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6" name="Freeform: Shape 255">
                  <a:extLst>
                    <a:ext uri="{FF2B5EF4-FFF2-40B4-BE49-F238E27FC236}">
                      <a16:creationId xmlns:a16="http://schemas.microsoft.com/office/drawing/2014/main" id="{BFC2E157-B5E7-493F-BC01-E4E2D51E6498}"/>
                    </a:ext>
                  </a:extLst>
                </p:cNvPr>
                <p:cNvSpPr/>
                <p:nvPr/>
              </p:nvSpPr>
              <p:spPr>
                <a:xfrm>
                  <a:off x="5787876" y="2753945"/>
                  <a:ext cx="6435" cy="354621"/>
                </a:xfrm>
                <a:custGeom>
                  <a:avLst/>
                  <a:gdLst>
                    <a:gd name="connsiteX0" fmla="*/ 0 w 6435"/>
                    <a:gd name="connsiteY0" fmla="*/ 0 h 354621"/>
                    <a:gd name="connsiteX1" fmla="*/ 0 w 6435"/>
                    <a:gd name="connsiteY1" fmla="*/ 354621 h 354621"/>
                    <a:gd name="connsiteX2" fmla="*/ 0 w 6435"/>
                    <a:gd name="connsiteY2" fmla="*/ 0 h 354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35" h="354621">
                      <a:moveTo>
                        <a:pt x="0" y="0"/>
                      </a:moveTo>
                      <a:lnTo>
                        <a:pt x="0" y="3546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7" name="Freeform: Shape 256">
                  <a:extLst>
                    <a:ext uri="{FF2B5EF4-FFF2-40B4-BE49-F238E27FC236}">
                      <a16:creationId xmlns:a16="http://schemas.microsoft.com/office/drawing/2014/main" id="{8000AA5B-23B6-44B2-ADAF-D9D2030C4D64}"/>
                    </a:ext>
                  </a:extLst>
                </p:cNvPr>
                <p:cNvSpPr/>
                <p:nvPr/>
              </p:nvSpPr>
              <p:spPr>
                <a:xfrm>
                  <a:off x="5779510" y="2743004"/>
                  <a:ext cx="6435" cy="365562"/>
                </a:xfrm>
                <a:custGeom>
                  <a:avLst/>
                  <a:gdLst>
                    <a:gd name="connsiteX0" fmla="*/ 0 w 6435"/>
                    <a:gd name="connsiteY0" fmla="*/ 0 h 365562"/>
                    <a:gd name="connsiteX1" fmla="*/ 0 w 6435"/>
                    <a:gd name="connsiteY1" fmla="*/ 365562 h 365562"/>
                    <a:gd name="connsiteX2" fmla="*/ 0 w 6435"/>
                    <a:gd name="connsiteY2" fmla="*/ 0 h 36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35" h="365562">
                      <a:moveTo>
                        <a:pt x="0" y="0"/>
                      </a:moveTo>
                      <a:lnTo>
                        <a:pt x="0" y="36556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8" name="Freeform: Shape 257">
                  <a:extLst>
                    <a:ext uri="{FF2B5EF4-FFF2-40B4-BE49-F238E27FC236}">
                      <a16:creationId xmlns:a16="http://schemas.microsoft.com/office/drawing/2014/main" id="{673A541E-CD0D-4206-86DF-7CCD8BA12E37}"/>
                    </a:ext>
                  </a:extLst>
                </p:cNvPr>
                <p:cNvSpPr/>
                <p:nvPr/>
              </p:nvSpPr>
              <p:spPr>
                <a:xfrm>
                  <a:off x="5763742" y="2743004"/>
                  <a:ext cx="1448" cy="365562"/>
                </a:xfrm>
                <a:custGeom>
                  <a:avLst/>
                  <a:gdLst>
                    <a:gd name="connsiteX0" fmla="*/ 965 w 1448"/>
                    <a:gd name="connsiteY0" fmla="*/ 0 h 365562"/>
                    <a:gd name="connsiteX1" fmla="*/ 965 w 1448"/>
                    <a:gd name="connsiteY1" fmla="*/ 365562 h 365562"/>
                    <a:gd name="connsiteX2" fmla="*/ 965 w 1448"/>
                    <a:gd name="connsiteY2" fmla="*/ 0 h 36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365562">
                      <a:moveTo>
                        <a:pt x="965" y="0"/>
                      </a:moveTo>
                      <a:cubicBezTo>
                        <a:pt x="1609" y="121640"/>
                        <a:pt x="1609" y="243923"/>
                        <a:pt x="965" y="365562"/>
                      </a:cubicBezTo>
                      <a:cubicBezTo>
                        <a:pt x="-322" y="243923"/>
                        <a:pt x="-322" y="121640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9" name="Freeform: Shape 258">
                  <a:extLst>
                    <a:ext uri="{FF2B5EF4-FFF2-40B4-BE49-F238E27FC236}">
                      <a16:creationId xmlns:a16="http://schemas.microsoft.com/office/drawing/2014/main" id="{8B694DAA-D189-4429-8A40-0C5F08E031F3}"/>
                    </a:ext>
                  </a:extLst>
                </p:cNvPr>
                <p:cNvSpPr/>
                <p:nvPr/>
              </p:nvSpPr>
              <p:spPr>
                <a:xfrm>
                  <a:off x="5748135" y="3040345"/>
                  <a:ext cx="965" cy="68864"/>
                </a:xfrm>
                <a:custGeom>
                  <a:avLst/>
                  <a:gdLst>
                    <a:gd name="connsiteX0" fmla="*/ 483 w 965"/>
                    <a:gd name="connsiteY0" fmla="*/ 0 h 68864"/>
                    <a:gd name="connsiteX1" fmla="*/ 483 w 965"/>
                    <a:gd name="connsiteY1" fmla="*/ 68865 h 68864"/>
                    <a:gd name="connsiteX2" fmla="*/ 483 w 965"/>
                    <a:gd name="connsiteY2" fmla="*/ 0 h 6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68864">
                      <a:moveTo>
                        <a:pt x="483" y="0"/>
                      </a:moveTo>
                      <a:cubicBezTo>
                        <a:pt x="1126" y="23169"/>
                        <a:pt x="1126" y="45695"/>
                        <a:pt x="483" y="68865"/>
                      </a:cubicBezTo>
                      <a:cubicBezTo>
                        <a:pt x="-161" y="45695"/>
                        <a:pt x="-161" y="22526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0" name="Freeform: Shape 259">
                  <a:extLst>
                    <a:ext uri="{FF2B5EF4-FFF2-40B4-BE49-F238E27FC236}">
                      <a16:creationId xmlns:a16="http://schemas.microsoft.com/office/drawing/2014/main" id="{9EF6C53D-402B-496B-8FE7-A598B7B696F0}"/>
                    </a:ext>
                  </a:extLst>
                </p:cNvPr>
                <p:cNvSpPr/>
                <p:nvPr/>
              </p:nvSpPr>
              <p:spPr>
                <a:xfrm>
                  <a:off x="5792382" y="2717904"/>
                  <a:ext cx="6435" cy="379078"/>
                </a:xfrm>
                <a:custGeom>
                  <a:avLst/>
                  <a:gdLst>
                    <a:gd name="connsiteX0" fmla="*/ 0 w 6435"/>
                    <a:gd name="connsiteY0" fmla="*/ 0 h 379078"/>
                    <a:gd name="connsiteX1" fmla="*/ 0 w 6435"/>
                    <a:gd name="connsiteY1" fmla="*/ 379078 h 379078"/>
                    <a:gd name="connsiteX2" fmla="*/ 0 w 6435"/>
                    <a:gd name="connsiteY2" fmla="*/ 0 h 379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435" h="379078">
                      <a:moveTo>
                        <a:pt x="0" y="0"/>
                      </a:moveTo>
                      <a:lnTo>
                        <a:pt x="0" y="3790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1" name="Freeform: Shape 260">
                  <a:extLst>
                    <a:ext uri="{FF2B5EF4-FFF2-40B4-BE49-F238E27FC236}">
                      <a16:creationId xmlns:a16="http://schemas.microsoft.com/office/drawing/2014/main" id="{37EBAADD-DA07-4159-B681-42CF3ED82018}"/>
                    </a:ext>
                  </a:extLst>
                </p:cNvPr>
                <p:cNvSpPr/>
                <p:nvPr/>
              </p:nvSpPr>
              <p:spPr>
                <a:xfrm>
                  <a:off x="5768086" y="2712111"/>
                  <a:ext cx="965" cy="234268"/>
                </a:xfrm>
                <a:custGeom>
                  <a:avLst/>
                  <a:gdLst>
                    <a:gd name="connsiteX0" fmla="*/ 483 w 965"/>
                    <a:gd name="connsiteY0" fmla="*/ 0 h 234268"/>
                    <a:gd name="connsiteX1" fmla="*/ 483 w 965"/>
                    <a:gd name="connsiteY1" fmla="*/ 234269 h 234268"/>
                    <a:gd name="connsiteX2" fmla="*/ 483 w 965"/>
                    <a:gd name="connsiteY2" fmla="*/ 0 h 2342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234268">
                      <a:moveTo>
                        <a:pt x="483" y="0"/>
                      </a:moveTo>
                      <a:cubicBezTo>
                        <a:pt x="1126" y="77875"/>
                        <a:pt x="1126" y="156394"/>
                        <a:pt x="483" y="234269"/>
                      </a:cubicBezTo>
                      <a:cubicBezTo>
                        <a:pt x="-161" y="155750"/>
                        <a:pt x="-161" y="77875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B926A04F-E61C-40BF-BE77-80E9B8C3D2BD}"/>
                  </a:ext>
                </a:extLst>
              </p:cNvPr>
              <p:cNvSpPr/>
              <p:nvPr/>
            </p:nvSpPr>
            <p:spPr>
              <a:xfrm>
                <a:off x="5744112" y="2648395"/>
                <a:ext cx="59854" cy="460171"/>
              </a:xfrm>
              <a:custGeom>
                <a:avLst/>
                <a:gdLst>
                  <a:gd name="connsiteX0" fmla="*/ 51488 w 59854"/>
                  <a:gd name="connsiteY0" fmla="*/ 36041 h 460171"/>
                  <a:gd name="connsiteX1" fmla="*/ 29606 w 59854"/>
                  <a:gd name="connsiteY1" fmla="*/ 7723 h 460171"/>
                  <a:gd name="connsiteX2" fmla="*/ 0 w 59854"/>
                  <a:gd name="connsiteY2" fmla="*/ 37328 h 460171"/>
                  <a:gd name="connsiteX3" fmla="*/ 0 w 59854"/>
                  <a:gd name="connsiteY3" fmla="*/ 29605 h 460171"/>
                  <a:gd name="connsiteX4" fmla="*/ 29606 w 59854"/>
                  <a:gd name="connsiteY4" fmla="*/ 0 h 460171"/>
                  <a:gd name="connsiteX5" fmla="*/ 59854 w 59854"/>
                  <a:gd name="connsiteY5" fmla="*/ 29605 h 460171"/>
                  <a:gd name="connsiteX6" fmla="*/ 59854 w 59854"/>
                  <a:gd name="connsiteY6" fmla="*/ 460171 h 460171"/>
                  <a:gd name="connsiteX7" fmla="*/ 51488 w 59854"/>
                  <a:gd name="connsiteY7" fmla="*/ 460171 h 460171"/>
                  <a:gd name="connsiteX8" fmla="*/ 51488 w 59854"/>
                  <a:gd name="connsiteY8" fmla="*/ 36041 h 460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854" h="460171">
                    <a:moveTo>
                      <a:pt x="51488" y="36041"/>
                    </a:moveTo>
                    <a:cubicBezTo>
                      <a:pt x="51488" y="14159"/>
                      <a:pt x="36042" y="7723"/>
                      <a:pt x="29606" y="7723"/>
                    </a:cubicBezTo>
                    <a:cubicBezTo>
                      <a:pt x="12872" y="7723"/>
                      <a:pt x="0" y="21239"/>
                      <a:pt x="0" y="37328"/>
                    </a:cubicBezTo>
                    <a:lnTo>
                      <a:pt x="0" y="29605"/>
                    </a:lnTo>
                    <a:cubicBezTo>
                      <a:pt x="0" y="12872"/>
                      <a:pt x="13516" y="0"/>
                      <a:pt x="29606" y="0"/>
                    </a:cubicBezTo>
                    <a:cubicBezTo>
                      <a:pt x="46339" y="0"/>
                      <a:pt x="59854" y="13516"/>
                      <a:pt x="59854" y="29605"/>
                    </a:cubicBezTo>
                    <a:lnTo>
                      <a:pt x="59854" y="460171"/>
                    </a:lnTo>
                    <a:lnTo>
                      <a:pt x="51488" y="460171"/>
                    </a:lnTo>
                    <a:lnTo>
                      <a:pt x="51488" y="36041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5820056" y="2811225"/>
              <a:ext cx="84954" cy="307638"/>
              <a:chOff x="5820056" y="2811225"/>
              <a:chExt cx="84954" cy="307638"/>
            </a:xfrm>
          </p:grpSpPr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490C4D56-8E85-498A-956E-E2E12FBB64CE}"/>
                  </a:ext>
                </a:extLst>
              </p:cNvPr>
              <p:cNvSpPr/>
              <p:nvPr/>
            </p:nvSpPr>
            <p:spPr>
              <a:xfrm>
                <a:off x="5829067" y="2828602"/>
                <a:ext cx="65646" cy="284469"/>
              </a:xfrm>
              <a:custGeom>
                <a:avLst/>
                <a:gdLst>
                  <a:gd name="connsiteX0" fmla="*/ 0 w 65646"/>
                  <a:gd name="connsiteY0" fmla="*/ 284469 h 284469"/>
                  <a:gd name="connsiteX1" fmla="*/ 0 w 65646"/>
                  <a:gd name="connsiteY1" fmla="*/ 32823 h 284469"/>
                  <a:gd name="connsiteX2" fmla="*/ 32823 w 65646"/>
                  <a:gd name="connsiteY2" fmla="*/ 0 h 284469"/>
                  <a:gd name="connsiteX3" fmla="*/ 65647 w 65646"/>
                  <a:gd name="connsiteY3" fmla="*/ 32823 h 284469"/>
                  <a:gd name="connsiteX4" fmla="*/ 65647 w 65646"/>
                  <a:gd name="connsiteY4" fmla="*/ 284469 h 284469"/>
                  <a:gd name="connsiteX5" fmla="*/ 0 w 65646"/>
                  <a:gd name="connsiteY5" fmla="*/ 284469 h 284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646" h="284469">
                    <a:moveTo>
                      <a:pt x="0" y="284469"/>
                    </a:moveTo>
                    <a:lnTo>
                      <a:pt x="0" y="32823"/>
                    </a:lnTo>
                    <a:cubicBezTo>
                      <a:pt x="0" y="14803"/>
                      <a:pt x="14803" y="0"/>
                      <a:pt x="32823" y="0"/>
                    </a:cubicBezTo>
                    <a:cubicBezTo>
                      <a:pt x="50844" y="0"/>
                      <a:pt x="65647" y="14803"/>
                      <a:pt x="65647" y="32823"/>
                    </a:cubicBezTo>
                    <a:lnTo>
                      <a:pt x="65647" y="284469"/>
                    </a:lnTo>
                    <a:lnTo>
                      <a:pt x="0" y="284469"/>
                    </a:lnTo>
                    <a:close/>
                  </a:path>
                </a:pathLst>
              </a:custGeom>
              <a:solidFill>
                <a:srgbClr val="DCD6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D961644E-9A71-4AC3-91B8-D9BC6502180F}"/>
                  </a:ext>
                </a:extLst>
              </p:cNvPr>
              <p:cNvSpPr/>
              <p:nvPr/>
            </p:nvSpPr>
            <p:spPr>
              <a:xfrm>
                <a:off x="5820056" y="2811225"/>
                <a:ext cx="84954" cy="307638"/>
              </a:xfrm>
              <a:custGeom>
                <a:avLst/>
                <a:gdLst>
                  <a:gd name="connsiteX0" fmla="*/ 74657 w 84954"/>
                  <a:gd name="connsiteY0" fmla="*/ 302490 h 307638"/>
                  <a:gd name="connsiteX1" fmla="*/ 74657 w 84954"/>
                  <a:gd name="connsiteY1" fmla="*/ 41190 h 307638"/>
                  <a:gd name="connsiteX2" fmla="*/ 74657 w 84954"/>
                  <a:gd name="connsiteY2" fmla="*/ 41190 h 307638"/>
                  <a:gd name="connsiteX3" fmla="*/ 74657 w 84954"/>
                  <a:gd name="connsiteY3" fmla="*/ 41190 h 307638"/>
                  <a:gd name="connsiteX4" fmla="*/ 41834 w 84954"/>
                  <a:gd name="connsiteY4" fmla="*/ 9010 h 307638"/>
                  <a:gd name="connsiteX5" fmla="*/ 9010 w 84954"/>
                  <a:gd name="connsiteY5" fmla="*/ 41190 h 307638"/>
                  <a:gd name="connsiteX6" fmla="*/ 9010 w 84954"/>
                  <a:gd name="connsiteY6" fmla="*/ 41190 h 307638"/>
                  <a:gd name="connsiteX7" fmla="*/ 9010 w 84954"/>
                  <a:gd name="connsiteY7" fmla="*/ 41190 h 307638"/>
                  <a:gd name="connsiteX8" fmla="*/ 9010 w 84954"/>
                  <a:gd name="connsiteY8" fmla="*/ 302490 h 307638"/>
                  <a:gd name="connsiteX9" fmla="*/ 4505 w 84954"/>
                  <a:gd name="connsiteY9" fmla="*/ 307639 h 307638"/>
                  <a:gd name="connsiteX10" fmla="*/ 0 w 84954"/>
                  <a:gd name="connsiteY10" fmla="*/ 302490 h 307638"/>
                  <a:gd name="connsiteX11" fmla="*/ 0 w 84954"/>
                  <a:gd name="connsiteY11" fmla="*/ 37972 h 307638"/>
                  <a:gd name="connsiteX12" fmla="*/ 13516 w 84954"/>
                  <a:gd name="connsiteY12" fmla="*/ 10941 h 307638"/>
                  <a:gd name="connsiteX13" fmla="*/ 42478 w 84954"/>
                  <a:gd name="connsiteY13" fmla="*/ 0 h 307638"/>
                  <a:gd name="connsiteX14" fmla="*/ 71439 w 84954"/>
                  <a:gd name="connsiteY14" fmla="*/ 10941 h 307638"/>
                  <a:gd name="connsiteX15" fmla="*/ 84955 w 84954"/>
                  <a:gd name="connsiteY15" fmla="*/ 37972 h 307638"/>
                  <a:gd name="connsiteX16" fmla="*/ 84955 w 84954"/>
                  <a:gd name="connsiteY16" fmla="*/ 302490 h 307638"/>
                  <a:gd name="connsiteX17" fmla="*/ 79806 w 84954"/>
                  <a:gd name="connsiteY17" fmla="*/ 307639 h 307638"/>
                  <a:gd name="connsiteX18" fmla="*/ 74657 w 84954"/>
                  <a:gd name="connsiteY18" fmla="*/ 302490 h 30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4954" h="307638">
                    <a:moveTo>
                      <a:pt x="74657" y="302490"/>
                    </a:moveTo>
                    <a:lnTo>
                      <a:pt x="74657" y="41190"/>
                    </a:lnTo>
                    <a:lnTo>
                      <a:pt x="74657" y="41190"/>
                    </a:lnTo>
                    <a:lnTo>
                      <a:pt x="74657" y="41190"/>
                    </a:lnTo>
                    <a:cubicBezTo>
                      <a:pt x="74657" y="23169"/>
                      <a:pt x="59855" y="9010"/>
                      <a:pt x="41834" y="9010"/>
                    </a:cubicBezTo>
                    <a:cubicBezTo>
                      <a:pt x="23813" y="9010"/>
                      <a:pt x="9010" y="23813"/>
                      <a:pt x="9010" y="41190"/>
                    </a:cubicBezTo>
                    <a:lnTo>
                      <a:pt x="9010" y="41190"/>
                    </a:lnTo>
                    <a:lnTo>
                      <a:pt x="9010" y="41190"/>
                    </a:lnTo>
                    <a:lnTo>
                      <a:pt x="9010" y="302490"/>
                    </a:lnTo>
                    <a:cubicBezTo>
                      <a:pt x="9010" y="305065"/>
                      <a:pt x="7080" y="307639"/>
                      <a:pt x="4505" y="307639"/>
                    </a:cubicBezTo>
                    <a:cubicBezTo>
                      <a:pt x="1931" y="307639"/>
                      <a:pt x="0" y="305708"/>
                      <a:pt x="0" y="302490"/>
                    </a:cubicBezTo>
                    <a:lnTo>
                      <a:pt x="0" y="37972"/>
                    </a:lnTo>
                    <a:cubicBezTo>
                      <a:pt x="644" y="27675"/>
                      <a:pt x="5793" y="18021"/>
                      <a:pt x="13516" y="10941"/>
                    </a:cubicBezTo>
                    <a:cubicBezTo>
                      <a:pt x="21239" y="3862"/>
                      <a:pt x="31536" y="0"/>
                      <a:pt x="42478" y="0"/>
                    </a:cubicBezTo>
                    <a:cubicBezTo>
                      <a:pt x="53419" y="0"/>
                      <a:pt x="63073" y="3862"/>
                      <a:pt x="71439" y="10941"/>
                    </a:cubicBezTo>
                    <a:cubicBezTo>
                      <a:pt x="79163" y="18021"/>
                      <a:pt x="84311" y="27675"/>
                      <a:pt x="84955" y="37972"/>
                    </a:cubicBezTo>
                    <a:lnTo>
                      <a:pt x="84955" y="302490"/>
                    </a:lnTo>
                    <a:cubicBezTo>
                      <a:pt x="84955" y="305065"/>
                      <a:pt x="83024" y="307639"/>
                      <a:pt x="79806" y="307639"/>
                    </a:cubicBezTo>
                    <a:cubicBezTo>
                      <a:pt x="76588" y="307639"/>
                      <a:pt x="74657" y="305065"/>
                      <a:pt x="74657" y="302490"/>
                    </a:cubicBezTo>
                    <a:close/>
                  </a:path>
                </a:pathLst>
              </a:custGeom>
              <a:solidFill>
                <a:srgbClr val="FABA2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6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5833572" y="2862069"/>
                <a:ext cx="48752" cy="251002"/>
                <a:chOff x="5833572" y="2862069"/>
                <a:chExt cx="48752" cy="251002"/>
              </a:xfrm>
              <a:solidFill>
                <a:srgbClr val="A79E9D"/>
              </a:solidFill>
            </p:grpSpPr>
            <p:sp>
              <p:nvSpPr>
                <p:cNvPr id="267" name="Freeform: Shape 266">
                  <a:extLst>
                    <a:ext uri="{FF2B5EF4-FFF2-40B4-BE49-F238E27FC236}">
                      <a16:creationId xmlns:a16="http://schemas.microsoft.com/office/drawing/2014/main" id="{CBB2A4E0-1140-4364-ABC5-555BE5B075E5}"/>
                    </a:ext>
                  </a:extLst>
                </p:cNvPr>
                <p:cNvSpPr/>
                <p:nvPr/>
              </p:nvSpPr>
              <p:spPr>
                <a:xfrm>
                  <a:off x="5840812" y="2916775"/>
                  <a:ext cx="965" cy="130006"/>
                </a:xfrm>
                <a:custGeom>
                  <a:avLst/>
                  <a:gdLst>
                    <a:gd name="connsiteX0" fmla="*/ 483 w 965"/>
                    <a:gd name="connsiteY0" fmla="*/ 0 h 130006"/>
                    <a:gd name="connsiteX1" fmla="*/ 483 w 965"/>
                    <a:gd name="connsiteY1" fmla="*/ 130006 h 130006"/>
                    <a:gd name="connsiteX2" fmla="*/ 483 w 965"/>
                    <a:gd name="connsiteY2" fmla="*/ 0 h 13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30006">
                      <a:moveTo>
                        <a:pt x="483" y="0"/>
                      </a:moveTo>
                      <a:cubicBezTo>
                        <a:pt x="1126" y="43121"/>
                        <a:pt x="1126" y="86885"/>
                        <a:pt x="483" y="130006"/>
                      </a:cubicBezTo>
                      <a:cubicBezTo>
                        <a:pt x="-161" y="86885"/>
                        <a:pt x="-161" y="43121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8" name="Freeform: Shape 267">
                  <a:extLst>
                    <a:ext uri="{FF2B5EF4-FFF2-40B4-BE49-F238E27FC236}">
                      <a16:creationId xmlns:a16="http://schemas.microsoft.com/office/drawing/2014/main" id="{A25BFA59-4A04-477D-835F-481D9DF780FD}"/>
                    </a:ext>
                  </a:extLst>
                </p:cNvPr>
                <p:cNvSpPr/>
                <p:nvPr/>
              </p:nvSpPr>
              <p:spPr>
                <a:xfrm>
                  <a:off x="5861407" y="2862069"/>
                  <a:ext cx="965" cy="151888"/>
                </a:xfrm>
                <a:custGeom>
                  <a:avLst/>
                  <a:gdLst>
                    <a:gd name="connsiteX0" fmla="*/ 483 w 965"/>
                    <a:gd name="connsiteY0" fmla="*/ 0 h 151888"/>
                    <a:gd name="connsiteX1" fmla="*/ 483 w 965"/>
                    <a:gd name="connsiteY1" fmla="*/ 151888 h 151888"/>
                    <a:gd name="connsiteX2" fmla="*/ 483 w 965"/>
                    <a:gd name="connsiteY2" fmla="*/ 0 h 15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51888">
                      <a:moveTo>
                        <a:pt x="483" y="0"/>
                      </a:moveTo>
                      <a:cubicBezTo>
                        <a:pt x="1126" y="50844"/>
                        <a:pt x="1126" y="101044"/>
                        <a:pt x="483" y="151888"/>
                      </a:cubicBezTo>
                      <a:cubicBezTo>
                        <a:pt x="-161" y="101044"/>
                        <a:pt x="-161" y="50200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9" name="Freeform: Shape 268">
                  <a:extLst>
                    <a:ext uri="{FF2B5EF4-FFF2-40B4-BE49-F238E27FC236}">
                      <a16:creationId xmlns:a16="http://schemas.microsoft.com/office/drawing/2014/main" id="{B128EB99-E6B5-47BA-A835-D7A709038D02}"/>
                    </a:ext>
                  </a:extLst>
                </p:cNvPr>
                <p:cNvSpPr/>
                <p:nvPr/>
              </p:nvSpPr>
              <p:spPr>
                <a:xfrm>
                  <a:off x="5876210" y="2952173"/>
                  <a:ext cx="965" cy="160898"/>
                </a:xfrm>
                <a:custGeom>
                  <a:avLst/>
                  <a:gdLst>
                    <a:gd name="connsiteX0" fmla="*/ 483 w 965"/>
                    <a:gd name="connsiteY0" fmla="*/ 0 h 160898"/>
                    <a:gd name="connsiteX1" fmla="*/ 483 w 965"/>
                    <a:gd name="connsiteY1" fmla="*/ 160899 h 160898"/>
                    <a:gd name="connsiteX2" fmla="*/ 483 w 965"/>
                    <a:gd name="connsiteY2" fmla="*/ 0 h 16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60898">
                      <a:moveTo>
                        <a:pt x="483" y="0"/>
                      </a:moveTo>
                      <a:cubicBezTo>
                        <a:pt x="1126" y="53418"/>
                        <a:pt x="1126" y="107480"/>
                        <a:pt x="483" y="160899"/>
                      </a:cubicBezTo>
                      <a:cubicBezTo>
                        <a:pt x="-161" y="107480"/>
                        <a:pt x="-161" y="53418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0" name="Freeform: Shape 269">
                  <a:extLst>
                    <a:ext uri="{FF2B5EF4-FFF2-40B4-BE49-F238E27FC236}">
                      <a16:creationId xmlns:a16="http://schemas.microsoft.com/office/drawing/2014/main" id="{C271B1E9-C43B-4F74-8217-81C4083A793E}"/>
                    </a:ext>
                  </a:extLst>
                </p:cNvPr>
                <p:cNvSpPr/>
                <p:nvPr/>
              </p:nvSpPr>
              <p:spPr>
                <a:xfrm>
                  <a:off x="5867200" y="2939944"/>
                  <a:ext cx="965" cy="172483"/>
                </a:xfrm>
                <a:custGeom>
                  <a:avLst/>
                  <a:gdLst>
                    <a:gd name="connsiteX0" fmla="*/ 483 w 965"/>
                    <a:gd name="connsiteY0" fmla="*/ 0 h 172483"/>
                    <a:gd name="connsiteX1" fmla="*/ 483 w 965"/>
                    <a:gd name="connsiteY1" fmla="*/ 172484 h 172483"/>
                    <a:gd name="connsiteX2" fmla="*/ 483 w 965"/>
                    <a:gd name="connsiteY2" fmla="*/ 0 h 172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72483">
                      <a:moveTo>
                        <a:pt x="483" y="0"/>
                      </a:moveTo>
                      <a:cubicBezTo>
                        <a:pt x="1126" y="57280"/>
                        <a:pt x="1126" y="115204"/>
                        <a:pt x="483" y="172484"/>
                      </a:cubicBezTo>
                      <a:cubicBezTo>
                        <a:pt x="-161" y="115204"/>
                        <a:pt x="-161" y="5792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1" name="Freeform: Shape 270">
                  <a:extLst>
                    <a:ext uri="{FF2B5EF4-FFF2-40B4-BE49-F238E27FC236}">
                      <a16:creationId xmlns:a16="http://schemas.microsoft.com/office/drawing/2014/main" id="{9D8996DA-97D6-4002-85DD-B9B539FA39A3}"/>
                    </a:ext>
                  </a:extLst>
                </p:cNvPr>
                <p:cNvSpPr/>
                <p:nvPr/>
              </p:nvSpPr>
              <p:spPr>
                <a:xfrm>
                  <a:off x="5850466" y="2939944"/>
                  <a:ext cx="965" cy="172483"/>
                </a:xfrm>
                <a:custGeom>
                  <a:avLst/>
                  <a:gdLst>
                    <a:gd name="connsiteX0" fmla="*/ 483 w 965"/>
                    <a:gd name="connsiteY0" fmla="*/ 0 h 172483"/>
                    <a:gd name="connsiteX1" fmla="*/ 483 w 965"/>
                    <a:gd name="connsiteY1" fmla="*/ 172484 h 172483"/>
                    <a:gd name="connsiteX2" fmla="*/ 483 w 965"/>
                    <a:gd name="connsiteY2" fmla="*/ 0 h 172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72483">
                      <a:moveTo>
                        <a:pt x="483" y="0"/>
                      </a:moveTo>
                      <a:cubicBezTo>
                        <a:pt x="1126" y="57280"/>
                        <a:pt x="1126" y="115204"/>
                        <a:pt x="483" y="172484"/>
                      </a:cubicBezTo>
                      <a:cubicBezTo>
                        <a:pt x="-161" y="115204"/>
                        <a:pt x="-161" y="57924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2" name="Freeform: Shape 271">
                  <a:extLst>
                    <a:ext uri="{FF2B5EF4-FFF2-40B4-BE49-F238E27FC236}">
                      <a16:creationId xmlns:a16="http://schemas.microsoft.com/office/drawing/2014/main" id="{C04CC978-6AB6-49AE-94F3-AE9DEA0E7EDB}"/>
                    </a:ext>
                  </a:extLst>
                </p:cNvPr>
                <p:cNvSpPr/>
                <p:nvPr/>
              </p:nvSpPr>
              <p:spPr>
                <a:xfrm>
                  <a:off x="5833572" y="3006235"/>
                  <a:ext cx="482" cy="106836"/>
                </a:xfrm>
                <a:custGeom>
                  <a:avLst/>
                  <a:gdLst>
                    <a:gd name="connsiteX0" fmla="*/ 0 w 482"/>
                    <a:gd name="connsiteY0" fmla="*/ 0 h 106836"/>
                    <a:gd name="connsiteX1" fmla="*/ 0 w 482"/>
                    <a:gd name="connsiteY1" fmla="*/ 106837 h 106836"/>
                    <a:gd name="connsiteX2" fmla="*/ 0 w 482"/>
                    <a:gd name="connsiteY2" fmla="*/ 0 h 106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" h="106836">
                      <a:moveTo>
                        <a:pt x="0" y="0"/>
                      </a:moveTo>
                      <a:cubicBezTo>
                        <a:pt x="643" y="35398"/>
                        <a:pt x="643" y="70796"/>
                        <a:pt x="0" y="106837"/>
                      </a:cubicBezTo>
                      <a:cubicBezTo>
                        <a:pt x="0" y="71439"/>
                        <a:pt x="0" y="35398"/>
                        <a:pt x="0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3" name="Freeform: Shape 272">
                  <a:extLst>
                    <a:ext uri="{FF2B5EF4-FFF2-40B4-BE49-F238E27FC236}">
                      <a16:creationId xmlns:a16="http://schemas.microsoft.com/office/drawing/2014/main" id="{6F60AF76-878C-4AA6-B787-99A7377EF4E1}"/>
                    </a:ext>
                  </a:extLst>
                </p:cNvPr>
                <p:cNvSpPr/>
                <p:nvPr/>
              </p:nvSpPr>
              <p:spPr>
                <a:xfrm>
                  <a:off x="5881359" y="2912270"/>
                  <a:ext cx="965" cy="138373"/>
                </a:xfrm>
                <a:custGeom>
                  <a:avLst/>
                  <a:gdLst>
                    <a:gd name="connsiteX0" fmla="*/ 483 w 965"/>
                    <a:gd name="connsiteY0" fmla="*/ 0 h 138373"/>
                    <a:gd name="connsiteX1" fmla="*/ 483 w 965"/>
                    <a:gd name="connsiteY1" fmla="*/ 138373 h 138373"/>
                    <a:gd name="connsiteX2" fmla="*/ 483 w 965"/>
                    <a:gd name="connsiteY2" fmla="*/ 0 h 138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5" h="138373">
                      <a:moveTo>
                        <a:pt x="483" y="0"/>
                      </a:moveTo>
                      <a:cubicBezTo>
                        <a:pt x="1126" y="46339"/>
                        <a:pt x="1126" y="92678"/>
                        <a:pt x="483" y="138373"/>
                      </a:cubicBezTo>
                      <a:cubicBezTo>
                        <a:pt x="-161" y="92678"/>
                        <a:pt x="-161" y="46339"/>
                        <a:pt x="483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4" name="Freeform: Shape 273">
                  <a:extLst>
                    <a:ext uri="{FF2B5EF4-FFF2-40B4-BE49-F238E27FC236}">
                      <a16:creationId xmlns:a16="http://schemas.microsoft.com/office/drawing/2014/main" id="{743B68CD-18A6-47C1-B2CB-C6818E100FEE}"/>
                    </a:ext>
                  </a:extLst>
                </p:cNvPr>
                <p:cNvSpPr/>
                <p:nvPr/>
              </p:nvSpPr>
              <p:spPr>
                <a:xfrm>
                  <a:off x="5855132" y="2905834"/>
                  <a:ext cx="1448" cy="73369"/>
                </a:xfrm>
                <a:custGeom>
                  <a:avLst/>
                  <a:gdLst>
                    <a:gd name="connsiteX0" fmla="*/ 965 w 1448"/>
                    <a:gd name="connsiteY0" fmla="*/ 0 h 73369"/>
                    <a:gd name="connsiteX1" fmla="*/ 965 w 1448"/>
                    <a:gd name="connsiteY1" fmla="*/ 73370 h 73369"/>
                    <a:gd name="connsiteX2" fmla="*/ 965 w 1448"/>
                    <a:gd name="connsiteY2" fmla="*/ 0 h 73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448" h="73369">
                      <a:moveTo>
                        <a:pt x="965" y="0"/>
                      </a:moveTo>
                      <a:cubicBezTo>
                        <a:pt x="1609" y="24457"/>
                        <a:pt x="1609" y="48913"/>
                        <a:pt x="965" y="73370"/>
                      </a:cubicBezTo>
                      <a:cubicBezTo>
                        <a:pt x="-322" y="48913"/>
                        <a:pt x="-322" y="24457"/>
                        <a:pt x="965" y="0"/>
                      </a:cubicBezTo>
                      <a:close/>
                    </a:path>
                  </a:pathLst>
                </a:custGeom>
                <a:solidFill>
                  <a:srgbClr val="A79E9D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63E145B3-15A3-478D-BEC6-130690FBCD2B}"/>
                  </a:ext>
                </a:extLst>
              </p:cNvPr>
              <p:cNvSpPr/>
              <p:nvPr/>
            </p:nvSpPr>
            <p:spPr>
              <a:xfrm>
                <a:off x="5829067" y="2820879"/>
                <a:ext cx="65646" cy="292836"/>
              </a:xfrm>
              <a:custGeom>
                <a:avLst/>
                <a:gdLst>
                  <a:gd name="connsiteX0" fmla="*/ 56636 w 65646"/>
                  <a:gd name="connsiteY0" fmla="*/ 39259 h 292836"/>
                  <a:gd name="connsiteX1" fmla="*/ 32823 w 65646"/>
                  <a:gd name="connsiteY1" fmla="*/ 8367 h 292836"/>
                  <a:gd name="connsiteX2" fmla="*/ 0 w 65646"/>
                  <a:gd name="connsiteY2" fmla="*/ 41190 h 292836"/>
                  <a:gd name="connsiteX3" fmla="*/ 0 w 65646"/>
                  <a:gd name="connsiteY3" fmla="*/ 32823 h 292836"/>
                  <a:gd name="connsiteX4" fmla="*/ 32823 w 65646"/>
                  <a:gd name="connsiteY4" fmla="*/ 0 h 292836"/>
                  <a:gd name="connsiteX5" fmla="*/ 65647 w 65646"/>
                  <a:gd name="connsiteY5" fmla="*/ 32823 h 292836"/>
                  <a:gd name="connsiteX6" fmla="*/ 65647 w 65646"/>
                  <a:gd name="connsiteY6" fmla="*/ 292836 h 292836"/>
                  <a:gd name="connsiteX7" fmla="*/ 56636 w 65646"/>
                  <a:gd name="connsiteY7" fmla="*/ 292836 h 292836"/>
                  <a:gd name="connsiteX8" fmla="*/ 56636 w 65646"/>
                  <a:gd name="connsiteY8" fmla="*/ 39259 h 292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646" h="292836">
                    <a:moveTo>
                      <a:pt x="56636" y="39259"/>
                    </a:moveTo>
                    <a:cubicBezTo>
                      <a:pt x="56636" y="15446"/>
                      <a:pt x="39903" y="8367"/>
                      <a:pt x="32823" y="8367"/>
                    </a:cubicBezTo>
                    <a:cubicBezTo>
                      <a:pt x="14803" y="8367"/>
                      <a:pt x="0" y="23169"/>
                      <a:pt x="0" y="41190"/>
                    </a:cubicBezTo>
                    <a:lnTo>
                      <a:pt x="0" y="32823"/>
                    </a:lnTo>
                    <a:cubicBezTo>
                      <a:pt x="0" y="14803"/>
                      <a:pt x="14803" y="0"/>
                      <a:pt x="32823" y="0"/>
                    </a:cubicBezTo>
                    <a:cubicBezTo>
                      <a:pt x="50844" y="0"/>
                      <a:pt x="65647" y="14803"/>
                      <a:pt x="65647" y="32823"/>
                    </a:cubicBezTo>
                    <a:lnTo>
                      <a:pt x="65647" y="292836"/>
                    </a:lnTo>
                    <a:lnTo>
                      <a:pt x="56636" y="292836"/>
                    </a:lnTo>
                    <a:lnTo>
                      <a:pt x="56636" y="39259"/>
                    </a:lnTo>
                    <a:close/>
                  </a:path>
                </a:pathLst>
              </a:custGeom>
              <a:solidFill>
                <a:srgbClr val="C5BF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475585" y="2654188"/>
              <a:ext cx="61785" cy="224614"/>
              <a:chOff x="4475585" y="2654188"/>
              <a:chExt cx="61785" cy="224614"/>
            </a:xfrm>
          </p:grpSpPr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0965DEF8-F095-46F9-8DE8-AE330DB39EC3}"/>
                  </a:ext>
                </a:extLst>
              </p:cNvPr>
              <p:cNvSpPr/>
              <p:nvPr/>
            </p:nvSpPr>
            <p:spPr>
              <a:xfrm>
                <a:off x="4475585" y="2654188"/>
                <a:ext cx="61785" cy="224614"/>
              </a:xfrm>
              <a:custGeom>
                <a:avLst/>
                <a:gdLst>
                  <a:gd name="connsiteX0" fmla="*/ 61785 w 61785"/>
                  <a:gd name="connsiteY0" fmla="*/ 218179 h 224614"/>
                  <a:gd name="connsiteX1" fmla="*/ 30893 w 61785"/>
                  <a:gd name="connsiteY1" fmla="*/ 224615 h 224614"/>
                  <a:gd name="connsiteX2" fmla="*/ 0 w 61785"/>
                  <a:gd name="connsiteY2" fmla="*/ 218179 h 224614"/>
                  <a:gd name="connsiteX3" fmla="*/ 0 w 61785"/>
                  <a:gd name="connsiteY3" fmla="*/ 3862 h 224614"/>
                  <a:gd name="connsiteX4" fmla="*/ 30893 w 61785"/>
                  <a:gd name="connsiteY4" fmla="*/ 0 h 224614"/>
                  <a:gd name="connsiteX5" fmla="*/ 61785 w 61785"/>
                  <a:gd name="connsiteY5" fmla="*/ 3862 h 224614"/>
                  <a:gd name="connsiteX6" fmla="*/ 61785 w 61785"/>
                  <a:gd name="connsiteY6" fmla="*/ 218179 h 224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224614">
                    <a:moveTo>
                      <a:pt x="61785" y="218179"/>
                    </a:moveTo>
                    <a:cubicBezTo>
                      <a:pt x="61785" y="218179"/>
                      <a:pt x="48270" y="224615"/>
                      <a:pt x="30893" y="224615"/>
                    </a:cubicBezTo>
                    <a:cubicBezTo>
                      <a:pt x="13515" y="224615"/>
                      <a:pt x="0" y="218179"/>
                      <a:pt x="0" y="218179"/>
                    </a:cubicBezTo>
                    <a:lnTo>
                      <a:pt x="0" y="3862"/>
                    </a:lnTo>
                    <a:cubicBezTo>
                      <a:pt x="0" y="3862"/>
                      <a:pt x="7723" y="0"/>
                      <a:pt x="30893" y="0"/>
                    </a:cubicBezTo>
                    <a:cubicBezTo>
                      <a:pt x="54706" y="0"/>
                      <a:pt x="61785" y="3862"/>
                      <a:pt x="61785" y="3862"/>
                    </a:cubicBezTo>
                    <a:lnTo>
                      <a:pt x="61785" y="218179"/>
                    </a:lnTo>
                    <a:close/>
                  </a:path>
                </a:pathLst>
              </a:custGeom>
              <a:solidFill>
                <a:srgbClr val="69B446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F57B6049-D905-4DBE-8E59-4015C30A25C5}"/>
                  </a:ext>
                </a:extLst>
              </p:cNvPr>
              <p:cNvSpPr/>
              <p:nvPr/>
            </p:nvSpPr>
            <p:spPr>
              <a:xfrm>
                <a:off x="4491675" y="2687614"/>
                <a:ext cx="29605" cy="29646"/>
              </a:xfrm>
              <a:custGeom>
                <a:avLst/>
                <a:gdLst>
                  <a:gd name="connsiteX0" fmla="*/ 29605 w 29605"/>
                  <a:gd name="connsiteY0" fmla="*/ 14843 h 29646"/>
                  <a:gd name="connsiteX1" fmla="*/ 14803 w 29605"/>
                  <a:gd name="connsiteY1" fmla="*/ 29646 h 29646"/>
                  <a:gd name="connsiteX2" fmla="*/ 0 w 29605"/>
                  <a:gd name="connsiteY2" fmla="*/ 14843 h 29646"/>
                  <a:gd name="connsiteX3" fmla="*/ 14803 w 29605"/>
                  <a:gd name="connsiteY3" fmla="*/ 41 h 29646"/>
                  <a:gd name="connsiteX4" fmla="*/ 29605 w 29605"/>
                  <a:gd name="connsiteY4" fmla="*/ 14843 h 29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605" h="29646">
                    <a:moveTo>
                      <a:pt x="29605" y="14843"/>
                    </a:moveTo>
                    <a:cubicBezTo>
                      <a:pt x="29605" y="23210"/>
                      <a:pt x="23169" y="29646"/>
                      <a:pt x="14803" y="29646"/>
                    </a:cubicBezTo>
                    <a:cubicBezTo>
                      <a:pt x="6436" y="29646"/>
                      <a:pt x="0" y="22567"/>
                      <a:pt x="0" y="14843"/>
                    </a:cubicBezTo>
                    <a:cubicBezTo>
                      <a:pt x="0" y="6477"/>
                      <a:pt x="7079" y="41"/>
                      <a:pt x="14803" y="41"/>
                    </a:cubicBezTo>
                    <a:cubicBezTo>
                      <a:pt x="23169" y="-603"/>
                      <a:pt x="29605" y="6477"/>
                      <a:pt x="29605" y="14843"/>
                    </a:cubicBezTo>
                    <a:close/>
                  </a:path>
                </a:pathLst>
              </a:custGeom>
              <a:solidFill>
                <a:srgbClr val="8EBF4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A4D591E3-2CFB-4BF3-9F9E-AEF88ABA591C}"/>
                  </a:ext>
                </a:extLst>
              </p:cNvPr>
              <p:cNvSpPr/>
              <p:nvPr/>
            </p:nvSpPr>
            <p:spPr>
              <a:xfrm>
                <a:off x="4475585" y="2665129"/>
                <a:ext cx="61785" cy="18664"/>
              </a:xfrm>
              <a:custGeom>
                <a:avLst/>
                <a:gdLst>
                  <a:gd name="connsiteX0" fmla="*/ 30893 w 61785"/>
                  <a:gd name="connsiteY0" fmla="*/ 0 h 18664"/>
                  <a:gd name="connsiteX1" fmla="*/ 0 w 61785"/>
                  <a:gd name="connsiteY1" fmla="*/ 3862 h 18664"/>
                  <a:gd name="connsiteX2" fmla="*/ 0 w 61785"/>
                  <a:gd name="connsiteY2" fmla="*/ 18664 h 18664"/>
                  <a:gd name="connsiteX3" fmla="*/ 30893 w 61785"/>
                  <a:gd name="connsiteY3" fmla="*/ 14803 h 18664"/>
                  <a:gd name="connsiteX4" fmla="*/ 61785 w 61785"/>
                  <a:gd name="connsiteY4" fmla="*/ 18664 h 18664"/>
                  <a:gd name="connsiteX5" fmla="*/ 61785 w 61785"/>
                  <a:gd name="connsiteY5" fmla="*/ 3862 h 18664"/>
                  <a:gd name="connsiteX6" fmla="*/ 30893 w 61785"/>
                  <a:gd name="connsiteY6" fmla="*/ 0 h 1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664">
                    <a:moveTo>
                      <a:pt x="30893" y="0"/>
                    </a:moveTo>
                    <a:cubicBezTo>
                      <a:pt x="7723" y="0"/>
                      <a:pt x="0" y="3862"/>
                      <a:pt x="0" y="3862"/>
                    </a:cubicBezTo>
                    <a:lnTo>
                      <a:pt x="0" y="18664"/>
                    </a:lnTo>
                    <a:cubicBezTo>
                      <a:pt x="0" y="18664"/>
                      <a:pt x="7723" y="14803"/>
                      <a:pt x="30893" y="14803"/>
                    </a:cubicBezTo>
                    <a:cubicBezTo>
                      <a:pt x="54706" y="14803"/>
                      <a:pt x="61785" y="18664"/>
                      <a:pt x="61785" y="18664"/>
                    </a:cubicBezTo>
                    <a:lnTo>
                      <a:pt x="61785" y="3862"/>
                    </a:lnTo>
                    <a:cubicBezTo>
                      <a:pt x="61785" y="3218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8EBF4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44479017-8A4A-421A-961E-32149469AF49}"/>
                  </a:ext>
                </a:extLst>
              </p:cNvPr>
              <p:cNvSpPr/>
              <p:nvPr/>
            </p:nvSpPr>
            <p:spPr>
              <a:xfrm>
                <a:off x="4475585" y="2838256"/>
                <a:ext cx="61785" cy="18020"/>
              </a:xfrm>
              <a:custGeom>
                <a:avLst/>
                <a:gdLst>
                  <a:gd name="connsiteX0" fmla="*/ 30893 w 61785"/>
                  <a:gd name="connsiteY0" fmla="*/ 18021 h 18020"/>
                  <a:gd name="connsiteX1" fmla="*/ 0 w 61785"/>
                  <a:gd name="connsiteY1" fmla="*/ 14159 h 18020"/>
                  <a:gd name="connsiteX2" fmla="*/ 0 w 61785"/>
                  <a:gd name="connsiteY2" fmla="*/ 0 h 18020"/>
                  <a:gd name="connsiteX3" fmla="*/ 30893 w 61785"/>
                  <a:gd name="connsiteY3" fmla="*/ 3862 h 18020"/>
                  <a:gd name="connsiteX4" fmla="*/ 61785 w 61785"/>
                  <a:gd name="connsiteY4" fmla="*/ 0 h 18020"/>
                  <a:gd name="connsiteX5" fmla="*/ 61785 w 61785"/>
                  <a:gd name="connsiteY5" fmla="*/ 14803 h 18020"/>
                  <a:gd name="connsiteX6" fmla="*/ 30893 w 61785"/>
                  <a:gd name="connsiteY6" fmla="*/ 18021 h 1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020">
                    <a:moveTo>
                      <a:pt x="30893" y="18021"/>
                    </a:moveTo>
                    <a:cubicBezTo>
                      <a:pt x="7723" y="18021"/>
                      <a:pt x="0" y="14159"/>
                      <a:pt x="0" y="14159"/>
                    </a:cubicBezTo>
                    <a:lnTo>
                      <a:pt x="0" y="0"/>
                    </a:lnTo>
                    <a:cubicBezTo>
                      <a:pt x="0" y="0"/>
                      <a:pt x="7723" y="3862"/>
                      <a:pt x="30893" y="3862"/>
                    </a:cubicBezTo>
                    <a:cubicBezTo>
                      <a:pt x="54706" y="3862"/>
                      <a:pt x="61785" y="0"/>
                      <a:pt x="61785" y="0"/>
                    </a:cubicBezTo>
                    <a:lnTo>
                      <a:pt x="61785" y="14803"/>
                    </a:lnTo>
                    <a:cubicBezTo>
                      <a:pt x="61785" y="14803"/>
                      <a:pt x="54062" y="18021"/>
                      <a:pt x="30893" y="18021"/>
                    </a:cubicBezTo>
                    <a:close/>
                  </a:path>
                </a:pathLst>
              </a:custGeom>
              <a:solidFill>
                <a:srgbClr val="8EBF4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2145C792-C086-4DCC-8ED9-158304A5340F}"/>
                  </a:ext>
                </a:extLst>
              </p:cNvPr>
              <p:cNvSpPr/>
              <p:nvPr/>
            </p:nvSpPr>
            <p:spPr>
              <a:xfrm>
                <a:off x="4475585" y="2858851"/>
                <a:ext cx="61785" cy="10941"/>
              </a:xfrm>
              <a:custGeom>
                <a:avLst/>
                <a:gdLst>
                  <a:gd name="connsiteX0" fmla="*/ 30893 w 61785"/>
                  <a:gd name="connsiteY0" fmla="*/ 10941 h 10941"/>
                  <a:gd name="connsiteX1" fmla="*/ 0 w 61785"/>
                  <a:gd name="connsiteY1" fmla="*/ 7079 h 10941"/>
                  <a:gd name="connsiteX2" fmla="*/ 0 w 61785"/>
                  <a:gd name="connsiteY2" fmla="*/ 0 h 10941"/>
                  <a:gd name="connsiteX3" fmla="*/ 30893 w 61785"/>
                  <a:gd name="connsiteY3" fmla="*/ 3861 h 10941"/>
                  <a:gd name="connsiteX4" fmla="*/ 61785 w 61785"/>
                  <a:gd name="connsiteY4" fmla="*/ 0 h 10941"/>
                  <a:gd name="connsiteX5" fmla="*/ 61785 w 61785"/>
                  <a:gd name="connsiteY5" fmla="*/ 7079 h 10941"/>
                  <a:gd name="connsiteX6" fmla="*/ 30893 w 61785"/>
                  <a:gd name="connsiteY6" fmla="*/ 10941 h 10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0941">
                    <a:moveTo>
                      <a:pt x="30893" y="10941"/>
                    </a:moveTo>
                    <a:cubicBezTo>
                      <a:pt x="7723" y="10941"/>
                      <a:pt x="0" y="7079"/>
                      <a:pt x="0" y="7079"/>
                    </a:cubicBezTo>
                    <a:lnTo>
                      <a:pt x="0" y="0"/>
                    </a:lnTo>
                    <a:cubicBezTo>
                      <a:pt x="0" y="0"/>
                      <a:pt x="7723" y="3861"/>
                      <a:pt x="30893" y="3861"/>
                    </a:cubicBezTo>
                    <a:cubicBezTo>
                      <a:pt x="54706" y="3861"/>
                      <a:pt x="61785" y="0"/>
                      <a:pt x="61785" y="0"/>
                    </a:cubicBezTo>
                    <a:lnTo>
                      <a:pt x="61785" y="7079"/>
                    </a:lnTo>
                    <a:cubicBezTo>
                      <a:pt x="61785" y="7079"/>
                      <a:pt x="54062" y="10941"/>
                      <a:pt x="30893" y="10941"/>
                    </a:cubicBezTo>
                    <a:close/>
                  </a:path>
                </a:pathLst>
              </a:custGeom>
              <a:solidFill>
                <a:srgbClr val="8EBF4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2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722082" y="2614928"/>
              <a:ext cx="74013" cy="263874"/>
              <a:chOff x="4722082" y="2614928"/>
              <a:chExt cx="74013" cy="263874"/>
            </a:xfrm>
          </p:grpSpPr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901B0954-F1D1-42BC-BA31-108790F87AC4}"/>
                  </a:ext>
                </a:extLst>
              </p:cNvPr>
              <p:cNvSpPr/>
              <p:nvPr/>
            </p:nvSpPr>
            <p:spPr>
              <a:xfrm>
                <a:off x="4722082" y="2614928"/>
                <a:ext cx="73370" cy="263874"/>
              </a:xfrm>
              <a:custGeom>
                <a:avLst/>
                <a:gdLst>
                  <a:gd name="connsiteX0" fmla="*/ 73370 w 73370"/>
                  <a:gd name="connsiteY0" fmla="*/ 256151 h 263874"/>
                  <a:gd name="connsiteX1" fmla="*/ 36685 w 73370"/>
                  <a:gd name="connsiteY1" fmla="*/ 263874 h 263874"/>
                  <a:gd name="connsiteX2" fmla="*/ 0 w 73370"/>
                  <a:gd name="connsiteY2" fmla="*/ 256151 h 263874"/>
                  <a:gd name="connsiteX3" fmla="*/ 0 w 73370"/>
                  <a:gd name="connsiteY3" fmla="*/ 4505 h 263874"/>
                  <a:gd name="connsiteX4" fmla="*/ 36685 w 73370"/>
                  <a:gd name="connsiteY4" fmla="*/ 0 h 263874"/>
                  <a:gd name="connsiteX5" fmla="*/ 73370 w 73370"/>
                  <a:gd name="connsiteY5" fmla="*/ 4505 h 263874"/>
                  <a:gd name="connsiteX6" fmla="*/ 73370 w 73370"/>
                  <a:gd name="connsiteY6" fmla="*/ 256151 h 26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370" h="263874">
                    <a:moveTo>
                      <a:pt x="73370" y="256151"/>
                    </a:moveTo>
                    <a:cubicBezTo>
                      <a:pt x="73370" y="256151"/>
                      <a:pt x="57280" y="263874"/>
                      <a:pt x="36685" y="263874"/>
                    </a:cubicBezTo>
                    <a:cubicBezTo>
                      <a:pt x="16090" y="263874"/>
                      <a:pt x="0" y="256151"/>
                      <a:pt x="0" y="256151"/>
                    </a:cubicBezTo>
                    <a:lnTo>
                      <a:pt x="0" y="4505"/>
                    </a:lnTo>
                    <a:cubicBezTo>
                      <a:pt x="0" y="4505"/>
                      <a:pt x="9010" y="0"/>
                      <a:pt x="36685" y="0"/>
                    </a:cubicBezTo>
                    <a:cubicBezTo>
                      <a:pt x="64360" y="0"/>
                      <a:pt x="73370" y="4505"/>
                      <a:pt x="73370" y="4505"/>
                    </a:cubicBezTo>
                    <a:lnTo>
                      <a:pt x="73370" y="256151"/>
                    </a:lnTo>
                    <a:close/>
                  </a:path>
                </a:pathLst>
              </a:custGeom>
              <a:solidFill>
                <a:srgbClr val="98999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00D7FE4E-78A7-4AAC-BDF5-8D6DB6EAE417}"/>
                  </a:ext>
                </a:extLst>
              </p:cNvPr>
              <p:cNvSpPr/>
              <p:nvPr/>
            </p:nvSpPr>
            <p:spPr>
              <a:xfrm>
                <a:off x="4722082" y="2635523"/>
                <a:ext cx="73370" cy="34110"/>
              </a:xfrm>
              <a:custGeom>
                <a:avLst/>
                <a:gdLst>
                  <a:gd name="connsiteX0" fmla="*/ 73370 w 73370"/>
                  <a:gd name="connsiteY0" fmla="*/ 14159 h 34110"/>
                  <a:gd name="connsiteX1" fmla="*/ 64360 w 73370"/>
                  <a:gd name="connsiteY1" fmla="*/ 11585 h 34110"/>
                  <a:gd name="connsiteX2" fmla="*/ 36685 w 73370"/>
                  <a:gd name="connsiteY2" fmla="*/ 0 h 34110"/>
                  <a:gd name="connsiteX3" fmla="*/ 9010 w 73370"/>
                  <a:gd name="connsiteY3" fmla="*/ 11585 h 34110"/>
                  <a:gd name="connsiteX4" fmla="*/ 0 w 73370"/>
                  <a:gd name="connsiteY4" fmla="*/ 14159 h 34110"/>
                  <a:gd name="connsiteX5" fmla="*/ 0 w 73370"/>
                  <a:gd name="connsiteY5" fmla="*/ 31536 h 34110"/>
                  <a:gd name="connsiteX6" fmla="*/ 14159 w 73370"/>
                  <a:gd name="connsiteY6" fmla="*/ 28318 h 34110"/>
                  <a:gd name="connsiteX7" fmla="*/ 36041 w 73370"/>
                  <a:gd name="connsiteY7" fmla="*/ 34111 h 34110"/>
                  <a:gd name="connsiteX8" fmla="*/ 57924 w 73370"/>
                  <a:gd name="connsiteY8" fmla="*/ 28318 h 34110"/>
                  <a:gd name="connsiteX9" fmla="*/ 72083 w 73370"/>
                  <a:gd name="connsiteY9" fmla="*/ 31536 h 34110"/>
                  <a:gd name="connsiteX10" fmla="*/ 72083 w 73370"/>
                  <a:gd name="connsiteY10" fmla="*/ 14159 h 3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370" h="34110">
                    <a:moveTo>
                      <a:pt x="73370" y="14159"/>
                    </a:moveTo>
                    <a:cubicBezTo>
                      <a:pt x="73370" y="14159"/>
                      <a:pt x="70796" y="12872"/>
                      <a:pt x="64360" y="11585"/>
                    </a:cubicBezTo>
                    <a:cubicBezTo>
                      <a:pt x="60498" y="5149"/>
                      <a:pt x="49557" y="0"/>
                      <a:pt x="36685" y="0"/>
                    </a:cubicBezTo>
                    <a:cubicBezTo>
                      <a:pt x="23813" y="0"/>
                      <a:pt x="12872" y="4505"/>
                      <a:pt x="9010" y="11585"/>
                    </a:cubicBezTo>
                    <a:cubicBezTo>
                      <a:pt x="2575" y="12872"/>
                      <a:pt x="0" y="14159"/>
                      <a:pt x="0" y="14159"/>
                    </a:cubicBezTo>
                    <a:lnTo>
                      <a:pt x="0" y="31536"/>
                    </a:lnTo>
                    <a:cubicBezTo>
                      <a:pt x="0" y="31536"/>
                      <a:pt x="3861" y="29605"/>
                      <a:pt x="14159" y="28318"/>
                    </a:cubicBezTo>
                    <a:cubicBezTo>
                      <a:pt x="19308" y="32180"/>
                      <a:pt x="27675" y="34111"/>
                      <a:pt x="36041" y="34111"/>
                    </a:cubicBezTo>
                    <a:cubicBezTo>
                      <a:pt x="45052" y="34111"/>
                      <a:pt x="52775" y="31536"/>
                      <a:pt x="57924" y="28318"/>
                    </a:cubicBezTo>
                    <a:cubicBezTo>
                      <a:pt x="68221" y="29605"/>
                      <a:pt x="72083" y="31536"/>
                      <a:pt x="72083" y="31536"/>
                    </a:cubicBezTo>
                    <a:lnTo>
                      <a:pt x="72083" y="14159"/>
                    </a:lnTo>
                    <a:close/>
                  </a:path>
                </a:pathLst>
              </a:custGeom>
              <a:solidFill>
                <a:srgbClr val="BAB9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9B648BF0-9FC3-4C7A-BFAF-BE84EFFF2948}"/>
                  </a:ext>
                </a:extLst>
              </p:cNvPr>
              <p:cNvSpPr/>
              <p:nvPr/>
            </p:nvSpPr>
            <p:spPr>
              <a:xfrm>
                <a:off x="4722725" y="2830533"/>
                <a:ext cx="73370" cy="21882"/>
              </a:xfrm>
              <a:custGeom>
                <a:avLst/>
                <a:gdLst>
                  <a:gd name="connsiteX0" fmla="*/ 36685 w 73370"/>
                  <a:gd name="connsiteY0" fmla="*/ 21882 h 21882"/>
                  <a:gd name="connsiteX1" fmla="*/ 0 w 73370"/>
                  <a:gd name="connsiteY1" fmla="*/ 17377 h 21882"/>
                  <a:gd name="connsiteX2" fmla="*/ 0 w 73370"/>
                  <a:gd name="connsiteY2" fmla="*/ 0 h 21882"/>
                  <a:gd name="connsiteX3" fmla="*/ 36685 w 73370"/>
                  <a:gd name="connsiteY3" fmla="*/ 4505 h 21882"/>
                  <a:gd name="connsiteX4" fmla="*/ 73370 w 73370"/>
                  <a:gd name="connsiteY4" fmla="*/ 0 h 21882"/>
                  <a:gd name="connsiteX5" fmla="*/ 73370 w 73370"/>
                  <a:gd name="connsiteY5" fmla="*/ 17377 h 21882"/>
                  <a:gd name="connsiteX6" fmla="*/ 36685 w 73370"/>
                  <a:gd name="connsiteY6" fmla="*/ 21882 h 21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370" h="21882">
                    <a:moveTo>
                      <a:pt x="36685" y="21882"/>
                    </a:moveTo>
                    <a:cubicBezTo>
                      <a:pt x="9010" y="21882"/>
                      <a:pt x="0" y="17377"/>
                      <a:pt x="0" y="17377"/>
                    </a:cubicBezTo>
                    <a:lnTo>
                      <a:pt x="0" y="0"/>
                    </a:lnTo>
                    <a:cubicBezTo>
                      <a:pt x="0" y="0"/>
                      <a:pt x="9010" y="4505"/>
                      <a:pt x="36685" y="4505"/>
                    </a:cubicBezTo>
                    <a:cubicBezTo>
                      <a:pt x="64360" y="4505"/>
                      <a:pt x="73370" y="0"/>
                      <a:pt x="73370" y="0"/>
                    </a:cubicBezTo>
                    <a:lnTo>
                      <a:pt x="73370" y="17377"/>
                    </a:lnTo>
                    <a:cubicBezTo>
                      <a:pt x="72727" y="17377"/>
                      <a:pt x="63716" y="21882"/>
                      <a:pt x="36685" y="21882"/>
                    </a:cubicBezTo>
                    <a:close/>
                  </a:path>
                </a:pathLst>
              </a:custGeom>
              <a:solidFill>
                <a:srgbClr val="BAB9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74D83971-29EB-4B39-ABD5-6881E824C232}"/>
                  </a:ext>
                </a:extLst>
              </p:cNvPr>
              <p:cNvSpPr/>
              <p:nvPr/>
            </p:nvSpPr>
            <p:spPr>
              <a:xfrm>
                <a:off x="4722725" y="2854990"/>
                <a:ext cx="73370" cy="12871"/>
              </a:xfrm>
              <a:custGeom>
                <a:avLst/>
                <a:gdLst>
                  <a:gd name="connsiteX0" fmla="*/ 36685 w 73370"/>
                  <a:gd name="connsiteY0" fmla="*/ 12872 h 12871"/>
                  <a:gd name="connsiteX1" fmla="*/ 0 w 73370"/>
                  <a:gd name="connsiteY1" fmla="*/ 8367 h 12871"/>
                  <a:gd name="connsiteX2" fmla="*/ 0 w 73370"/>
                  <a:gd name="connsiteY2" fmla="*/ 0 h 12871"/>
                  <a:gd name="connsiteX3" fmla="*/ 36685 w 73370"/>
                  <a:gd name="connsiteY3" fmla="*/ 4505 h 12871"/>
                  <a:gd name="connsiteX4" fmla="*/ 73370 w 73370"/>
                  <a:gd name="connsiteY4" fmla="*/ 0 h 12871"/>
                  <a:gd name="connsiteX5" fmla="*/ 73370 w 73370"/>
                  <a:gd name="connsiteY5" fmla="*/ 8367 h 12871"/>
                  <a:gd name="connsiteX6" fmla="*/ 36685 w 73370"/>
                  <a:gd name="connsiteY6" fmla="*/ 12872 h 12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370" h="12871">
                    <a:moveTo>
                      <a:pt x="36685" y="12872"/>
                    </a:moveTo>
                    <a:cubicBezTo>
                      <a:pt x="9010" y="12872"/>
                      <a:pt x="0" y="8367"/>
                      <a:pt x="0" y="8367"/>
                    </a:cubicBezTo>
                    <a:lnTo>
                      <a:pt x="0" y="0"/>
                    </a:lnTo>
                    <a:cubicBezTo>
                      <a:pt x="0" y="0"/>
                      <a:pt x="9010" y="4505"/>
                      <a:pt x="36685" y="4505"/>
                    </a:cubicBezTo>
                    <a:cubicBezTo>
                      <a:pt x="64360" y="4505"/>
                      <a:pt x="73370" y="0"/>
                      <a:pt x="73370" y="0"/>
                    </a:cubicBezTo>
                    <a:lnTo>
                      <a:pt x="73370" y="8367"/>
                    </a:lnTo>
                    <a:cubicBezTo>
                      <a:pt x="72727" y="9010"/>
                      <a:pt x="63716" y="12872"/>
                      <a:pt x="36685" y="12872"/>
                    </a:cubicBezTo>
                    <a:close/>
                  </a:path>
                </a:pathLst>
              </a:custGeom>
              <a:solidFill>
                <a:srgbClr val="BAB9B7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7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537370" y="2554430"/>
              <a:ext cx="61785" cy="324372"/>
              <a:chOff x="4537370" y="2554430"/>
              <a:chExt cx="61785" cy="324372"/>
            </a:xfrm>
          </p:grpSpPr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C8192B29-D28C-499C-A839-9E63F4454C59}"/>
                  </a:ext>
                </a:extLst>
              </p:cNvPr>
              <p:cNvSpPr/>
              <p:nvPr/>
            </p:nvSpPr>
            <p:spPr>
              <a:xfrm>
                <a:off x="4537370" y="2554430"/>
                <a:ext cx="61785" cy="324372"/>
              </a:xfrm>
              <a:custGeom>
                <a:avLst/>
                <a:gdLst>
                  <a:gd name="connsiteX0" fmla="*/ 61785 w 61785"/>
                  <a:gd name="connsiteY0" fmla="*/ 317936 h 324372"/>
                  <a:gd name="connsiteX1" fmla="*/ 30893 w 61785"/>
                  <a:gd name="connsiteY1" fmla="*/ 324372 h 324372"/>
                  <a:gd name="connsiteX2" fmla="*/ 0 w 61785"/>
                  <a:gd name="connsiteY2" fmla="*/ 317936 h 324372"/>
                  <a:gd name="connsiteX3" fmla="*/ 0 w 61785"/>
                  <a:gd name="connsiteY3" fmla="*/ 3862 h 324372"/>
                  <a:gd name="connsiteX4" fmla="*/ 30893 w 61785"/>
                  <a:gd name="connsiteY4" fmla="*/ 0 h 324372"/>
                  <a:gd name="connsiteX5" fmla="*/ 61785 w 61785"/>
                  <a:gd name="connsiteY5" fmla="*/ 3862 h 324372"/>
                  <a:gd name="connsiteX6" fmla="*/ 61785 w 61785"/>
                  <a:gd name="connsiteY6" fmla="*/ 317936 h 324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324372">
                    <a:moveTo>
                      <a:pt x="61785" y="317936"/>
                    </a:moveTo>
                    <a:cubicBezTo>
                      <a:pt x="61785" y="317936"/>
                      <a:pt x="48270" y="324372"/>
                      <a:pt x="30893" y="324372"/>
                    </a:cubicBezTo>
                    <a:cubicBezTo>
                      <a:pt x="13516" y="324372"/>
                      <a:pt x="0" y="317936"/>
                      <a:pt x="0" y="317936"/>
                    </a:cubicBezTo>
                    <a:lnTo>
                      <a:pt x="0" y="3862"/>
                    </a:lnTo>
                    <a:cubicBezTo>
                      <a:pt x="0" y="3862"/>
                      <a:pt x="7080" y="0"/>
                      <a:pt x="30893" y="0"/>
                    </a:cubicBezTo>
                    <a:cubicBezTo>
                      <a:pt x="54062" y="0"/>
                      <a:pt x="61785" y="3862"/>
                      <a:pt x="61785" y="3862"/>
                    </a:cubicBezTo>
                    <a:lnTo>
                      <a:pt x="61785" y="317936"/>
                    </a:lnTo>
                    <a:close/>
                  </a:path>
                </a:pathLst>
              </a:custGeom>
              <a:solidFill>
                <a:srgbClr val="242F5E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B2473466-1447-465C-B6EE-D574529C48BC}"/>
                  </a:ext>
                </a:extLst>
              </p:cNvPr>
              <p:cNvSpPr/>
              <p:nvPr/>
            </p:nvSpPr>
            <p:spPr>
              <a:xfrm>
                <a:off x="4537370" y="2565371"/>
                <a:ext cx="61785" cy="18664"/>
              </a:xfrm>
              <a:custGeom>
                <a:avLst/>
                <a:gdLst>
                  <a:gd name="connsiteX0" fmla="*/ 30893 w 61785"/>
                  <a:gd name="connsiteY0" fmla="*/ 0 h 18664"/>
                  <a:gd name="connsiteX1" fmla="*/ 0 w 61785"/>
                  <a:gd name="connsiteY1" fmla="*/ 3862 h 18664"/>
                  <a:gd name="connsiteX2" fmla="*/ 0 w 61785"/>
                  <a:gd name="connsiteY2" fmla="*/ 18664 h 18664"/>
                  <a:gd name="connsiteX3" fmla="*/ 30893 w 61785"/>
                  <a:gd name="connsiteY3" fmla="*/ 14803 h 18664"/>
                  <a:gd name="connsiteX4" fmla="*/ 61785 w 61785"/>
                  <a:gd name="connsiteY4" fmla="*/ 18664 h 18664"/>
                  <a:gd name="connsiteX5" fmla="*/ 61785 w 61785"/>
                  <a:gd name="connsiteY5" fmla="*/ 3862 h 18664"/>
                  <a:gd name="connsiteX6" fmla="*/ 30893 w 61785"/>
                  <a:gd name="connsiteY6" fmla="*/ 0 h 1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664">
                    <a:moveTo>
                      <a:pt x="30893" y="0"/>
                    </a:moveTo>
                    <a:cubicBezTo>
                      <a:pt x="7080" y="0"/>
                      <a:pt x="0" y="3862"/>
                      <a:pt x="0" y="3862"/>
                    </a:cubicBezTo>
                    <a:lnTo>
                      <a:pt x="0" y="18664"/>
                    </a:lnTo>
                    <a:cubicBezTo>
                      <a:pt x="0" y="18664"/>
                      <a:pt x="7080" y="14803"/>
                      <a:pt x="30893" y="14803"/>
                    </a:cubicBezTo>
                    <a:cubicBezTo>
                      <a:pt x="54062" y="14803"/>
                      <a:pt x="61785" y="18664"/>
                      <a:pt x="61785" y="18664"/>
                    </a:cubicBezTo>
                    <a:lnTo>
                      <a:pt x="61785" y="3862"/>
                    </a:lnTo>
                    <a:cubicBezTo>
                      <a:pt x="61785" y="3218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37457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D57AF910-B648-449A-9B28-62490DE9EC18}"/>
                  </a:ext>
                </a:extLst>
              </p:cNvPr>
              <p:cNvSpPr/>
              <p:nvPr/>
            </p:nvSpPr>
            <p:spPr>
              <a:xfrm>
                <a:off x="4537370" y="2838256"/>
                <a:ext cx="61785" cy="18020"/>
              </a:xfrm>
              <a:custGeom>
                <a:avLst/>
                <a:gdLst>
                  <a:gd name="connsiteX0" fmla="*/ 30893 w 61785"/>
                  <a:gd name="connsiteY0" fmla="*/ 18021 h 18020"/>
                  <a:gd name="connsiteX1" fmla="*/ 0 w 61785"/>
                  <a:gd name="connsiteY1" fmla="*/ 14159 h 18020"/>
                  <a:gd name="connsiteX2" fmla="*/ 0 w 61785"/>
                  <a:gd name="connsiteY2" fmla="*/ 0 h 18020"/>
                  <a:gd name="connsiteX3" fmla="*/ 30893 w 61785"/>
                  <a:gd name="connsiteY3" fmla="*/ 3862 h 18020"/>
                  <a:gd name="connsiteX4" fmla="*/ 61785 w 61785"/>
                  <a:gd name="connsiteY4" fmla="*/ 0 h 18020"/>
                  <a:gd name="connsiteX5" fmla="*/ 61785 w 61785"/>
                  <a:gd name="connsiteY5" fmla="*/ 14803 h 18020"/>
                  <a:gd name="connsiteX6" fmla="*/ 30893 w 61785"/>
                  <a:gd name="connsiteY6" fmla="*/ 18021 h 18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020">
                    <a:moveTo>
                      <a:pt x="30893" y="18021"/>
                    </a:moveTo>
                    <a:cubicBezTo>
                      <a:pt x="7080" y="18021"/>
                      <a:pt x="0" y="14159"/>
                      <a:pt x="0" y="14159"/>
                    </a:cubicBezTo>
                    <a:lnTo>
                      <a:pt x="0" y="0"/>
                    </a:lnTo>
                    <a:cubicBezTo>
                      <a:pt x="0" y="0"/>
                      <a:pt x="7080" y="3862"/>
                      <a:pt x="30893" y="3862"/>
                    </a:cubicBezTo>
                    <a:cubicBezTo>
                      <a:pt x="54062" y="3862"/>
                      <a:pt x="61785" y="0"/>
                      <a:pt x="61785" y="0"/>
                    </a:cubicBezTo>
                    <a:lnTo>
                      <a:pt x="61785" y="14803"/>
                    </a:lnTo>
                    <a:cubicBezTo>
                      <a:pt x="61785" y="14803"/>
                      <a:pt x="54062" y="18021"/>
                      <a:pt x="30893" y="18021"/>
                    </a:cubicBezTo>
                    <a:close/>
                  </a:path>
                </a:pathLst>
              </a:custGeom>
              <a:solidFill>
                <a:srgbClr val="37457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FDB8A119-A90E-4D46-A2BC-1AE9D39EFB9B}"/>
                  </a:ext>
                </a:extLst>
              </p:cNvPr>
              <p:cNvSpPr/>
              <p:nvPr/>
            </p:nvSpPr>
            <p:spPr>
              <a:xfrm>
                <a:off x="4537370" y="2858851"/>
                <a:ext cx="61785" cy="10941"/>
              </a:xfrm>
              <a:custGeom>
                <a:avLst/>
                <a:gdLst>
                  <a:gd name="connsiteX0" fmla="*/ 30893 w 61785"/>
                  <a:gd name="connsiteY0" fmla="*/ 10941 h 10941"/>
                  <a:gd name="connsiteX1" fmla="*/ 0 w 61785"/>
                  <a:gd name="connsiteY1" fmla="*/ 7079 h 10941"/>
                  <a:gd name="connsiteX2" fmla="*/ 0 w 61785"/>
                  <a:gd name="connsiteY2" fmla="*/ 0 h 10941"/>
                  <a:gd name="connsiteX3" fmla="*/ 30893 w 61785"/>
                  <a:gd name="connsiteY3" fmla="*/ 3861 h 10941"/>
                  <a:gd name="connsiteX4" fmla="*/ 61785 w 61785"/>
                  <a:gd name="connsiteY4" fmla="*/ 0 h 10941"/>
                  <a:gd name="connsiteX5" fmla="*/ 61785 w 61785"/>
                  <a:gd name="connsiteY5" fmla="*/ 7079 h 10941"/>
                  <a:gd name="connsiteX6" fmla="*/ 30893 w 61785"/>
                  <a:gd name="connsiteY6" fmla="*/ 10941 h 10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0941">
                    <a:moveTo>
                      <a:pt x="30893" y="10941"/>
                    </a:moveTo>
                    <a:cubicBezTo>
                      <a:pt x="7080" y="10941"/>
                      <a:pt x="0" y="7079"/>
                      <a:pt x="0" y="7079"/>
                    </a:cubicBezTo>
                    <a:lnTo>
                      <a:pt x="0" y="0"/>
                    </a:lnTo>
                    <a:cubicBezTo>
                      <a:pt x="0" y="0"/>
                      <a:pt x="7080" y="3861"/>
                      <a:pt x="30893" y="3861"/>
                    </a:cubicBezTo>
                    <a:cubicBezTo>
                      <a:pt x="54062" y="3861"/>
                      <a:pt x="61785" y="0"/>
                      <a:pt x="61785" y="0"/>
                    </a:cubicBezTo>
                    <a:lnTo>
                      <a:pt x="61785" y="7079"/>
                    </a:lnTo>
                    <a:cubicBezTo>
                      <a:pt x="61785" y="7079"/>
                      <a:pt x="54062" y="10941"/>
                      <a:pt x="30893" y="10941"/>
                    </a:cubicBezTo>
                    <a:close/>
                  </a:path>
                </a:pathLst>
              </a:custGeom>
              <a:solidFill>
                <a:srgbClr val="37457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2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660940" y="2654188"/>
              <a:ext cx="61785" cy="224614"/>
              <a:chOff x="4660940" y="2654188"/>
              <a:chExt cx="61785" cy="224614"/>
            </a:xfrm>
          </p:grpSpPr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681E2E74-6E4A-49A8-9602-88092F38C3BF}"/>
                  </a:ext>
                </a:extLst>
              </p:cNvPr>
              <p:cNvSpPr/>
              <p:nvPr/>
            </p:nvSpPr>
            <p:spPr>
              <a:xfrm>
                <a:off x="4660940" y="2654188"/>
                <a:ext cx="61785" cy="224614"/>
              </a:xfrm>
              <a:custGeom>
                <a:avLst/>
                <a:gdLst>
                  <a:gd name="connsiteX0" fmla="*/ 61785 w 61785"/>
                  <a:gd name="connsiteY0" fmla="*/ 218179 h 224614"/>
                  <a:gd name="connsiteX1" fmla="*/ 30893 w 61785"/>
                  <a:gd name="connsiteY1" fmla="*/ 224615 h 224614"/>
                  <a:gd name="connsiteX2" fmla="*/ 0 w 61785"/>
                  <a:gd name="connsiteY2" fmla="*/ 218179 h 224614"/>
                  <a:gd name="connsiteX3" fmla="*/ 0 w 61785"/>
                  <a:gd name="connsiteY3" fmla="*/ 3862 h 224614"/>
                  <a:gd name="connsiteX4" fmla="*/ 30893 w 61785"/>
                  <a:gd name="connsiteY4" fmla="*/ 0 h 224614"/>
                  <a:gd name="connsiteX5" fmla="*/ 61785 w 61785"/>
                  <a:gd name="connsiteY5" fmla="*/ 3862 h 224614"/>
                  <a:gd name="connsiteX6" fmla="*/ 61785 w 61785"/>
                  <a:gd name="connsiteY6" fmla="*/ 218179 h 224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224614">
                    <a:moveTo>
                      <a:pt x="61785" y="218179"/>
                    </a:moveTo>
                    <a:cubicBezTo>
                      <a:pt x="61785" y="218179"/>
                      <a:pt x="48270" y="224615"/>
                      <a:pt x="30893" y="224615"/>
                    </a:cubicBezTo>
                    <a:cubicBezTo>
                      <a:pt x="13515" y="224615"/>
                      <a:pt x="0" y="218179"/>
                      <a:pt x="0" y="218179"/>
                    </a:cubicBezTo>
                    <a:lnTo>
                      <a:pt x="0" y="3862"/>
                    </a:lnTo>
                    <a:cubicBezTo>
                      <a:pt x="0" y="3862"/>
                      <a:pt x="7723" y="0"/>
                      <a:pt x="30893" y="0"/>
                    </a:cubicBezTo>
                    <a:cubicBezTo>
                      <a:pt x="54706" y="0"/>
                      <a:pt x="61785" y="3862"/>
                      <a:pt x="61785" y="3862"/>
                    </a:cubicBezTo>
                    <a:lnTo>
                      <a:pt x="61785" y="218179"/>
                    </a:lnTo>
                    <a:close/>
                  </a:path>
                </a:pathLst>
              </a:custGeom>
              <a:solidFill>
                <a:srgbClr val="F08325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A077746B-2978-43D9-8121-CB59FADABD44}"/>
                  </a:ext>
                </a:extLst>
              </p:cNvPr>
              <p:cNvSpPr/>
              <p:nvPr/>
            </p:nvSpPr>
            <p:spPr>
              <a:xfrm>
                <a:off x="4660940" y="2680575"/>
                <a:ext cx="61785" cy="18664"/>
              </a:xfrm>
              <a:custGeom>
                <a:avLst/>
                <a:gdLst>
                  <a:gd name="connsiteX0" fmla="*/ 30893 w 61785"/>
                  <a:gd name="connsiteY0" fmla="*/ 0 h 18664"/>
                  <a:gd name="connsiteX1" fmla="*/ 0 w 61785"/>
                  <a:gd name="connsiteY1" fmla="*/ 3862 h 18664"/>
                  <a:gd name="connsiteX2" fmla="*/ 0 w 61785"/>
                  <a:gd name="connsiteY2" fmla="*/ 18664 h 18664"/>
                  <a:gd name="connsiteX3" fmla="*/ 30893 w 61785"/>
                  <a:gd name="connsiteY3" fmla="*/ 14803 h 18664"/>
                  <a:gd name="connsiteX4" fmla="*/ 61785 w 61785"/>
                  <a:gd name="connsiteY4" fmla="*/ 18664 h 18664"/>
                  <a:gd name="connsiteX5" fmla="*/ 61785 w 61785"/>
                  <a:gd name="connsiteY5" fmla="*/ 3862 h 18664"/>
                  <a:gd name="connsiteX6" fmla="*/ 30893 w 61785"/>
                  <a:gd name="connsiteY6" fmla="*/ 0 h 1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664">
                    <a:moveTo>
                      <a:pt x="30893" y="0"/>
                    </a:moveTo>
                    <a:cubicBezTo>
                      <a:pt x="7079" y="0"/>
                      <a:pt x="0" y="3862"/>
                      <a:pt x="0" y="3862"/>
                    </a:cubicBezTo>
                    <a:lnTo>
                      <a:pt x="0" y="18664"/>
                    </a:lnTo>
                    <a:cubicBezTo>
                      <a:pt x="0" y="18664"/>
                      <a:pt x="7723" y="14803"/>
                      <a:pt x="30893" y="14803"/>
                    </a:cubicBezTo>
                    <a:cubicBezTo>
                      <a:pt x="54706" y="14803"/>
                      <a:pt x="61785" y="18664"/>
                      <a:pt x="61785" y="18664"/>
                    </a:cubicBezTo>
                    <a:lnTo>
                      <a:pt x="61785" y="3862"/>
                    </a:lnTo>
                    <a:cubicBezTo>
                      <a:pt x="61785" y="3862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2E70790A-60D0-435E-BFA9-0029249E1000}"/>
                  </a:ext>
                </a:extLst>
              </p:cNvPr>
              <p:cNvSpPr/>
              <p:nvPr/>
            </p:nvSpPr>
            <p:spPr>
              <a:xfrm>
                <a:off x="4660940" y="2736568"/>
                <a:ext cx="61785" cy="75300"/>
              </a:xfrm>
              <a:custGeom>
                <a:avLst/>
                <a:gdLst>
                  <a:gd name="connsiteX0" fmla="*/ 30893 w 61785"/>
                  <a:gd name="connsiteY0" fmla="*/ 0 h 75300"/>
                  <a:gd name="connsiteX1" fmla="*/ 0 w 61785"/>
                  <a:gd name="connsiteY1" fmla="*/ 3861 h 75300"/>
                  <a:gd name="connsiteX2" fmla="*/ 0 w 61785"/>
                  <a:gd name="connsiteY2" fmla="*/ 72726 h 75300"/>
                  <a:gd name="connsiteX3" fmla="*/ 30893 w 61785"/>
                  <a:gd name="connsiteY3" fmla="*/ 75301 h 75300"/>
                  <a:gd name="connsiteX4" fmla="*/ 61785 w 61785"/>
                  <a:gd name="connsiteY4" fmla="*/ 72726 h 75300"/>
                  <a:gd name="connsiteX5" fmla="*/ 61785 w 61785"/>
                  <a:gd name="connsiteY5" fmla="*/ 3861 h 75300"/>
                  <a:gd name="connsiteX6" fmla="*/ 30893 w 61785"/>
                  <a:gd name="connsiteY6" fmla="*/ 0 h 7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75300">
                    <a:moveTo>
                      <a:pt x="30893" y="0"/>
                    </a:moveTo>
                    <a:cubicBezTo>
                      <a:pt x="7079" y="0"/>
                      <a:pt x="0" y="3861"/>
                      <a:pt x="0" y="3861"/>
                    </a:cubicBezTo>
                    <a:lnTo>
                      <a:pt x="0" y="72726"/>
                    </a:lnTo>
                    <a:cubicBezTo>
                      <a:pt x="0" y="72726"/>
                      <a:pt x="7723" y="75301"/>
                      <a:pt x="30893" y="75301"/>
                    </a:cubicBezTo>
                    <a:cubicBezTo>
                      <a:pt x="54706" y="75301"/>
                      <a:pt x="61785" y="72726"/>
                      <a:pt x="61785" y="72726"/>
                    </a:cubicBezTo>
                    <a:lnTo>
                      <a:pt x="61785" y="3861"/>
                    </a:lnTo>
                    <a:cubicBezTo>
                      <a:pt x="61785" y="3218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D39CEAF9-BD71-4DBD-B276-46346DCFC4B5}"/>
                  </a:ext>
                </a:extLst>
              </p:cNvPr>
              <p:cNvSpPr/>
              <p:nvPr/>
            </p:nvSpPr>
            <p:spPr>
              <a:xfrm>
                <a:off x="4660940" y="2667060"/>
                <a:ext cx="61785" cy="10941"/>
              </a:xfrm>
              <a:custGeom>
                <a:avLst/>
                <a:gdLst>
                  <a:gd name="connsiteX0" fmla="*/ 30893 w 61785"/>
                  <a:gd name="connsiteY0" fmla="*/ 0 h 10941"/>
                  <a:gd name="connsiteX1" fmla="*/ 0 w 61785"/>
                  <a:gd name="connsiteY1" fmla="*/ 3862 h 10941"/>
                  <a:gd name="connsiteX2" fmla="*/ 0 w 61785"/>
                  <a:gd name="connsiteY2" fmla="*/ 10941 h 10941"/>
                  <a:gd name="connsiteX3" fmla="*/ 30893 w 61785"/>
                  <a:gd name="connsiteY3" fmla="*/ 7080 h 10941"/>
                  <a:gd name="connsiteX4" fmla="*/ 61785 w 61785"/>
                  <a:gd name="connsiteY4" fmla="*/ 10941 h 10941"/>
                  <a:gd name="connsiteX5" fmla="*/ 61785 w 61785"/>
                  <a:gd name="connsiteY5" fmla="*/ 3862 h 10941"/>
                  <a:gd name="connsiteX6" fmla="*/ 30893 w 61785"/>
                  <a:gd name="connsiteY6" fmla="*/ 0 h 10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0941">
                    <a:moveTo>
                      <a:pt x="30893" y="0"/>
                    </a:moveTo>
                    <a:cubicBezTo>
                      <a:pt x="7079" y="0"/>
                      <a:pt x="0" y="3862"/>
                      <a:pt x="0" y="3862"/>
                    </a:cubicBezTo>
                    <a:lnTo>
                      <a:pt x="0" y="10941"/>
                    </a:lnTo>
                    <a:cubicBezTo>
                      <a:pt x="0" y="10941"/>
                      <a:pt x="7723" y="7080"/>
                      <a:pt x="30893" y="7080"/>
                    </a:cubicBezTo>
                    <a:cubicBezTo>
                      <a:pt x="54706" y="7080"/>
                      <a:pt x="61785" y="10941"/>
                      <a:pt x="61785" y="10941"/>
                    </a:cubicBezTo>
                    <a:lnTo>
                      <a:pt x="61785" y="3862"/>
                    </a:lnTo>
                    <a:cubicBezTo>
                      <a:pt x="61785" y="3862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F8B98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7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599155" y="2583392"/>
              <a:ext cx="61785" cy="295410"/>
              <a:chOff x="4599155" y="2583392"/>
              <a:chExt cx="61785" cy="295410"/>
            </a:xfrm>
          </p:grpSpPr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9524AF14-8943-4AA3-BBB0-C2F30848BE2C}"/>
                  </a:ext>
                </a:extLst>
              </p:cNvPr>
              <p:cNvSpPr/>
              <p:nvPr/>
            </p:nvSpPr>
            <p:spPr>
              <a:xfrm>
                <a:off x="4599155" y="2583392"/>
                <a:ext cx="61785" cy="295410"/>
              </a:xfrm>
              <a:custGeom>
                <a:avLst/>
                <a:gdLst>
                  <a:gd name="connsiteX0" fmla="*/ 61785 w 61785"/>
                  <a:gd name="connsiteY0" fmla="*/ 288975 h 295410"/>
                  <a:gd name="connsiteX1" fmla="*/ 30893 w 61785"/>
                  <a:gd name="connsiteY1" fmla="*/ 295410 h 295410"/>
                  <a:gd name="connsiteX2" fmla="*/ 0 w 61785"/>
                  <a:gd name="connsiteY2" fmla="*/ 288975 h 295410"/>
                  <a:gd name="connsiteX3" fmla="*/ 0 w 61785"/>
                  <a:gd name="connsiteY3" fmla="*/ 3862 h 295410"/>
                  <a:gd name="connsiteX4" fmla="*/ 30893 w 61785"/>
                  <a:gd name="connsiteY4" fmla="*/ 0 h 295410"/>
                  <a:gd name="connsiteX5" fmla="*/ 61785 w 61785"/>
                  <a:gd name="connsiteY5" fmla="*/ 3862 h 295410"/>
                  <a:gd name="connsiteX6" fmla="*/ 61785 w 61785"/>
                  <a:gd name="connsiteY6" fmla="*/ 288975 h 295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295410">
                    <a:moveTo>
                      <a:pt x="61785" y="288975"/>
                    </a:moveTo>
                    <a:cubicBezTo>
                      <a:pt x="61785" y="288975"/>
                      <a:pt x="48270" y="295410"/>
                      <a:pt x="30893" y="295410"/>
                    </a:cubicBezTo>
                    <a:cubicBezTo>
                      <a:pt x="13515" y="295410"/>
                      <a:pt x="0" y="288975"/>
                      <a:pt x="0" y="288975"/>
                    </a:cubicBezTo>
                    <a:lnTo>
                      <a:pt x="0" y="3862"/>
                    </a:lnTo>
                    <a:cubicBezTo>
                      <a:pt x="0" y="3862"/>
                      <a:pt x="7723" y="0"/>
                      <a:pt x="30893" y="0"/>
                    </a:cubicBezTo>
                    <a:cubicBezTo>
                      <a:pt x="54706" y="0"/>
                      <a:pt x="61785" y="3862"/>
                      <a:pt x="61785" y="3862"/>
                    </a:cubicBezTo>
                    <a:lnTo>
                      <a:pt x="61785" y="288975"/>
                    </a:lnTo>
                    <a:close/>
                  </a:path>
                </a:pathLst>
              </a:custGeom>
              <a:solidFill>
                <a:srgbClr val="25A9E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54334088-9E20-4EFF-9ACE-C70CC91FE8C8}"/>
                  </a:ext>
                </a:extLst>
              </p:cNvPr>
              <p:cNvSpPr/>
              <p:nvPr/>
            </p:nvSpPr>
            <p:spPr>
              <a:xfrm>
                <a:off x="4599155" y="2593690"/>
                <a:ext cx="61785" cy="18664"/>
              </a:xfrm>
              <a:custGeom>
                <a:avLst/>
                <a:gdLst>
                  <a:gd name="connsiteX0" fmla="*/ 30893 w 61785"/>
                  <a:gd name="connsiteY0" fmla="*/ 0 h 18664"/>
                  <a:gd name="connsiteX1" fmla="*/ 0 w 61785"/>
                  <a:gd name="connsiteY1" fmla="*/ 3862 h 18664"/>
                  <a:gd name="connsiteX2" fmla="*/ 0 w 61785"/>
                  <a:gd name="connsiteY2" fmla="*/ 18664 h 18664"/>
                  <a:gd name="connsiteX3" fmla="*/ 30893 w 61785"/>
                  <a:gd name="connsiteY3" fmla="*/ 14803 h 18664"/>
                  <a:gd name="connsiteX4" fmla="*/ 61785 w 61785"/>
                  <a:gd name="connsiteY4" fmla="*/ 18664 h 18664"/>
                  <a:gd name="connsiteX5" fmla="*/ 61785 w 61785"/>
                  <a:gd name="connsiteY5" fmla="*/ 3862 h 18664"/>
                  <a:gd name="connsiteX6" fmla="*/ 30893 w 61785"/>
                  <a:gd name="connsiteY6" fmla="*/ 0 h 1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" h="18664">
                    <a:moveTo>
                      <a:pt x="30893" y="0"/>
                    </a:moveTo>
                    <a:cubicBezTo>
                      <a:pt x="7723" y="0"/>
                      <a:pt x="0" y="3862"/>
                      <a:pt x="0" y="3862"/>
                    </a:cubicBezTo>
                    <a:lnTo>
                      <a:pt x="0" y="18664"/>
                    </a:lnTo>
                    <a:cubicBezTo>
                      <a:pt x="0" y="18664"/>
                      <a:pt x="7723" y="14803"/>
                      <a:pt x="30893" y="14803"/>
                    </a:cubicBezTo>
                    <a:cubicBezTo>
                      <a:pt x="54706" y="14803"/>
                      <a:pt x="61785" y="18664"/>
                      <a:pt x="61785" y="18664"/>
                    </a:cubicBezTo>
                    <a:lnTo>
                      <a:pt x="61785" y="3862"/>
                    </a:lnTo>
                    <a:cubicBezTo>
                      <a:pt x="61785" y="3218"/>
                      <a:pt x="54062" y="0"/>
                      <a:pt x="30893" y="0"/>
                    </a:cubicBezTo>
                    <a:close/>
                  </a:path>
                </a:pathLst>
              </a:custGeom>
              <a:solidFill>
                <a:srgbClr val="56BDE9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327558" y="2993363"/>
              <a:ext cx="657111" cy="125501"/>
              <a:chOff x="4327558" y="2993363"/>
              <a:chExt cx="657111" cy="125501"/>
            </a:xfrm>
          </p:grpSpPr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3DB131ED-06F2-4C6B-A8D0-D549945CEE36}"/>
                  </a:ext>
                </a:extLst>
              </p:cNvPr>
              <p:cNvSpPr/>
              <p:nvPr/>
            </p:nvSpPr>
            <p:spPr>
              <a:xfrm>
                <a:off x="4327558" y="2993363"/>
                <a:ext cx="657111" cy="124857"/>
              </a:xfrm>
              <a:custGeom>
                <a:avLst/>
                <a:gdLst>
                  <a:gd name="connsiteX0" fmla="*/ 643596 w 657111"/>
                  <a:gd name="connsiteY0" fmla="*/ 0 h 124857"/>
                  <a:gd name="connsiteX1" fmla="*/ 657111 w 657111"/>
                  <a:gd name="connsiteY1" fmla="*/ 62429 h 124857"/>
                  <a:gd name="connsiteX2" fmla="*/ 643596 w 657111"/>
                  <a:gd name="connsiteY2" fmla="*/ 124858 h 124857"/>
                  <a:gd name="connsiteX3" fmla="*/ 7723 w 657111"/>
                  <a:gd name="connsiteY3" fmla="*/ 124858 h 124857"/>
                  <a:gd name="connsiteX4" fmla="*/ 0 w 657111"/>
                  <a:gd name="connsiteY4" fmla="*/ 62429 h 124857"/>
                  <a:gd name="connsiteX5" fmla="*/ 7723 w 657111"/>
                  <a:gd name="connsiteY5" fmla="*/ 0 h 124857"/>
                  <a:gd name="connsiteX6" fmla="*/ 643596 w 657111"/>
                  <a:gd name="connsiteY6" fmla="*/ 0 h 12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7111" h="124857">
                    <a:moveTo>
                      <a:pt x="643596" y="0"/>
                    </a:moveTo>
                    <a:cubicBezTo>
                      <a:pt x="643596" y="0"/>
                      <a:pt x="657111" y="27031"/>
                      <a:pt x="657111" y="62429"/>
                    </a:cubicBezTo>
                    <a:cubicBezTo>
                      <a:pt x="657111" y="97826"/>
                      <a:pt x="643596" y="124858"/>
                      <a:pt x="643596" y="124858"/>
                    </a:cubicBezTo>
                    <a:lnTo>
                      <a:pt x="7723" y="124858"/>
                    </a:lnTo>
                    <a:cubicBezTo>
                      <a:pt x="7723" y="124858"/>
                      <a:pt x="0" y="110055"/>
                      <a:pt x="0" y="62429"/>
                    </a:cubicBezTo>
                    <a:cubicBezTo>
                      <a:pt x="0" y="14803"/>
                      <a:pt x="7723" y="0"/>
                      <a:pt x="7723" y="0"/>
                    </a:cubicBezTo>
                    <a:lnTo>
                      <a:pt x="643596" y="0"/>
                    </a:lnTo>
                    <a:close/>
                  </a:path>
                </a:pathLst>
              </a:custGeom>
              <a:solidFill>
                <a:srgbClr val="FABA2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DF66E680-AC1F-42C2-B314-9F7CAB24A3AF}"/>
                  </a:ext>
                </a:extLst>
              </p:cNvPr>
              <p:cNvSpPr/>
              <p:nvPr/>
            </p:nvSpPr>
            <p:spPr>
              <a:xfrm>
                <a:off x="4348153" y="2993987"/>
                <a:ext cx="37328" cy="124876"/>
              </a:xfrm>
              <a:custGeom>
                <a:avLst/>
                <a:gdLst>
                  <a:gd name="connsiteX0" fmla="*/ 0 w 37328"/>
                  <a:gd name="connsiteY0" fmla="*/ 62448 h 124876"/>
                  <a:gd name="connsiteX1" fmla="*/ 7723 w 37328"/>
                  <a:gd name="connsiteY1" fmla="*/ 124877 h 124876"/>
                  <a:gd name="connsiteX2" fmla="*/ 37328 w 37328"/>
                  <a:gd name="connsiteY2" fmla="*/ 124877 h 124876"/>
                  <a:gd name="connsiteX3" fmla="*/ 30249 w 37328"/>
                  <a:gd name="connsiteY3" fmla="*/ 62448 h 124876"/>
                  <a:gd name="connsiteX4" fmla="*/ 37328 w 37328"/>
                  <a:gd name="connsiteY4" fmla="*/ 19 h 124876"/>
                  <a:gd name="connsiteX5" fmla="*/ 7723 w 37328"/>
                  <a:gd name="connsiteY5" fmla="*/ 19 h 124876"/>
                  <a:gd name="connsiteX6" fmla="*/ 0 w 37328"/>
                  <a:gd name="connsiteY6" fmla="*/ 62448 h 12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328" h="124876">
                    <a:moveTo>
                      <a:pt x="0" y="62448"/>
                    </a:moveTo>
                    <a:cubicBezTo>
                      <a:pt x="0" y="110074"/>
                      <a:pt x="7723" y="124877"/>
                      <a:pt x="7723" y="124877"/>
                    </a:cubicBezTo>
                    <a:lnTo>
                      <a:pt x="37328" y="124877"/>
                    </a:lnTo>
                    <a:cubicBezTo>
                      <a:pt x="37328" y="124877"/>
                      <a:pt x="30249" y="110074"/>
                      <a:pt x="30249" y="62448"/>
                    </a:cubicBezTo>
                    <a:cubicBezTo>
                      <a:pt x="30249" y="14822"/>
                      <a:pt x="37328" y="19"/>
                      <a:pt x="37328" y="19"/>
                    </a:cubicBezTo>
                    <a:lnTo>
                      <a:pt x="7723" y="19"/>
                    </a:lnTo>
                    <a:cubicBezTo>
                      <a:pt x="7723" y="-624"/>
                      <a:pt x="0" y="14822"/>
                      <a:pt x="0" y="62448"/>
                    </a:cubicBezTo>
                    <a:close/>
                  </a:path>
                </a:pathLst>
              </a:custGeom>
              <a:solidFill>
                <a:srgbClr val="FDCB5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2130613C-C327-496E-851C-E94CAA5E08C2}"/>
                  </a:ext>
                </a:extLst>
              </p:cNvPr>
              <p:cNvSpPr/>
              <p:nvPr/>
            </p:nvSpPr>
            <p:spPr>
              <a:xfrm>
                <a:off x="4901645" y="2993987"/>
                <a:ext cx="36684" cy="124876"/>
              </a:xfrm>
              <a:custGeom>
                <a:avLst/>
                <a:gdLst>
                  <a:gd name="connsiteX0" fmla="*/ 36685 w 36684"/>
                  <a:gd name="connsiteY0" fmla="*/ 62448 h 124876"/>
                  <a:gd name="connsiteX1" fmla="*/ 29605 w 36684"/>
                  <a:gd name="connsiteY1" fmla="*/ 124877 h 124876"/>
                  <a:gd name="connsiteX2" fmla="*/ 0 w 36684"/>
                  <a:gd name="connsiteY2" fmla="*/ 124877 h 124876"/>
                  <a:gd name="connsiteX3" fmla="*/ 7723 w 36684"/>
                  <a:gd name="connsiteY3" fmla="*/ 62448 h 124876"/>
                  <a:gd name="connsiteX4" fmla="*/ 0 w 36684"/>
                  <a:gd name="connsiteY4" fmla="*/ 19 h 124876"/>
                  <a:gd name="connsiteX5" fmla="*/ 29605 w 36684"/>
                  <a:gd name="connsiteY5" fmla="*/ 19 h 124876"/>
                  <a:gd name="connsiteX6" fmla="*/ 36685 w 36684"/>
                  <a:gd name="connsiteY6" fmla="*/ 62448 h 12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84" h="124876">
                    <a:moveTo>
                      <a:pt x="36685" y="62448"/>
                    </a:moveTo>
                    <a:cubicBezTo>
                      <a:pt x="36685" y="110074"/>
                      <a:pt x="29605" y="124877"/>
                      <a:pt x="29605" y="124877"/>
                    </a:cubicBezTo>
                    <a:lnTo>
                      <a:pt x="0" y="124877"/>
                    </a:lnTo>
                    <a:cubicBezTo>
                      <a:pt x="0" y="124877"/>
                      <a:pt x="7723" y="110074"/>
                      <a:pt x="7723" y="62448"/>
                    </a:cubicBezTo>
                    <a:cubicBezTo>
                      <a:pt x="7723" y="14822"/>
                      <a:pt x="0" y="19"/>
                      <a:pt x="0" y="19"/>
                    </a:cubicBezTo>
                    <a:lnTo>
                      <a:pt x="29605" y="19"/>
                    </a:lnTo>
                    <a:cubicBezTo>
                      <a:pt x="29605" y="-624"/>
                      <a:pt x="36685" y="14822"/>
                      <a:pt x="36685" y="62448"/>
                    </a:cubicBezTo>
                    <a:close/>
                  </a:path>
                </a:pathLst>
              </a:custGeom>
              <a:solidFill>
                <a:srgbClr val="FDCB5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6C3A674A-E614-4904-A864-B3FBC0C6E055}"/>
                  </a:ext>
                </a:extLst>
              </p:cNvPr>
              <p:cNvSpPr/>
              <p:nvPr/>
            </p:nvSpPr>
            <p:spPr>
              <a:xfrm>
                <a:off x="4942835" y="2993987"/>
                <a:ext cx="22525" cy="124876"/>
              </a:xfrm>
              <a:custGeom>
                <a:avLst/>
                <a:gdLst>
                  <a:gd name="connsiteX0" fmla="*/ 22526 w 22525"/>
                  <a:gd name="connsiteY0" fmla="*/ 62448 h 124876"/>
                  <a:gd name="connsiteX1" fmla="*/ 14803 w 22525"/>
                  <a:gd name="connsiteY1" fmla="*/ 124877 h 124876"/>
                  <a:gd name="connsiteX2" fmla="*/ 0 w 22525"/>
                  <a:gd name="connsiteY2" fmla="*/ 124877 h 124876"/>
                  <a:gd name="connsiteX3" fmla="*/ 7080 w 22525"/>
                  <a:gd name="connsiteY3" fmla="*/ 62448 h 124876"/>
                  <a:gd name="connsiteX4" fmla="*/ 0 w 22525"/>
                  <a:gd name="connsiteY4" fmla="*/ 19 h 124876"/>
                  <a:gd name="connsiteX5" fmla="*/ 14803 w 22525"/>
                  <a:gd name="connsiteY5" fmla="*/ 19 h 124876"/>
                  <a:gd name="connsiteX6" fmla="*/ 22526 w 22525"/>
                  <a:gd name="connsiteY6" fmla="*/ 62448 h 12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525" h="124876">
                    <a:moveTo>
                      <a:pt x="22526" y="62448"/>
                    </a:moveTo>
                    <a:cubicBezTo>
                      <a:pt x="22526" y="110074"/>
                      <a:pt x="14803" y="124877"/>
                      <a:pt x="14803" y="124877"/>
                    </a:cubicBezTo>
                    <a:lnTo>
                      <a:pt x="0" y="124877"/>
                    </a:lnTo>
                    <a:cubicBezTo>
                      <a:pt x="0" y="124877"/>
                      <a:pt x="7080" y="110074"/>
                      <a:pt x="7080" y="62448"/>
                    </a:cubicBezTo>
                    <a:cubicBezTo>
                      <a:pt x="7080" y="14822"/>
                      <a:pt x="0" y="19"/>
                      <a:pt x="0" y="19"/>
                    </a:cubicBezTo>
                    <a:lnTo>
                      <a:pt x="14803" y="19"/>
                    </a:lnTo>
                    <a:cubicBezTo>
                      <a:pt x="15446" y="-624"/>
                      <a:pt x="22526" y="14822"/>
                      <a:pt x="22526" y="62448"/>
                    </a:cubicBezTo>
                    <a:close/>
                  </a:path>
                </a:pathLst>
              </a:custGeom>
              <a:solidFill>
                <a:srgbClr val="FDCB5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05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357163" y="2868505"/>
              <a:ext cx="599187" cy="124857"/>
              <a:chOff x="4357163" y="2868505"/>
              <a:chExt cx="599187" cy="124857"/>
            </a:xfrm>
          </p:grpSpPr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E0625253-E993-44AB-A7EF-5C0C3DAF3200}"/>
                  </a:ext>
                </a:extLst>
              </p:cNvPr>
              <p:cNvSpPr/>
              <p:nvPr/>
            </p:nvSpPr>
            <p:spPr>
              <a:xfrm>
                <a:off x="4357163" y="2868505"/>
                <a:ext cx="599187" cy="124857"/>
              </a:xfrm>
              <a:custGeom>
                <a:avLst/>
                <a:gdLst>
                  <a:gd name="connsiteX0" fmla="*/ 585672 w 599187"/>
                  <a:gd name="connsiteY0" fmla="*/ 0 h 124857"/>
                  <a:gd name="connsiteX1" fmla="*/ 599188 w 599187"/>
                  <a:gd name="connsiteY1" fmla="*/ 62429 h 124857"/>
                  <a:gd name="connsiteX2" fmla="*/ 585672 w 599187"/>
                  <a:gd name="connsiteY2" fmla="*/ 124858 h 124857"/>
                  <a:gd name="connsiteX3" fmla="*/ 7080 w 599187"/>
                  <a:gd name="connsiteY3" fmla="*/ 124858 h 124857"/>
                  <a:gd name="connsiteX4" fmla="*/ 0 w 599187"/>
                  <a:gd name="connsiteY4" fmla="*/ 62429 h 124857"/>
                  <a:gd name="connsiteX5" fmla="*/ 7080 w 599187"/>
                  <a:gd name="connsiteY5" fmla="*/ 0 h 124857"/>
                  <a:gd name="connsiteX6" fmla="*/ 585672 w 599187"/>
                  <a:gd name="connsiteY6" fmla="*/ 0 h 12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9187" h="124857">
                    <a:moveTo>
                      <a:pt x="585672" y="0"/>
                    </a:moveTo>
                    <a:cubicBezTo>
                      <a:pt x="585672" y="0"/>
                      <a:pt x="599188" y="27031"/>
                      <a:pt x="599188" y="62429"/>
                    </a:cubicBezTo>
                    <a:cubicBezTo>
                      <a:pt x="599188" y="97826"/>
                      <a:pt x="585672" y="124858"/>
                      <a:pt x="585672" y="124858"/>
                    </a:cubicBezTo>
                    <a:lnTo>
                      <a:pt x="7080" y="124858"/>
                    </a:lnTo>
                    <a:cubicBezTo>
                      <a:pt x="7080" y="124858"/>
                      <a:pt x="0" y="110055"/>
                      <a:pt x="0" y="62429"/>
                    </a:cubicBezTo>
                    <a:cubicBezTo>
                      <a:pt x="0" y="14803"/>
                      <a:pt x="7080" y="0"/>
                      <a:pt x="7080" y="0"/>
                    </a:cubicBezTo>
                    <a:lnTo>
                      <a:pt x="585672" y="0"/>
                    </a:lnTo>
                    <a:close/>
                  </a:path>
                </a:pathLst>
              </a:custGeom>
              <a:solidFill>
                <a:srgbClr val="078AB1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41BE9C96-1487-4680-B6B5-FF4AA5577168}"/>
                  </a:ext>
                </a:extLst>
              </p:cNvPr>
              <p:cNvSpPr/>
              <p:nvPr/>
            </p:nvSpPr>
            <p:spPr>
              <a:xfrm>
                <a:off x="4377115" y="2868505"/>
                <a:ext cx="36684" cy="124857"/>
              </a:xfrm>
              <a:custGeom>
                <a:avLst/>
                <a:gdLst>
                  <a:gd name="connsiteX0" fmla="*/ 0 w 36684"/>
                  <a:gd name="connsiteY0" fmla="*/ 62429 h 124857"/>
                  <a:gd name="connsiteX1" fmla="*/ 7079 w 36684"/>
                  <a:gd name="connsiteY1" fmla="*/ 124858 h 124857"/>
                  <a:gd name="connsiteX2" fmla="*/ 36685 w 36684"/>
                  <a:gd name="connsiteY2" fmla="*/ 124858 h 124857"/>
                  <a:gd name="connsiteX3" fmla="*/ 28962 w 36684"/>
                  <a:gd name="connsiteY3" fmla="*/ 62429 h 124857"/>
                  <a:gd name="connsiteX4" fmla="*/ 36685 w 36684"/>
                  <a:gd name="connsiteY4" fmla="*/ 0 h 124857"/>
                  <a:gd name="connsiteX5" fmla="*/ 7079 w 36684"/>
                  <a:gd name="connsiteY5" fmla="*/ 0 h 124857"/>
                  <a:gd name="connsiteX6" fmla="*/ 0 w 36684"/>
                  <a:gd name="connsiteY6" fmla="*/ 62429 h 12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684" h="124857">
                    <a:moveTo>
                      <a:pt x="0" y="62429"/>
                    </a:moveTo>
                    <a:cubicBezTo>
                      <a:pt x="0" y="110055"/>
                      <a:pt x="7079" y="124858"/>
                      <a:pt x="7079" y="124858"/>
                    </a:cubicBezTo>
                    <a:lnTo>
                      <a:pt x="36685" y="124858"/>
                    </a:lnTo>
                    <a:cubicBezTo>
                      <a:pt x="36685" y="124858"/>
                      <a:pt x="28962" y="110055"/>
                      <a:pt x="28962" y="62429"/>
                    </a:cubicBezTo>
                    <a:cubicBezTo>
                      <a:pt x="28962" y="14803"/>
                      <a:pt x="36685" y="0"/>
                      <a:pt x="36685" y="0"/>
                    </a:cubicBezTo>
                    <a:lnTo>
                      <a:pt x="7079" y="0"/>
                    </a:lnTo>
                    <a:cubicBezTo>
                      <a:pt x="7079" y="0"/>
                      <a:pt x="0" y="14803"/>
                      <a:pt x="0" y="62429"/>
                    </a:cubicBezTo>
                    <a:close/>
                  </a:path>
                </a:pathLst>
              </a:custGeom>
              <a:solidFill>
                <a:srgbClr val="5FC3D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A0B4269A-F7BF-46E4-B4B2-C1FB73C16D5A}"/>
                </a:ext>
              </a:extLst>
            </p:cNvPr>
            <p:cNvSpPr/>
            <p:nvPr/>
          </p:nvSpPr>
          <p:spPr>
            <a:xfrm>
              <a:off x="4151856" y="3119508"/>
              <a:ext cx="2851129" cy="131293"/>
            </a:xfrm>
            <a:custGeom>
              <a:avLst/>
              <a:gdLst>
                <a:gd name="connsiteX0" fmla="*/ 2851130 w 2851129"/>
                <a:gd name="connsiteY0" fmla="*/ 131294 h 131293"/>
                <a:gd name="connsiteX1" fmla="*/ 2851130 w 2851129"/>
                <a:gd name="connsiteY1" fmla="*/ 48913 h 131293"/>
                <a:gd name="connsiteX2" fmla="*/ 2802216 w 2851129"/>
                <a:gd name="connsiteY2" fmla="*/ 0 h 131293"/>
                <a:gd name="connsiteX3" fmla="*/ 48913 w 2851129"/>
                <a:gd name="connsiteY3" fmla="*/ 0 h 131293"/>
                <a:gd name="connsiteX4" fmla="*/ 0 w 2851129"/>
                <a:gd name="connsiteY4" fmla="*/ 48913 h 131293"/>
                <a:gd name="connsiteX5" fmla="*/ 0 w 2851129"/>
                <a:gd name="connsiteY5" fmla="*/ 131294 h 131293"/>
                <a:gd name="connsiteX6" fmla="*/ 2851130 w 2851129"/>
                <a:gd name="connsiteY6" fmla="*/ 131294 h 131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1129" h="131293">
                  <a:moveTo>
                    <a:pt x="2851130" y="131294"/>
                  </a:moveTo>
                  <a:lnTo>
                    <a:pt x="2851130" y="48913"/>
                  </a:lnTo>
                  <a:cubicBezTo>
                    <a:pt x="2851130" y="21882"/>
                    <a:pt x="2829247" y="0"/>
                    <a:pt x="2802216" y="0"/>
                  </a:cubicBezTo>
                  <a:lnTo>
                    <a:pt x="48913" y="0"/>
                  </a:lnTo>
                  <a:cubicBezTo>
                    <a:pt x="21882" y="0"/>
                    <a:pt x="0" y="21882"/>
                    <a:pt x="0" y="48913"/>
                  </a:cubicBezTo>
                  <a:lnTo>
                    <a:pt x="0" y="131294"/>
                  </a:lnTo>
                  <a:lnTo>
                    <a:pt x="2851130" y="131294"/>
                  </a:lnTo>
                  <a:close/>
                </a:path>
              </a:pathLst>
            </a:custGeom>
            <a:solidFill>
              <a:srgbClr val="B64C41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9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-666572" y="797174"/>
            <a:ext cx="3589189" cy="4355856"/>
            <a:chOff x="-130485" y="800632"/>
            <a:chExt cx="3589189" cy="4355856"/>
          </a:xfrm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FB961309-1453-4685-BD75-5D669B995F2E}"/>
                </a:ext>
              </a:extLst>
            </p:cNvPr>
            <p:cNvSpPr/>
            <p:nvPr/>
          </p:nvSpPr>
          <p:spPr>
            <a:xfrm>
              <a:off x="397762" y="823801"/>
              <a:ext cx="3060941" cy="4305656"/>
            </a:xfrm>
            <a:custGeom>
              <a:avLst/>
              <a:gdLst>
                <a:gd name="connsiteX0" fmla="*/ 0 w 3060941"/>
                <a:gd name="connsiteY0" fmla="*/ 0 h 4305656"/>
                <a:gd name="connsiteX1" fmla="*/ 3060942 w 3060941"/>
                <a:gd name="connsiteY1" fmla="*/ 0 h 4305656"/>
                <a:gd name="connsiteX2" fmla="*/ 3060942 w 3060941"/>
                <a:gd name="connsiteY2" fmla="*/ 4305656 h 4305656"/>
                <a:gd name="connsiteX3" fmla="*/ 0 w 3060941"/>
                <a:gd name="connsiteY3" fmla="*/ 4305656 h 430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60941" h="4305656">
                  <a:moveTo>
                    <a:pt x="0" y="0"/>
                  </a:moveTo>
                  <a:lnTo>
                    <a:pt x="3060942" y="0"/>
                  </a:lnTo>
                  <a:lnTo>
                    <a:pt x="3060942" y="4305656"/>
                  </a:lnTo>
                  <a:lnTo>
                    <a:pt x="0" y="4305656"/>
                  </a:lnTo>
                  <a:close/>
                </a:path>
              </a:pathLst>
            </a:custGeom>
            <a:solidFill>
              <a:srgbClr val="4A84D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1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22862" y="4210505"/>
              <a:ext cx="2956083" cy="890818"/>
              <a:chOff x="422862" y="4210505"/>
              <a:chExt cx="2956083" cy="890818"/>
            </a:xfrm>
          </p:grpSpPr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76D34246-0E3F-478F-A79C-8C82EB278AA3}"/>
                  </a:ext>
                </a:extLst>
              </p:cNvPr>
              <p:cNvSpPr/>
              <p:nvPr/>
            </p:nvSpPr>
            <p:spPr>
              <a:xfrm rot="-10800000">
                <a:off x="2276112" y="4419039"/>
                <a:ext cx="220753" cy="682211"/>
              </a:xfrm>
              <a:custGeom>
                <a:avLst/>
                <a:gdLst>
                  <a:gd name="connsiteX0" fmla="*/ 0 w 220753"/>
                  <a:gd name="connsiteY0" fmla="*/ 0 h 682211"/>
                  <a:gd name="connsiteX1" fmla="*/ 220753 w 220753"/>
                  <a:gd name="connsiteY1" fmla="*/ 0 h 682211"/>
                  <a:gd name="connsiteX2" fmla="*/ 220753 w 220753"/>
                  <a:gd name="connsiteY2" fmla="*/ 682212 h 682211"/>
                  <a:gd name="connsiteX3" fmla="*/ 0 w 220753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682211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D01980D5-2476-490A-B5E2-9A52C8DA27BE}"/>
                  </a:ext>
                </a:extLst>
              </p:cNvPr>
              <p:cNvSpPr/>
              <p:nvPr/>
            </p:nvSpPr>
            <p:spPr>
              <a:xfrm rot="-10800000">
                <a:off x="1173795" y="4210505"/>
                <a:ext cx="220753" cy="890736"/>
              </a:xfrm>
              <a:custGeom>
                <a:avLst/>
                <a:gdLst>
                  <a:gd name="connsiteX0" fmla="*/ 0 w 220753"/>
                  <a:gd name="connsiteY0" fmla="*/ 0 h 890736"/>
                  <a:gd name="connsiteX1" fmla="*/ 220754 w 220753"/>
                  <a:gd name="connsiteY1" fmla="*/ 0 h 890736"/>
                  <a:gd name="connsiteX2" fmla="*/ 220754 w 220753"/>
                  <a:gd name="connsiteY2" fmla="*/ 890737 h 890736"/>
                  <a:gd name="connsiteX3" fmla="*/ 0 w 220753"/>
                  <a:gd name="connsiteY3" fmla="*/ 890737 h 8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890736">
                    <a:moveTo>
                      <a:pt x="0" y="0"/>
                    </a:moveTo>
                    <a:lnTo>
                      <a:pt x="220754" y="0"/>
                    </a:lnTo>
                    <a:lnTo>
                      <a:pt x="220754" y="890737"/>
                    </a:lnTo>
                    <a:lnTo>
                      <a:pt x="0" y="89073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19E54F70-AB73-49BE-B216-C3F664B77B5A}"/>
                  </a:ext>
                </a:extLst>
              </p:cNvPr>
              <p:cNvSpPr/>
              <p:nvPr/>
            </p:nvSpPr>
            <p:spPr>
              <a:xfrm rot="-10800000">
                <a:off x="2055278" y="4419039"/>
                <a:ext cx="220753" cy="682211"/>
              </a:xfrm>
              <a:custGeom>
                <a:avLst/>
                <a:gdLst>
                  <a:gd name="connsiteX0" fmla="*/ 0 w 220753"/>
                  <a:gd name="connsiteY0" fmla="*/ 0 h 682211"/>
                  <a:gd name="connsiteX1" fmla="*/ 220753 w 220753"/>
                  <a:gd name="connsiteY1" fmla="*/ 0 h 682211"/>
                  <a:gd name="connsiteX2" fmla="*/ 220753 w 220753"/>
                  <a:gd name="connsiteY2" fmla="*/ 682212 h 682211"/>
                  <a:gd name="connsiteX3" fmla="*/ 0 w 220753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682211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2E3FB079-0002-439A-AC70-15C6D96B42F4}"/>
                  </a:ext>
                </a:extLst>
              </p:cNvPr>
              <p:cNvSpPr/>
              <p:nvPr/>
            </p:nvSpPr>
            <p:spPr>
              <a:xfrm rot="-10800000">
                <a:off x="1394629" y="4324798"/>
                <a:ext cx="220753" cy="776176"/>
              </a:xfrm>
              <a:custGeom>
                <a:avLst/>
                <a:gdLst>
                  <a:gd name="connsiteX0" fmla="*/ 0 w 220753"/>
                  <a:gd name="connsiteY0" fmla="*/ 0 h 776176"/>
                  <a:gd name="connsiteX1" fmla="*/ 220753 w 220753"/>
                  <a:gd name="connsiteY1" fmla="*/ 0 h 776176"/>
                  <a:gd name="connsiteX2" fmla="*/ 220753 w 220753"/>
                  <a:gd name="connsiteY2" fmla="*/ 776176 h 776176"/>
                  <a:gd name="connsiteX3" fmla="*/ 0 w 220753"/>
                  <a:gd name="connsiteY3" fmla="*/ 776176 h 776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776176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776176"/>
                    </a:lnTo>
                    <a:lnTo>
                      <a:pt x="0" y="776176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4F6AE940-AACF-4396-AF21-1C944FFE343B}"/>
                  </a:ext>
                </a:extLst>
              </p:cNvPr>
              <p:cNvSpPr/>
              <p:nvPr/>
            </p:nvSpPr>
            <p:spPr>
              <a:xfrm rot="-10800000">
                <a:off x="2937582" y="4271118"/>
                <a:ext cx="220753" cy="829595"/>
              </a:xfrm>
              <a:custGeom>
                <a:avLst/>
                <a:gdLst>
                  <a:gd name="connsiteX0" fmla="*/ 0 w 220753"/>
                  <a:gd name="connsiteY0" fmla="*/ 0 h 829595"/>
                  <a:gd name="connsiteX1" fmla="*/ 220753 w 220753"/>
                  <a:gd name="connsiteY1" fmla="*/ 0 h 829595"/>
                  <a:gd name="connsiteX2" fmla="*/ 220753 w 220753"/>
                  <a:gd name="connsiteY2" fmla="*/ 829595 h 829595"/>
                  <a:gd name="connsiteX3" fmla="*/ 0 w 220753"/>
                  <a:gd name="connsiteY3" fmla="*/ 829595 h 82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829595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829595"/>
                    </a:lnTo>
                    <a:lnTo>
                      <a:pt x="0" y="82959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256041D-133E-4725-B2AA-E77A7C6C5E74}"/>
                  </a:ext>
                </a:extLst>
              </p:cNvPr>
              <p:cNvSpPr/>
              <p:nvPr/>
            </p:nvSpPr>
            <p:spPr>
              <a:xfrm rot="-10800000">
                <a:off x="2496254" y="4271118"/>
                <a:ext cx="220753" cy="829595"/>
              </a:xfrm>
              <a:custGeom>
                <a:avLst/>
                <a:gdLst>
                  <a:gd name="connsiteX0" fmla="*/ 0 w 220753"/>
                  <a:gd name="connsiteY0" fmla="*/ 0 h 829595"/>
                  <a:gd name="connsiteX1" fmla="*/ 220753 w 220753"/>
                  <a:gd name="connsiteY1" fmla="*/ 0 h 829595"/>
                  <a:gd name="connsiteX2" fmla="*/ 220753 w 220753"/>
                  <a:gd name="connsiteY2" fmla="*/ 829595 h 829595"/>
                  <a:gd name="connsiteX3" fmla="*/ 0 w 220753"/>
                  <a:gd name="connsiteY3" fmla="*/ 829595 h 82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829595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829595"/>
                    </a:lnTo>
                    <a:lnTo>
                      <a:pt x="0" y="82959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9040DC79-1D54-4FAC-8913-747AB415318E}"/>
                  </a:ext>
                </a:extLst>
              </p:cNvPr>
              <p:cNvSpPr/>
              <p:nvPr/>
            </p:nvSpPr>
            <p:spPr>
              <a:xfrm rot="-10800000">
                <a:off x="2716749" y="4510200"/>
                <a:ext cx="220753" cy="590820"/>
              </a:xfrm>
              <a:custGeom>
                <a:avLst/>
                <a:gdLst>
                  <a:gd name="connsiteX0" fmla="*/ 0 w 220753"/>
                  <a:gd name="connsiteY0" fmla="*/ 0 h 590820"/>
                  <a:gd name="connsiteX1" fmla="*/ 220753 w 220753"/>
                  <a:gd name="connsiteY1" fmla="*/ 0 h 590820"/>
                  <a:gd name="connsiteX2" fmla="*/ 220753 w 220753"/>
                  <a:gd name="connsiteY2" fmla="*/ 590821 h 590820"/>
                  <a:gd name="connsiteX3" fmla="*/ 0 w 220753"/>
                  <a:gd name="connsiteY3" fmla="*/ 590821 h 5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590820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590821"/>
                    </a:lnTo>
                    <a:lnTo>
                      <a:pt x="0" y="59082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7FF2619A-02DA-4B31-BCF6-CAD47F7573FA}"/>
                  </a:ext>
                </a:extLst>
              </p:cNvPr>
              <p:cNvSpPr/>
              <p:nvPr/>
            </p:nvSpPr>
            <p:spPr>
              <a:xfrm rot="-10800000">
                <a:off x="3158192" y="4324410"/>
                <a:ext cx="220753" cy="776176"/>
              </a:xfrm>
              <a:custGeom>
                <a:avLst/>
                <a:gdLst>
                  <a:gd name="connsiteX0" fmla="*/ 0 w 220753"/>
                  <a:gd name="connsiteY0" fmla="*/ 0 h 776176"/>
                  <a:gd name="connsiteX1" fmla="*/ 220753 w 220753"/>
                  <a:gd name="connsiteY1" fmla="*/ 0 h 776176"/>
                  <a:gd name="connsiteX2" fmla="*/ 220753 w 220753"/>
                  <a:gd name="connsiteY2" fmla="*/ 776177 h 776176"/>
                  <a:gd name="connsiteX3" fmla="*/ 0 w 220753"/>
                  <a:gd name="connsiteY3" fmla="*/ 776177 h 776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776176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776177"/>
                    </a:lnTo>
                    <a:lnTo>
                      <a:pt x="0" y="77617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34BDDF32-3285-487E-AF37-5BE7C8C844F8}"/>
                  </a:ext>
                </a:extLst>
              </p:cNvPr>
              <p:cNvSpPr/>
              <p:nvPr/>
            </p:nvSpPr>
            <p:spPr>
              <a:xfrm rot="-10800000">
                <a:off x="952962" y="4419094"/>
                <a:ext cx="220753" cy="682211"/>
              </a:xfrm>
              <a:custGeom>
                <a:avLst/>
                <a:gdLst>
                  <a:gd name="connsiteX0" fmla="*/ 0 w 220753"/>
                  <a:gd name="connsiteY0" fmla="*/ 0 h 682211"/>
                  <a:gd name="connsiteX1" fmla="*/ 220753 w 220753"/>
                  <a:gd name="connsiteY1" fmla="*/ 0 h 682211"/>
                  <a:gd name="connsiteX2" fmla="*/ 220753 w 220753"/>
                  <a:gd name="connsiteY2" fmla="*/ 682212 h 682211"/>
                  <a:gd name="connsiteX3" fmla="*/ 0 w 220753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682211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A4B57211-E575-4B08-9456-DF02CCC6D030}"/>
                  </a:ext>
                </a:extLst>
              </p:cNvPr>
              <p:cNvSpPr/>
              <p:nvPr/>
            </p:nvSpPr>
            <p:spPr>
              <a:xfrm rot="-10800000">
                <a:off x="1835651" y="4574862"/>
                <a:ext cx="220753" cy="526461"/>
              </a:xfrm>
              <a:custGeom>
                <a:avLst/>
                <a:gdLst>
                  <a:gd name="connsiteX0" fmla="*/ 0 w 220753"/>
                  <a:gd name="connsiteY0" fmla="*/ 0 h 526461"/>
                  <a:gd name="connsiteX1" fmla="*/ 220753 w 220753"/>
                  <a:gd name="connsiteY1" fmla="*/ 0 h 526461"/>
                  <a:gd name="connsiteX2" fmla="*/ 220753 w 220753"/>
                  <a:gd name="connsiteY2" fmla="*/ 526462 h 526461"/>
                  <a:gd name="connsiteX3" fmla="*/ 0 w 220753"/>
                  <a:gd name="connsiteY3" fmla="*/ 526462 h 526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526461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526462"/>
                    </a:lnTo>
                    <a:lnTo>
                      <a:pt x="0" y="52646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16E66737-2CA5-4DB1-800B-B15F3C8EB0AE}"/>
                  </a:ext>
                </a:extLst>
              </p:cNvPr>
              <p:cNvSpPr/>
              <p:nvPr/>
            </p:nvSpPr>
            <p:spPr>
              <a:xfrm rot="-10800000">
                <a:off x="1615462" y="4220833"/>
                <a:ext cx="220753" cy="880439"/>
              </a:xfrm>
              <a:custGeom>
                <a:avLst/>
                <a:gdLst>
                  <a:gd name="connsiteX0" fmla="*/ 0 w 220753"/>
                  <a:gd name="connsiteY0" fmla="*/ 0 h 880439"/>
                  <a:gd name="connsiteX1" fmla="*/ 220753 w 220753"/>
                  <a:gd name="connsiteY1" fmla="*/ 0 h 880439"/>
                  <a:gd name="connsiteX2" fmla="*/ 220753 w 220753"/>
                  <a:gd name="connsiteY2" fmla="*/ 880439 h 880439"/>
                  <a:gd name="connsiteX3" fmla="*/ 0 w 220753"/>
                  <a:gd name="connsiteY3" fmla="*/ 880439 h 88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0753" h="880439">
                    <a:moveTo>
                      <a:pt x="0" y="0"/>
                    </a:moveTo>
                    <a:lnTo>
                      <a:pt x="220753" y="0"/>
                    </a:lnTo>
                    <a:lnTo>
                      <a:pt x="220753" y="880439"/>
                    </a:lnTo>
                    <a:lnTo>
                      <a:pt x="0" y="88043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72CB5F64-28E6-45F6-A1BB-F02CA908B70D}"/>
                  </a:ext>
                </a:extLst>
              </p:cNvPr>
              <p:cNvSpPr/>
              <p:nvPr/>
            </p:nvSpPr>
            <p:spPr>
              <a:xfrm>
                <a:off x="422862" y="4314665"/>
                <a:ext cx="552848" cy="785830"/>
              </a:xfrm>
              <a:custGeom>
                <a:avLst/>
                <a:gdLst>
                  <a:gd name="connsiteX0" fmla="*/ 0 w 552848"/>
                  <a:gd name="connsiteY0" fmla="*/ 738848 h 785830"/>
                  <a:gd name="connsiteX1" fmla="*/ 210456 w 552848"/>
                  <a:gd name="connsiteY1" fmla="*/ 785830 h 785830"/>
                  <a:gd name="connsiteX2" fmla="*/ 552849 w 552848"/>
                  <a:gd name="connsiteY2" fmla="*/ 46982 h 785830"/>
                  <a:gd name="connsiteX3" fmla="*/ 343037 w 552848"/>
                  <a:gd name="connsiteY3" fmla="*/ 0 h 78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848" h="785830">
                    <a:moveTo>
                      <a:pt x="0" y="738848"/>
                    </a:moveTo>
                    <a:lnTo>
                      <a:pt x="210456" y="785830"/>
                    </a:lnTo>
                    <a:lnTo>
                      <a:pt x="552849" y="46982"/>
                    </a:lnTo>
                    <a:lnTo>
                      <a:pt x="343037" y="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74222CAF-FD0C-40E5-BADF-D3840E471A71}"/>
                  </a:ext>
                </a:extLst>
              </p:cNvPr>
              <p:cNvSpPr/>
              <p:nvPr/>
            </p:nvSpPr>
            <p:spPr>
              <a:xfrm rot="-10800000">
                <a:off x="1199848" y="4949490"/>
                <a:ext cx="166691" cy="130006"/>
              </a:xfrm>
              <a:custGeom>
                <a:avLst/>
                <a:gdLst>
                  <a:gd name="connsiteX0" fmla="*/ 0 w 166691"/>
                  <a:gd name="connsiteY0" fmla="*/ 0 h 130006"/>
                  <a:gd name="connsiteX1" fmla="*/ 166691 w 166691"/>
                  <a:gd name="connsiteY1" fmla="*/ 0 h 130006"/>
                  <a:gd name="connsiteX2" fmla="*/ 166691 w 166691"/>
                  <a:gd name="connsiteY2" fmla="*/ 130006 h 130006"/>
                  <a:gd name="connsiteX3" fmla="*/ 0 w 166691"/>
                  <a:gd name="connsiteY3" fmla="*/ 130006 h 13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691" h="130006">
                    <a:moveTo>
                      <a:pt x="0" y="0"/>
                    </a:moveTo>
                    <a:lnTo>
                      <a:pt x="166691" y="0"/>
                    </a:lnTo>
                    <a:lnTo>
                      <a:pt x="166691" y="130006"/>
                    </a:lnTo>
                    <a:lnTo>
                      <a:pt x="0" y="1300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337A3235-00C4-4206-AA75-3760BB8F0823}"/>
                  </a:ext>
                </a:extLst>
              </p:cNvPr>
              <p:cNvSpPr/>
              <p:nvPr/>
            </p:nvSpPr>
            <p:spPr>
              <a:xfrm rot="-10800000">
                <a:off x="1645763" y="4267462"/>
                <a:ext cx="168622" cy="30892"/>
              </a:xfrm>
              <a:custGeom>
                <a:avLst/>
                <a:gdLst>
                  <a:gd name="connsiteX0" fmla="*/ 0 w 168622"/>
                  <a:gd name="connsiteY0" fmla="*/ 0 h 30892"/>
                  <a:gd name="connsiteX1" fmla="*/ 168622 w 168622"/>
                  <a:gd name="connsiteY1" fmla="*/ 0 h 30892"/>
                  <a:gd name="connsiteX2" fmla="*/ 168622 w 168622"/>
                  <a:gd name="connsiteY2" fmla="*/ 30893 h 30892"/>
                  <a:gd name="connsiteX3" fmla="*/ 0 w 168622"/>
                  <a:gd name="connsiteY3" fmla="*/ 30893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8622" h="30892">
                    <a:moveTo>
                      <a:pt x="0" y="0"/>
                    </a:moveTo>
                    <a:lnTo>
                      <a:pt x="168622" y="0"/>
                    </a:lnTo>
                    <a:lnTo>
                      <a:pt x="168622" y="30893"/>
                    </a:lnTo>
                    <a:lnTo>
                      <a:pt x="0" y="3089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9651062F-108D-4D8F-9F19-A9C42D36DDA9}"/>
                  </a:ext>
                </a:extLst>
              </p:cNvPr>
              <p:cNvSpPr/>
              <p:nvPr/>
            </p:nvSpPr>
            <p:spPr>
              <a:xfrm rot="-10800000">
                <a:off x="1645763" y="4319596"/>
                <a:ext cx="168622" cy="30892"/>
              </a:xfrm>
              <a:custGeom>
                <a:avLst/>
                <a:gdLst>
                  <a:gd name="connsiteX0" fmla="*/ 0 w 168622"/>
                  <a:gd name="connsiteY0" fmla="*/ 0 h 30892"/>
                  <a:gd name="connsiteX1" fmla="*/ 168622 w 168622"/>
                  <a:gd name="connsiteY1" fmla="*/ 0 h 30892"/>
                  <a:gd name="connsiteX2" fmla="*/ 168622 w 168622"/>
                  <a:gd name="connsiteY2" fmla="*/ 30892 h 30892"/>
                  <a:gd name="connsiteX3" fmla="*/ 0 w 168622"/>
                  <a:gd name="connsiteY3" fmla="*/ 30892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8622" h="30892">
                    <a:moveTo>
                      <a:pt x="0" y="0"/>
                    </a:moveTo>
                    <a:lnTo>
                      <a:pt x="168622" y="0"/>
                    </a:lnTo>
                    <a:lnTo>
                      <a:pt x="168622" y="30892"/>
                    </a:lnTo>
                    <a:lnTo>
                      <a:pt x="0" y="3089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AC011065-A204-4727-AF3C-B6B0EFF022BC}"/>
                  </a:ext>
                </a:extLst>
              </p:cNvPr>
              <p:cNvSpPr/>
              <p:nvPr/>
            </p:nvSpPr>
            <p:spPr>
              <a:xfrm rot="-10800000">
                <a:off x="1413107" y="4399119"/>
                <a:ext cx="184711" cy="15446"/>
              </a:xfrm>
              <a:custGeom>
                <a:avLst/>
                <a:gdLst>
                  <a:gd name="connsiteX0" fmla="*/ 0 w 184711"/>
                  <a:gd name="connsiteY0" fmla="*/ 0 h 15446"/>
                  <a:gd name="connsiteX1" fmla="*/ 184712 w 184711"/>
                  <a:gd name="connsiteY1" fmla="*/ 0 h 15446"/>
                  <a:gd name="connsiteX2" fmla="*/ 184712 w 184711"/>
                  <a:gd name="connsiteY2" fmla="*/ 15446 h 15446"/>
                  <a:gd name="connsiteX3" fmla="*/ 0 w 184711"/>
                  <a:gd name="connsiteY3" fmla="*/ 15446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711" h="15446">
                    <a:moveTo>
                      <a:pt x="0" y="0"/>
                    </a:moveTo>
                    <a:lnTo>
                      <a:pt x="184712" y="0"/>
                    </a:lnTo>
                    <a:lnTo>
                      <a:pt x="184712" y="15446"/>
                    </a:lnTo>
                    <a:lnTo>
                      <a:pt x="0" y="15446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88953C45-CB27-448E-BE13-4F743575F006}"/>
                  </a:ext>
                </a:extLst>
              </p:cNvPr>
              <p:cNvSpPr/>
              <p:nvPr/>
            </p:nvSpPr>
            <p:spPr>
              <a:xfrm>
                <a:off x="3188385" y="4357142"/>
                <a:ext cx="162838" cy="139660"/>
              </a:xfrm>
              <a:custGeom>
                <a:avLst/>
                <a:gdLst>
                  <a:gd name="connsiteX0" fmla="*/ 81101 w 162838"/>
                  <a:gd name="connsiteY0" fmla="*/ 139660 h 139660"/>
                  <a:gd name="connsiteX1" fmla="*/ 81101 w 162838"/>
                  <a:gd name="connsiteY1" fmla="*/ 139660 h 139660"/>
                  <a:gd name="connsiteX2" fmla="*/ 162838 w 162838"/>
                  <a:gd name="connsiteY2" fmla="*/ 84955 h 139660"/>
                  <a:gd name="connsiteX3" fmla="*/ 162838 w 162838"/>
                  <a:gd name="connsiteY3" fmla="*/ 0 h 139660"/>
                  <a:gd name="connsiteX4" fmla="*/ 8 w 162838"/>
                  <a:gd name="connsiteY4" fmla="*/ 0 h 139660"/>
                  <a:gd name="connsiteX5" fmla="*/ 8 w 162838"/>
                  <a:gd name="connsiteY5" fmla="*/ 84311 h 139660"/>
                  <a:gd name="connsiteX6" fmla="*/ 81101 w 162838"/>
                  <a:gd name="connsiteY6" fmla="*/ 139660 h 13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838" h="139660">
                    <a:moveTo>
                      <a:pt x="81101" y="139660"/>
                    </a:moveTo>
                    <a:lnTo>
                      <a:pt x="81101" y="139660"/>
                    </a:lnTo>
                    <a:cubicBezTo>
                      <a:pt x="126153" y="139660"/>
                      <a:pt x="162838" y="115204"/>
                      <a:pt x="162838" y="84955"/>
                    </a:cubicBezTo>
                    <a:lnTo>
                      <a:pt x="162838" y="0"/>
                    </a:lnTo>
                    <a:lnTo>
                      <a:pt x="8" y="0"/>
                    </a:lnTo>
                    <a:lnTo>
                      <a:pt x="8" y="84311"/>
                    </a:lnTo>
                    <a:cubicBezTo>
                      <a:pt x="-635" y="114560"/>
                      <a:pt x="36050" y="139660"/>
                      <a:pt x="81101" y="139660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998A0E51-9EC6-4E57-A01B-141D82731186}"/>
                  </a:ext>
                </a:extLst>
              </p:cNvPr>
              <p:cNvSpPr/>
              <p:nvPr/>
            </p:nvSpPr>
            <p:spPr>
              <a:xfrm rot="-10800000">
                <a:off x="2516980" y="4295457"/>
                <a:ext cx="186642" cy="16733"/>
              </a:xfrm>
              <a:custGeom>
                <a:avLst/>
                <a:gdLst>
                  <a:gd name="connsiteX0" fmla="*/ 0 w 186642"/>
                  <a:gd name="connsiteY0" fmla="*/ 0 h 16733"/>
                  <a:gd name="connsiteX1" fmla="*/ 186643 w 186642"/>
                  <a:gd name="connsiteY1" fmla="*/ 0 h 16733"/>
                  <a:gd name="connsiteX2" fmla="*/ 186643 w 186642"/>
                  <a:gd name="connsiteY2" fmla="*/ 16734 h 16733"/>
                  <a:gd name="connsiteX3" fmla="*/ 0 w 186642"/>
                  <a:gd name="connsiteY3" fmla="*/ 16734 h 1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642" h="16733">
                    <a:moveTo>
                      <a:pt x="0" y="0"/>
                    </a:moveTo>
                    <a:lnTo>
                      <a:pt x="186643" y="0"/>
                    </a:lnTo>
                    <a:lnTo>
                      <a:pt x="186643" y="16734"/>
                    </a:lnTo>
                    <a:lnTo>
                      <a:pt x="0" y="16734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EB45BE85-9AE8-4D68-AD66-793C7CB29ABD}"/>
                  </a:ext>
                </a:extLst>
              </p:cNvPr>
              <p:cNvSpPr/>
              <p:nvPr/>
            </p:nvSpPr>
            <p:spPr>
              <a:xfrm rot="-10800000">
                <a:off x="2735463" y="5059552"/>
                <a:ext cx="185999" cy="27031"/>
              </a:xfrm>
              <a:custGeom>
                <a:avLst/>
                <a:gdLst>
                  <a:gd name="connsiteX0" fmla="*/ 0 w 185999"/>
                  <a:gd name="connsiteY0" fmla="*/ 0 h 27031"/>
                  <a:gd name="connsiteX1" fmla="*/ 185999 w 185999"/>
                  <a:gd name="connsiteY1" fmla="*/ 0 h 27031"/>
                  <a:gd name="connsiteX2" fmla="*/ 185999 w 185999"/>
                  <a:gd name="connsiteY2" fmla="*/ 27031 h 27031"/>
                  <a:gd name="connsiteX3" fmla="*/ 0 w 185999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999" h="27031">
                    <a:moveTo>
                      <a:pt x="0" y="0"/>
                    </a:moveTo>
                    <a:lnTo>
                      <a:pt x="185999" y="0"/>
                    </a:lnTo>
                    <a:lnTo>
                      <a:pt x="185999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BB32ADF2-D388-4196-8D7A-3D9FB7ED0746}"/>
                  </a:ext>
                </a:extLst>
              </p:cNvPr>
              <p:cNvSpPr/>
              <p:nvPr/>
            </p:nvSpPr>
            <p:spPr>
              <a:xfrm rot="-10800000">
                <a:off x="2735463" y="5023375"/>
                <a:ext cx="185999" cy="27031"/>
              </a:xfrm>
              <a:custGeom>
                <a:avLst/>
                <a:gdLst>
                  <a:gd name="connsiteX0" fmla="*/ 0 w 185999"/>
                  <a:gd name="connsiteY0" fmla="*/ 0 h 27031"/>
                  <a:gd name="connsiteX1" fmla="*/ 185999 w 185999"/>
                  <a:gd name="connsiteY1" fmla="*/ 0 h 27031"/>
                  <a:gd name="connsiteX2" fmla="*/ 185999 w 185999"/>
                  <a:gd name="connsiteY2" fmla="*/ 27031 h 27031"/>
                  <a:gd name="connsiteX3" fmla="*/ 0 w 185999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999" h="27031">
                    <a:moveTo>
                      <a:pt x="0" y="0"/>
                    </a:moveTo>
                    <a:lnTo>
                      <a:pt x="185999" y="0"/>
                    </a:lnTo>
                    <a:lnTo>
                      <a:pt x="185999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2" name="Freeform: Shape 331">
                <a:extLst>
                  <a:ext uri="{FF2B5EF4-FFF2-40B4-BE49-F238E27FC236}">
                    <a16:creationId xmlns:a16="http://schemas.microsoft.com/office/drawing/2014/main" id="{F01332EB-4EA8-44DC-BD34-9328670C71DD}"/>
                  </a:ext>
                </a:extLst>
              </p:cNvPr>
              <p:cNvSpPr/>
              <p:nvPr/>
            </p:nvSpPr>
            <p:spPr>
              <a:xfrm>
                <a:off x="2748173" y="4891327"/>
                <a:ext cx="160898" cy="108124"/>
              </a:xfrm>
              <a:custGeom>
                <a:avLst/>
                <a:gdLst>
                  <a:gd name="connsiteX0" fmla="*/ 80449 w 160898"/>
                  <a:gd name="connsiteY0" fmla="*/ 108124 h 108124"/>
                  <a:gd name="connsiteX1" fmla="*/ 80449 w 160898"/>
                  <a:gd name="connsiteY1" fmla="*/ 108124 h 108124"/>
                  <a:gd name="connsiteX2" fmla="*/ 160899 w 160898"/>
                  <a:gd name="connsiteY2" fmla="*/ 54062 h 108124"/>
                  <a:gd name="connsiteX3" fmla="*/ 160899 w 160898"/>
                  <a:gd name="connsiteY3" fmla="*/ 54062 h 108124"/>
                  <a:gd name="connsiteX4" fmla="*/ 80449 w 160898"/>
                  <a:gd name="connsiteY4" fmla="*/ 0 h 108124"/>
                  <a:gd name="connsiteX5" fmla="*/ 80449 w 160898"/>
                  <a:gd name="connsiteY5" fmla="*/ 0 h 108124"/>
                  <a:gd name="connsiteX6" fmla="*/ 0 w 160898"/>
                  <a:gd name="connsiteY6" fmla="*/ 54062 h 108124"/>
                  <a:gd name="connsiteX7" fmla="*/ 0 w 160898"/>
                  <a:gd name="connsiteY7" fmla="*/ 54062 h 108124"/>
                  <a:gd name="connsiteX8" fmla="*/ 80449 w 160898"/>
                  <a:gd name="connsiteY8" fmla="*/ 108124 h 10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898" h="108124">
                    <a:moveTo>
                      <a:pt x="80449" y="108124"/>
                    </a:moveTo>
                    <a:lnTo>
                      <a:pt x="80449" y="108124"/>
                    </a:lnTo>
                    <a:cubicBezTo>
                      <a:pt x="124858" y="108124"/>
                      <a:pt x="160899" y="83667"/>
                      <a:pt x="160899" y="54062"/>
                    </a:cubicBezTo>
                    <a:lnTo>
                      <a:pt x="160899" y="54062"/>
                    </a:lnTo>
                    <a:cubicBezTo>
                      <a:pt x="160899" y="23813"/>
                      <a:pt x="124858" y="0"/>
                      <a:pt x="80449" y="0"/>
                    </a:cubicBezTo>
                    <a:lnTo>
                      <a:pt x="80449" y="0"/>
                    </a:lnTo>
                    <a:cubicBezTo>
                      <a:pt x="36041" y="0"/>
                      <a:pt x="0" y="24457"/>
                      <a:pt x="0" y="54062"/>
                    </a:cubicBezTo>
                    <a:lnTo>
                      <a:pt x="0" y="54062"/>
                    </a:lnTo>
                    <a:cubicBezTo>
                      <a:pt x="0" y="84311"/>
                      <a:pt x="36041" y="108124"/>
                      <a:pt x="80449" y="1081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6A94AB53-8E8E-4AA3-89DD-2C9F3CE30082}"/>
                  </a:ext>
                </a:extLst>
              </p:cNvPr>
              <p:cNvSpPr/>
              <p:nvPr/>
            </p:nvSpPr>
            <p:spPr>
              <a:xfrm rot="-10800000">
                <a:off x="2966964" y="4529713"/>
                <a:ext cx="162186" cy="261299"/>
              </a:xfrm>
              <a:custGeom>
                <a:avLst/>
                <a:gdLst>
                  <a:gd name="connsiteX0" fmla="*/ 0 w 162186"/>
                  <a:gd name="connsiteY0" fmla="*/ 0 h 261299"/>
                  <a:gd name="connsiteX1" fmla="*/ 162186 w 162186"/>
                  <a:gd name="connsiteY1" fmla="*/ 0 h 261299"/>
                  <a:gd name="connsiteX2" fmla="*/ 162186 w 162186"/>
                  <a:gd name="connsiteY2" fmla="*/ 261300 h 261299"/>
                  <a:gd name="connsiteX3" fmla="*/ 0 w 162186"/>
                  <a:gd name="connsiteY3" fmla="*/ 261300 h 26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186" h="261299">
                    <a:moveTo>
                      <a:pt x="0" y="0"/>
                    </a:moveTo>
                    <a:lnTo>
                      <a:pt x="162186" y="0"/>
                    </a:lnTo>
                    <a:lnTo>
                      <a:pt x="162186" y="261300"/>
                    </a:lnTo>
                    <a:lnTo>
                      <a:pt x="0" y="26130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431F66B9-F94E-41F7-AB7B-35119D7CFFDF}"/>
                  </a:ext>
                </a:extLst>
              </p:cNvPr>
              <p:cNvSpPr/>
              <p:nvPr/>
            </p:nvSpPr>
            <p:spPr>
              <a:xfrm rot="-10800000">
                <a:off x="2301270" y="4473876"/>
                <a:ext cx="173770" cy="27031"/>
              </a:xfrm>
              <a:custGeom>
                <a:avLst/>
                <a:gdLst>
                  <a:gd name="connsiteX0" fmla="*/ 0 w 173770"/>
                  <a:gd name="connsiteY0" fmla="*/ 0 h 27031"/>
                  <a:gd name="connsiteX1" fmla="*/ 173771 w 173770"/>
                  <a:gd name="connsiteY1" fmla="*/ 0 h 27031"/>
                  <a:gd name="connsiteX2" fmla="*/ 173771 w 173770"/>
                  <a:gd name="connsiteY2" fmla="*/ 27031 h 27031"/>
                  <a:gd name="connsiteX3" fmla="*/ 0 w 173770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70" h="27031">
                    <a:moveTo>
                      <a:pt x="0" y="0"/>
                    </a:moveTo>
                    <a:lnTo>
                      <a:pt x="173771" y="0"/>
                    </a:lnTo>
                    <a:lnTo>
                      <a:pt x="173771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DBE20D01-1F35-4783-BFCF-D62E0835EA3E}"/>
                  </a:ext>
                </a:extLst>
              </p:cNvPr>
              <p:cNvSpPr/>
              <p:nvPr/>
            </p:nvSpPr>
            <p:spPr>
              <a:xfrm rot="-10800000">
                <a:off x="2299282" y="4609235"/>
                <a:ext cx="173770" cy="27031"/>
              </a:xfrm>
              <a:custGeom>
                <a:avLst/>
                <a:gdLst>
                  <a:gd name="connsiteX0" fmla="*/ 0 w 173770"/>
                  <a:gd name="connsiteY0" fmla="*/ 0 h 27031"/>
                  <a:gd name="connsiteX1" fmla="*/ 173771 w 173770"/>
                  <a:gd name="connsiteY1" fmla="*/ 0 h 27031"/>
                  <a:gd name="connsiteX2" fmla="*/ 173771 w 173770"/>
                  <a:gd name="connsiteY2" fmla="*/ 27031 h 27031"/>
                  <a:gd name="connsiteX3" fmla="*/ 0 w 173770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70" h="27031">
                    <a:moveTo>
                      <a:pt x="0" y="0"/>
                    </a:moveTo>
                    <a:lnTo>
                      <a:pt x="173771" y="0"/>
                    </a:lnTo>
                    <a:lnTo>
                      <a:pt x="173771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AF29540D-2CA4-40CE-9A93-03A43A720651}"/>
                  </a:ext>
                </a:extLst>
              </p:cNvPr>
              <p:cNvSpPr/>
              <p:nvPr/>
            </p:nvSpPr>
            <p:spPr>
              <a:xfrm>
                <a:off x="975711" y="4489079"/>
                <a:ext cx="182137" cy="41190"/>
              </a:xfrm>
              <a:custGeom>
                <a:avLst/>
                <a:gdLst>
                  <a:gd name="connsiteX0" fmla="*/ 30249 w 182137"/>
                  <a:gd name="connsiteY0" fmla="*/ 41190 h 41190"/>
                  <a:gd name="connsiteX1" fmla="*/ 151889 w 182137"/>
                  <a:gd name="connsiteY1" fmla="*/ 41190 h 41190"/>
                  <a:gd name="connsiteX2" fmla="*/ 182138 w 182137"/>
                  <a:gd name="connsiteY2" fmla="*/ 20595 h 41190"/>
                  <a:gd name="connsiteX3" fmla="*/ 182138 w 182137"/>
                  <a:gd name="connsiteY3" fmla="*/ 20595 h 41190"/>
                  <a:gd name="connsiteX4" fmla="*/ 151889 w 182137"/>
                  <a:gd name="connsiteY4" fmla="*/ 0 h 41190"/>
                  <a:gd name="connsiteX5" fmla="*/ 30249 w 182137"/>
                  <a:gd name="connsiteY5" fmla="*/ 0 h 41190"/>
                  <a:gd name="connsiteX6" fmla="*/ 0 w 182137"/>
                  <a:gd name="connsiteY6" fmla="*/ 20595 h 41190"/>
                  <a:gd name="connsiteX7" fmla="*/ 0 w 182137"/>
                  <a:gd name="connsiteY7" fmla="*/ 20595 h 41190"/>
                  <a:gd name="connsiteX8" fmla="*/ 30249 w 182137"/>
                  <a:gd name="connsiteY8" fmla="*/ 41190 h 4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137" h="41190">
                    <a:moveTo>
                      <a:pt x="30249" y="41190"/>
                    </a:moveTo>
                    <a:lnTo>
                      <a:pt x="151889" y="41190"/>
                    </a:lnTo>
                    <a:cubicBezTo>
                      <a:pt x="168622" y="41190"/>
                      <a:pt x="182138" y="32180"/>
                      <a:pt x="182138" y="20595"/>
                    </a:cubicBezTo>
                    <a:lnTo>
                      <a:pt x="182138" y="20595"/>
                    </a:lnTo>
                    <a:cubicBezTo>
                      <a:pt x="182138" y="9654"/>
                      <a:pt x="168622" y="0"/>
                      <a:pt x="151889" y="0"/>
                    </a:cubicBezTo>
                    <a:lnTo>
                      <a:pt x="30249" y="0"/>
                    </a:lnTo>
                    <a:cubicBezTo>
                      <a:pt x="13516" y="0"/>
                      <a:pt x="0" y="9010"/>
                      <a:pt x="0" y="20595"/>
                    </a:cubicBezTo>
                    <a:lnTo>
                      <a:pt x="0" y="20595"/>
                    </a:lnTo>
                    <a:cubicBezTo>
                      <a:pt x="0" y="32180"/>
                      <a:pt x="13516" y="41190"/>
                      <a:pt x="30249" y="411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7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22862" y="2063367"/>
              <a:ext cx="2956035" cy="854051"/>
              <a:chOff x="422862" y="2063367"/>
              <a:chExt cx="2956035" cy="854051"/>
            </a:xfrm>
          </p:grpSpPr>
          <p:grpSp>
            <p:nvGrpSpPr>
              <p:cNvPr id="33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422862" y="2063367"/>
                <a:ext cx="2956035" cy="854051"/>
                <a:chOff x="422862" y="2063367"/>
                <a:chExt cx="2956035" cy="854051"/>
              </a:xfrm>
            </p:grpSpPr>
            <p:sp>
              <p:nvSpPr>
                <p:cNvPr id="339" name="Freeform: Shape 338">
                  <a:extLst>
                    <a:ext uri="{FF2B5EF4-FFF2-40B4-BE49-F238E27FC236}">
                      <a16:creationId xmlns:a16="http://schemas.microsoft.com/office/drawing/2014/main" id="{F2A3D322-8E2D-4568-B409-69D2DF953904}"/>
                    </a:ext>
                  </a:extLst>
                </p:cNvPr>
                <p:cNvSpPr/>
                <p:nvPr/>
              </p:nvSpPr>
              <p:spPr>
                <a:xfrm>
                  <a:off x="1267903" y="2286051"/>
                  <a:ext cx="211099" cy="630723"/>
                </a:xfrm>
                <a:custGeom>
                  <a:avLst/>
                  <a:gdLst>
                    <a:gd name="connsiteX0" fmla="*/ 0 w 211099"/>
                    <a:gd name="connsiteY0" fmla="*/ 0 h 630723"/>
                    <a:gd name="connsiteX1" fmla="*/ 211099 w 211099"/>
                    <a:gd name="connsiteY1" fmla="*/ 0 h 630723"/>
                    <a:gd name="connsiteX2" fmla="*/ 211099 w 211099"/>
                    <a:gd name="connsiteY2" fmla="*/ 630724 h 630723"/>
                    <a:gd name="connsiteX3" fmla="*/ 0 w 211099"/>
                    <a:gd name="connsiteY3" fmla="*/ 630724 h 630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630723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630724"/>
                      </a:lnTo>
                      <a:lnTo>
                        <a:pt x="0" y="630724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0" name="Freeform: Shape 339">
                  <a:extLst>
                    <a:ext uri="{FF2B5EF4-FFF2-40B4-BE49-F238E27FC236}">
                      <a16:creationId xmlns:a16="http://schemas.microsoft.com/office/drawing/2014/main" id="{E0711030-D659-4ADA-B98E-7E97CDF991A8}"/>
                    </a:ext>
                  </a:extLst>
                </p:cNvPr>
                <p:cNvSpPr/>
                <p:nvPr/>
              </p:nvSpPr>
              <p:spPr>
                <a:xfrm>
                  <a:off x="2957342" y="2286051"/>
                  <a:ext cx="211099" cy="630723"/>
                </a:xfrm>
                <a:custGeom>
                  <a:avLst/>
                  <a:gdLst>
                    <a:gd name="connsiteX0" fmla="*/ 0 w 211099"/>
                    <a:gd name="connsiteY0" fmla="*/ 0 h 630723"/>
                    <a:gd name="connsiteX1" fmla="*/ 211099 w 211099"/>
                    <a:gd name="connsiteY1" fmla="*/ 0 h 630723"/>
                    <a:gd name="connsiteX2" fmla="*/ 211099 w 211099"/>
                    <a:gd name="connsiteY2" fmla="*/ 630724 h 630723"/>
                    <a:gd name="connsiteX3" fmla="*/ 0 w 211099"/>
                    <a:gd name="connsiteY3" fmla="*/ 630724 h 630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630723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630724"/>
                      </a:lnTo>
                      <a:lnTo>
                        <a:pt x="0" y="630724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1" name="Freeform: Shape 340">
                  <a:extLst>
                    <a:ext uri="{FF2B5EF4-FFF2-40B4-BE49-F238E27FC236}">
                      <a16:creationId xmlns:a16="http://schemas.microsoft.com/office/drawing/2014/main" id="{6BF4EE83-724B-4BE2-B20A-D7BD645523F8}"/>
                    </a:ext>
                  </a:extLst>
                </p:cNvPr>
                <p:cNvSpPr/>
                <p:nvPr/>
              </p:nvSpPr>
              <p:spPr>
                <a:xfrm>
                  <a:off x="2323400" y="2263525"/>
                  <a:ext cx="211099" cy="653249"/>
                </a:xfrm>
                <a:custGeom>
                  <a:avLst/>
                  <a:gdLst>
                    <a:gd name="connsiteX0" fmla="*/ 0 w 211099"/>
                    <a:gd name="connsiteY0" fmla="*/ 0 h 653249"/>
                    <a:gd name="connsiteX1" fmla="*/ 211099 w 211099"/>
                    <a:gd name="connsiteY1" fmla="*/ 0 h 653249"/>
                    <a:gd name="connsiteX2" fmla="*/ 211099 w 211099"/>
                    <a:gd name="connsiteY2" fmla="*/ 653250 h 653249"/>
                    <a:gd name="connsiteX3" fmla="*/ 0 w 211099"/>
                    <a:gd name="connsiteY3" fmla="*/ 653250 h 653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653249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653250"/>
                      </a:lnTo>
                      <a:lnTo>
                        <a:pt x="0" y="65325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2" name="Freeform: Shape 341">
                  <a:extLst>
                    <a:ext uri="{FF2B5EF4-FFF2-40B4-BE49-F238E27FC236}">
                      <a16:creationId xmlns:a16="http://schemas.microsoft.com/office/drawing/2014/main" id="{D480ACBD-0F40-4325-B5C8-E36A7D4C78CA}"/>
                    </a:ext>
                  </a:extLst>
                </p:cNvPr>
                <p:cNvSpPr/>
                <p:nvPr/>
              </p:nvSpPr>
              <p:spPr>
                <a:xfrm>
                  <a:off x="1479003" y="2263525"/>
                  <a:ext cx="211099" cy="653249"/>
                </a:xfrm>
                <a:custGeom>
                  <a:avLst/>
                  <a:gdLst>
                    <a:gd name="connsiteX0" fmla="*/ 0 w 211099"/>
                    <a:gd name="connsiteY0" fmla="*/ 0 h 653249"/>
                    <a:gd name="connsiteX1" fmla="*/ 211099 w 211099"/>
                    <a:gd name="connsiteY1" fmla="*/ 0 h 653249"/>
                    <a:gd name="connsiteX2" fmla="*/ 211099 w 211099"/>
                    <a:gd name="connsiteY2" fmla="*/ 653250 h 653249"/>
                    <a:gd name="connsiteX3" fmla="*/ 0 w 211099"/>
                    <a:gd name="connsiteY3" fmla="*/ 653250 h 653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653249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653250"/>
                      </a:lnTo>
                      <a:lnTo>
                        <a:pt x="0" y="65325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3" name="Freeform: Shape 342">
                  <a:extLst>
                    <a:ext uri="{FF2B5EF4-FFF2-40B4-BE49-F238E27FC236}">
                      <a16:creationId xmlns:a16="http://schemas.microsoft.com/office/drawing/2014/main" id="{C7BB3064-F85F-4E04-94AF-791E99EC56C0}"/>
                    </a:ext>
                  </a:extLst>
                </p:cNvPr>
                <p:cNvSpPr/>
                <p:nvPr/>
              </p:nvSpPr>
              <p:spPr>
                <a:xfrm>
                  <a:off x="2112301" y="2351698"/>
                  <a:ext cx="211099" cy="565077"/>
                </a:xfrm>
                <a:custGeom>
                  <a:avLst/>
                  <a:gdLst>
                    <a:gd name="connsiteX0" fmla="*/ 0 w 211099"/>
                    <a:gd name="connsiteY0" fmla="*/ 0 h 565077"/>
                    <a:gd name="connsiteX1" fmla="*/ 211099 w 211099"/>
                    <a:gd name="connsiteY1" fmla="*/ 0 h 565077"/>
                    <a:gd name="connsiteX2" fmla="*/ 211099 w 211099"/>
                    <a:gd name="connsiteY2" fmla="*/ 565077 h 565077"/>
                    <a:gd name="connsiteX3" fmla="*/ 0 w 211099"/>
                    <a:gd name="connsiteY3" fmla="*/ 565077 h 56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565077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565077"/>
                      </a:lnTo>
                      <a:lnTo>
                        <a:pt x="0" y="565077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4" name="Freeform: Shape 343">
                  <a:extLst>
                    <a:ext uri="{FF2B5EF4-FFF2-40B4-BE49-F238E27FC236}">
                      <a16:creationId xmlns:a16="http://schemas.microsoft.com/office/drawing/2014/main" id="{14E92066-D864-4B3C-B6A6-39AA6AD52291}"/>
                    </a:ext>
                  </a:extLst>
                </p:cNvPr>
                <p:cNvSpPr/>
                <p:nvPr/>
              </p:nvSpPr>
              <p:spPr>
                <a:xfrm>
                  <a:off x="634605" y="2063367"/>
                  <a:ext cx="211099" cy="854051"/>
                </a:xfrm>
                <a:custGeom>
                  <a:avLst/>
                  <a:gdLst>
                    <a:gd name="connsiteX0" fmla="*/ 0 w 211099"/>
                    <a:gd name="connsiteY0" fmla="*/ 0 h 854051"/>
                    <a:gd name="connsiteX1" fmla="*/ 211099 w 211099"/>
                    <a:gd name="connsiteY1" fmla="*/ 0 h 854051"/>
                    <a:gd name="connsiteX2" fmla="*/ 211099 w 211099"/>
                    <a:gd name="connsiteY2" fmla="*/ 854052 h 854051"/>
                    <a:gd name="connsiteX3" fmla="*/ 0 w 211099"/>
                    <a:gd name="connsiteY3" fmla="*/ 854052 h 854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854051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854052"/>
                      </a:lnTo>
                      <a:lnTo>
                        <a:pt x="0" y="854052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5" name="Freeform: Shape 344">
                  <a:extLst>
                    <a:ext uri="{FF2B5EF4-FFF2-40B4-BE49-F238E27FC236}">
                      <a16:creationId xmlns:a16="http://schemas.microsoft.com/office/drawing/2014/main" id="{C40C1AB2-3776-4CD5-8196-384379F74654}"/>
                    </a:ext>
                  </a:extLst>
                </p:cNvPr>
                <p:cNvSpPr/>
                <p:nvPr/>
              </p:nvSpPr>
              <p:spPr>
                <a:xfrm>
                  <a:off x="2746243" y="2063367"/>
                  <a:ext cx="211099" cy="854051"/>
                </a:xfrm>
                <a:custGeom>
                  <a:avLst/>
                  <a:gdLst>
                    <a:gd name="connsiteX0" fmla="*/ 0 w 211099"/>
                    <a:gd name="connsiteY0" fmla="*/ 0 h 854051"/>
                    <a:gd name="connsiteX1" fmla="*/ 211099 w 211099"/>
                    <a:gd name="connsiteY1" fmla="*/ 0 h 854051"/>
                    <a:gd name="connsiteX2" fmla="*/ 211099 w 211099"/>
                    <a:gd name="connsiteY2" fmla="*/ 854052 h 854051"/>
                    <a:gd name="connsiteX3" fmla="*/ 0 w 211099"/>
                    <a:gd name="connsiteY3" fmla="*/ 854052 h 854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854051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854052"/>
                      </a:lnTo>
                      <a:lnTo>
                        <a:pt x="0" y="854052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6" name="Freeform: Shape 345">
                  <a:extLst>
                    <a:ext uri="{FF2B5EF4-FFF2-40B4-BE49-F238E27FC236}">
                      <a16:creationId xmlns:a16="http://schemas.microsoft.com/office/drawing/2014/main" id="{21FCF3EC-EA78-49EE-BC85-02F1FB7E91FB}"/>
                    </a:ext>
                  </a:extLst>
                </p:cNvPr>
                <p:cNvSpPr/>
                <p:nvPr/>
              </p:nvSpPr>
              <p:spPr>
                <a:xfrm>
                  <a:off x="1056804" y="2122578"/>
                  <a:ext cx="211099" cy="794197"/>
                </a:xfrm>
                <a:custGeom>
                  <a:avLst/>
                  <a:gdLst>
                    <a:gd name="connsiteX0" fmla="*/ 0 w 211099"/>
                    <a:gd name="connsiteY0" fmla="*/ 0 h 794197"/>
                    <a:gd name="connsiteX1" fmla="*/ 211099 w 211099"/>
                    <a:gd name="connsiteY1" fmla="*/ 0 h 794197"/>
                    <a:gd name="connsiteX2" fmla="*/ 211099 w 211099"/>
                    <a:gd name="connsiteY2" fmla="*/ 794197 h 794197"/>
                    <a:gd name="connsiteX3" fmla="*/ 0 w 211099"/>
                    <a:gd name="connsiteY3" fmla="*/ 794197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794197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794197"/>
                      </a:lnTo>
                      <a:lnTo>
                        <a:pt x="0" y="794197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7" name="Freeform: Shape 346">
                  <a:extLst>
                    <a:ext uri="{FF2B5EF4-FFF2-40B4-BE49-F238E27FC236}">
                      <a16:creationId xmlns:a16="http://schemas.microsoft.com/office/drawing/2014/main" id="{C97DAF18-64EB-4537-8F3C-6185DC79DB32}"/>
                    </a:ext>
                  </a:extLst>
                </p:cNvPr>
                <p:cNvSpPr/>
                <p:nvPr/>
              </p:nvSpPr>
              <p:spPr>
                <a:xfrm>
                  <a:off x="845704" y="2332390"/>
                  <a:ext cx="211099" cy="585028"/>
                </a:xfrm>
                <a:custGeom>
                  <a:avLst/>
                  <a:gdLst>
                    <a:gd name="connsiteX0" fmla="*/ 0 w 211099"/>
                    <a:gd name="connsiteY0" fmla="*/ 0 h 585028"/>
                    <a:gd name="connsiteX1" fmla="*/ 211099 w 211099"/>
                    <a:gd name="connsiteY1" fmla="*/ 0 h 585028"/>
                    <a:gd name="connsiteX2" fmla="*/ 211099 w 211099"/>
                    <a:gd name="connsiteY2" fmla="*/ 585029 h 585028"/>
                    <a:gd name="connsiteX3" fmla="*/ 0 w 211099"/>
                    <a:gd name="connsiteY3" fmla="*/ 585029 h 58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585028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585029"/>
                      </a:lnTo>
                      <a:lnTo>
                        <a:pt x="0" y="58502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8" name="Freeform: Shape 347">
                  <a:extLst>
                    <a:ext uri="{FF2B5EF4-FFF2-40B4-BE49-F238E27FC236}">
                      <a16:creationId xmlns:a16="http://schemas.microsoft.com/office/drawing/2014/main" id="{0345169B-85FF-4DC2-8A9C-0C103A2B011A}"/>
                    </a:ext>
                  </a:extLst>
                </p:cNvPr>
                <p:cNvSpPr/>
                <p:nvPr/>
              </p:nvSpPr>
              <p:spPr>
                <a:xfrm>
                  <a:off x="422862" y="2174065"/>
                  <a:ext cx="211099" cy="742709"/>
                </a:xfrm>
                <a:custGeom>
                  <a:avLst/>
                  <a:gdLst>
                    <a:gd name="connsiteX0" fmla="*/ 0 w 211099"/>
                    <a:gd name="connsiteY0" fmla="*/ 0 h 742709"/>
                    <a:gd name="connsiteX1" fmla="*/ 211099 w 211099"/>
                    <a:gd name="connsiteY1" fmla="*/ 0 h 742709"/>
                    <a:gd name="connsiteX2" fmla="*/ 211099 w 211099"/>
                    <a:gd name="connsiteY2" fmla="*/ 742709 h 742709"/>
                    <a:gd name="connsiteX3" fmla="*/ 0 w 211099"/>
                    <a:gd name="connsiteY3" fmla="*/ 742709 h 74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742709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742709"/>
                      </a:lnTo>
                      <a:lnTo>
                        <a:pt x="0" y="742709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49" name="Freeform: Shape 348">
                  <a:extLst>
                    <a:ext uri="{FF2B5EF4-FFF2-40B4-BE49-F238E27FC236}">
                      <a16:creationId xmlns:a16="http://schemas.microsoft.com/office/drawing/2014/main" id="{4AA39D30-5194-4936-9FC5-B195B4E4D0DD}"/>
                    </a:ext>
                  </a:extLst>
                </p:cNvPr>
                <p:cNvSpPr/>
                <p:nvPr/>
              </p:nvSpPr>
              <p:spPr>
                <a:xfrm>
                  <a:off x="3167798" y="2172778"/>
                  <a:ext cx="211099" cy="742709"/>
                </a:xfrm>
                <a:custGeom>
                  <a:avLst/>
                  <a:gdLst>
                    <a:gd name="connsiteX0" fmla="*/ 0 w 211099"/>
                    <a:gd name="connsiteY0" fmla="*/ 0 h 742709"/>
                    <a:gd name="connsiteX1" fmla="*/ 211099 w 211099"/>
                    <a:gd name="connsiteY1" fmla="*/ 0 h 742709"/>
                    <a:gd name="connsiteX2" fmla="*/ 211099 w 211099"/>
                    <a:gd name="connsiteY2" fmla="*/ 742710 h 742709"/>
                    <a:gd name="connsiteX3" fmla="*/ 0 w 211099"/>
                    <a:gd name="connsiteY3" fmla="*/ 742710 h 74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742709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742710"/>
                      </a:lnTo>
                      <a:lnTo>
                        <a:pt x="0" y="74271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0" name="Freeform: Shape 349">
                  <a:extLst>
                    <a:ext uri="{FF2B5EF4-FFF2-40B4-BE49-F238E27FC236}">
                      <a16:creationId xmlns:a16="http://schemas.microsoft.com/office/drawing/2014/main" id="{EEEEFAA2-4E0B-4861-878A-4677662B4D86}"/>
                    </a:ext>
                  </a:extLst>
                </p:cNvPr>
                <p:cNvSpPr/>
                <p:nvPr/>
              </p:nvSpPr>
              <p:spPr>
                <a:xfrm>
                  <a:off x="2534500" y="2148965"/>
                  <a:ext cx="211099" cy="767809"/>
                </a:xfrm>
                <a:custGeom>
                  <a:avLst/>
                  <a:gdLst>
                    <a:gd name="connsiteX0" fmla="*/ 0 w 211099"/>
                    <a:gd name="connsiteY0" fmla="*/ 0 h 767809"/>
                    <a:gd name="connsiteX1" fmla="*/ 211099 w 211099"/>
                    <a:gd name="connsiteY1" fmla="*/ 0 h 767809"/>
                    <a:gd name="connsiteX2" fmla="*/ 211099 w 211099"/>
                    <a:gd name="connsiteY2" fmla="*/ 767810 h 767809"/>
                    <a:gd name="connsiteX3" fmla="*/ 0 w 211099"/>
                    <a:gd name="connsiteY3" fmla="*/ 767810 h 767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767809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767810"/>
                      </a:lnTo>
                      <a:lnTo>
                        <a:pt x="0" y="76781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1" name="Freeform: Shape 350">
                  <a:extLst>
                    <a:ext uri="{FF2B5EF4-FFF2-40B4-BE49-F238E27FC236}">
                      <a16:creationId xmlns:a16="http://schemas.microsoft.com/office/drawing/2014/main" id="{F5EB7D53-1AFD-4831-BAD5-362F64872CB6}"/>
                    </a:ext>
                  </a:extLst>
                </p:cNvPr>
                <p:cNvSpPr/>
                <p:nvPr/>
              </p:nvSpPr>
              <p:spPr>
                <a:xfrm>
                  <a:off x="1689458" y="2122578"/>
                  <a:ext cx="211099" cy="794197"/>
                </a:xfrm>
                <a:custGeom>
                  <a:avLst/>
                  <a:gdLst>
                    <a:gd name="connsiteX0" fmla="*/ 0 w 211099"/>
                    <a:gd name="connsiteY0" fmla="*/ 0 h 794197"/>
                    <a:gd name="connsiteX1" fmla="*/ 211099 w 211099"/>
                    <a:gd name="connsiteY1" fmla="*/ 0 h 794197"/>
                    <a:gd name="connsiteX2" fmla="*/ 211099 w 211099"/>
                    <a:gd name="connsiteY2" fmla="*/ 794197 h 794197"/>
                    <a:gd name="connsiteX3" fmla="*/ 0 w 211099"/>
                    <a:gd name="connsiteY3" fmla="*/ 794197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794197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794197"/>
                      </a:lnTo>
                      <a:lnTo>
                        <a:pt x="0" y="794197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2" name="Freeform: Shape 351">
                  <a:extLst>
                    <a:ext uri="{FF2B5EF4-FFF2-40B4-BE49-F238E27FC236}">
                      <a16:creationId xmlns:a16="http://schemas.microsoft.com/office/drawing/2014/main" id="{4BB25BD1-1894-4C09-8531-49FA77F81872}"/>
                    </a:ext>
                  </a:extLst>
                </p:cNvPr>
                <p:cNvSpPr/>
                <p:nvPr/>
              </p:nvSpPr>
              <p:spPr>
                <a:xfrm>
                  <a:off x="1900558" y="2073664"/>
                  <a:ext cx="211099" cy="843110"/>
                </a:xfrm>
                <a:custGeom>
                  <a:avLst/>
                  <a:gdLst>
                    <a:gd name="connsiteX0" fmla="*/ 0 w 211099"/>
                    <a:gd name="connsiteY0" fmla="*/ 0 h 843110"/>
                    <a:gd name="connsiteX1" fmla="*/ 211099 w 211099"/>
                    <a:gd name="connsiteY1" fmla="*/ 0 h 843110"/>
                    <a:gd name="connsiteX2" fmla="*/ 211099 w 211099"/>
                    <a:gd name="connsiteY2" fmla="*/ 843111 h 843110"/>
                    <a:gd name="connsiteX3" fmla="*/ 0 w 211099"/>
                    <a:gd name="connsiteY3" fmla="*/ 843111 h 843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099" h="843110">
                      <a:moveTo>
                        <a:pt x="0" y="0"/>
                      </a:moveTo>
                      <a:lnTo>
                        <a:pt x="211099" y="0"/>
                      </a:lnTo>
                      <a:lnTo>
                        <a:pt x="211099" y="843111"/>
                      </a:lnTo>
                      <a:lnTo>
                        <a:pt x="0" y="843111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3" name="Freeform: Shape 352">
                  <a:extLst>
                    <a:ext uri="{FF2B5EF4-FFF2-40B4-BE49-F238E27FC236}">
                      <a16:creationId xmlns:a16="http://schemas.microsoft.com/office/drawing/2014/main" id="{0B5E6DC1-408A-43AD-B570-8592AB1D0843}"/>
                    </a:ext>
                  </a:extLst>
                </p:cNvPr>
                <p:cNvSpPr/>
                <p:nvPr/>
              </p:nvSpPr>
              <p:spPr>
                <a:xfrm>
                  <a:off x="2349788" y="2300210"/>
                  <a:ext cx="159611" cy="124213"/>
                </a:xfrm>
                <a:custGeom>
                  <a:avLst/>
                  <a:gdLst>
                    <a:gd name="connsiteX0" fmla="*/ 0 w 159611"/>
                    <a:gd name="connsiteY0" fmla="*/ 0 h 124213"/>
                    <a:gd name="connsiteX1" fmla="*/ 159612 w 159611"/>
                    <a:gd name="connsiteY1" fmla="*/ 0 h 124213"/>
                    <a:gd name="connsiteX2" fmla="*/ 159612 w 159611"/>
                    <a:gd name="connsiteY2" fmla="*/ 124214 h 124213"/>
                    <a:gd name="connsiteX3" fmla="*/ 0 w 159611"/>
                    <a:gd name="connsiteY3" fmla="*/ 124214 h 12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9611" h="124213">
                      <a:moveTo>
                        <a:pt x="0" y="0"/>
                      </a:moveTo>
                      <a:lnTo>
                        <a:pt x="159612" y="0"/>
                      </a:lnTo>
                      <a:lnTo>
                        <a:pt x="159612" y="124214"/>
                      </a:lnTo>
                      <a:lnTo>
                        <a:pt x="0" y="124214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4" name="Freeform: Shape 353">
                  <a:extLst>
                    <a:ext uri="{FF2B5EF4-FFF2-40B4-BE49-F238E27FC236}">
                      <a16:creationId xmlns:a16="http://schemas.microsoft.com/office/drawing/2014/main" id="{DEBA502C-E56A-44C9-8320-001226FF919A}"/>
                    </a:ext>
                  </a:extLst>
                </p:cNvPr>
                <p:cNvSpPr/>
                <p:nvPr/>
              </p:nvSpPr>
              <p:spPr>
                <a:xfrm>
                  <a:off x="1921153" y="2118072"/>
                  <a:ext cx="161542" cy="29605"/>
                </a:xfrm>
                <a:custGeom>
                  <a:avLst/>
                  <a:gdLst>
                    <a:gd name="connsiteX0" fmla="*/ 0 w 161542"/>
                    <a:gd name="connsiteY0" fmla="*/ 0 h 29605"/>
                    <a:gd name="connsiteX1" fmla="*/ 161543 w 161542"/>
                    <a:gd name="connsiteY1" fmla="*/ 0 h 29605"/>
                    <a:gd name="connsiteX2" fmla="*/ 161543 w 161542"/>
                    <a:gd name="connsiteY2" fmla="*/ 29605 h 29605"/>
                    <a:gd name="connsiteX3" fmla="*/ 0 w 161542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542" h="29605">
                      <a:moveTo>
                        <a:pt x="0" y="0"/>
                      </a:moveTo>
                      <a:lnTo>
                        <a:pt x="161543" y="0"/>
                      </a:lnTo>
                      <a:lnTo>
                        <a:pt x="161543" y="29605"/>
                      </a:lnTo>
                      <a:lnTo>
                        <a:pt x="0" y="29605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5" name="Freeform: Shape 354">
                  <a:extLst>
                    <a:ext uri="{FF2B5EF4-FFF2-40B4-BE49-F238E27FC236}">
                      <a16:creationId xmlns:a16="http://schemas.microsoft.com/office/drawing/2014/main" id="{95F12480-4F3C-4C90-8AF1-E6DBA5606C37}"/>
                    </a:ext>
                  </a:extLst>
                </p:cNvPr>
                <p:cNvSpPr/>
                <p:nvPr/>
              </p:nvSpPr>
              <p:spPr>
                <a:xfrm>
                  <a:off x="1921153" y="2168273"/>
                  <a:ext cx="161542" cy="29605"/>
                </a:xfrm>
                <a:custGeom>
                  <a:avLst/>
                  <a:gdLst>
                    <a:gd name="connsiteX0" fmla="*/ 0 w 161542"/>
                    <a:gd name="connsiteY0" fmla="*/ 0 h 29605"/>
                    <a:gd name="connsiteX1" fmla="*/ 161543 w 161542"/>
                    <a:gd name="connsiteY1" fmla="*/ 0 h 29605"/>
                    <a:gd name="connsiteX2" fmla="*/ 161543 w 161542"/>
                    <a:gd name="connsiteY2" fmla="*/ 29605 h 29605"/>
                    <a:gd name="connsiteX3" fmla="*/ 0 w 161542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1542" h="29605">
                      <a:moveTo>
                        <a:pt x="0" y="0"/>
                      </a:moveTo>
                      <a:lnTo>
                        <a:pt x="161543" y="0"/>
                      </a:lnTo>
                      <a:lnTo>
                        <a:pt x="161543" y="29605"/>
                      </a:lnTo>
                      <a:lnTo>
                        <a:pt x="0" y="29605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6" name="Freeform: Shape 355">
                  <a:extLst>
                    <a:ext uri="{FF2B5EF4-FFF2-40B4-BE49-F238E27FC236}">
                      <a16:creationId xmlns:a16="http://schemas.microsoft.com/office/drawing/2014/main" id="{5D390462-E515-4A1E-8014-B1149CCCC755}"/>
                    </a:ext>
                  </a:extLst>
                </p:cNvPr>
                <p:cNvSpPr/>
                <p:nvPr/>
              </p:nvSpPr>
              <p:spPr>
                <a:xfrm>
                  <a:off x="450537" y="2203671"/>
                  <a:ext cx="156393" cy="133868"/>
                </a:xfrm>
                <a:custGeom>
                  <a:avLst/>
                  <a:gdLst>
                    <a:gd name="connsiteX0" fmla="*/ 77875 w 156393"/>
                    <a:gd name="connsiteY0" fmla="*/ 133868 h 133868"/>
                    <a:gd name="connsiteX1" fmla="*/ 77875 w 156393"/>
                    <a:gd name="connsiteY1" fmla="*/ 133868 h 133868"/>
                    <a:gd name="connsiteX2" fmla="*/ 0 w 156393"/>
                    <a:gd name="connsiteY2" fmla="*/ 81093 h 133868"/>
                    <a:gd name="connsiteX3" fmla="*/ 0 w 156393"/>
                    <a:gd name="connsiteY3" fmla="*/ 0 h 133868"/>
                    <a:gd name="connsiteX4" fmla="*/ 156394 w 156393"/>
                    <a:gd name="connsiteY4" fmla="*/ 0 h 133868"/>
                    <a:gd name="connsiteX5" fmla="*/ 156394 w 156393"/>
                    <a:gd name="connsiteY5" fmla="*/ 81093 h 133868"/>
                    <a:gd name="connsiteX6" fmla="*/ 77875 w 156393"/>
                    <a:gd name="connsiteY6" fmla="*/ 133868 h 133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6393" h="133868">
                      <a:moveTo>
                        <a:pt x="77875" y="133868"/>
                      </a:moveTo>
                      <a:lnTo>
                        <a:pt x="77875" y="133868"/>
                      </a:lnTo>
                      <a:cubicBezTo>
                        <a:pt x="34754" y="133868"/>
                        <a:pt x="0" y="110055"/>
                        <a:pt x="0" y="81093"/>
                      </a:cubicBezTo>
                      <a:lnTo>
                        <a:pt x="0" y="0"/>
                      </a:lnTo>
                      <a:lnTo>
                        <a:pt x="156394" y="0"/>
                      </a:lnTo>
                      <a:lnTo>
                        <a:pt x="156394" y="81093"/>
                      </a:lnTo>
                      <a:cubicBezTo>
                        <a:pt x="155750" y="110699"/>
                        <a:pt x="120996" y="133868"/>
                        <a:pt x="77875" y="133868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7" name="Freeform: Shape 356">
                  <a:extLst>
                    <a:ext uri="{FF2B5EF4-FFF2-40B4-BE49-F238E27FC236}">
                      <a16:creationId xmlns:a16="http://schemas.microsoft.com/office/drawing/2014/main" id="{AB22B0BC-99FA-477C-8BAD-4FA4828C51F4}"/>
                    </a:ext>
                  </a:extLst>
                </p:cNvPr>
                <p:cNvSpPr/>
                <p:nvPr/>
              </p:nvSpPr>
              <p:spPr>
                <a:xfrm>
                  <a:off x="1069676" y="2145103"/>
                  <a:ext cx="178919" cy="16089"/>
                </a:xfrm>
                <a:custGeom>
                  <a:avLst/>
                  <a:gdLst>
                    <a:gd name="connsiteX0" fmla="*/ 0 w 178919"/>
                    <a:gd name="connsiteY0" fmla="*/ 0 h 16089"/>
                    <a:gd name="connsiteX1" fmla="*/ 178920 w 178919"/>
                    <a:gd name="connsiteY1" fmla="*/ 0 h 16089"/>
                    <a:gd name="connsiteX2" fmla="*/ 178920 w 178919"/>
                    <a:gd name="connsiteY2" fmla="*/ 16090 h 16089"/>
                    <a:gd name="connsiteX3" fmla="*/ 0 w 178919"/>
                    <a:gd name="connsiteY3" fmla="*/ 16090 h 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8919" h="16089">
                      <a:moveTo>
                        <a:pt x="0" y="0"/>
                      </a:moveTo>
                      <a:lnTo>
                        <a:pt x="178920" y="0"/>
                      </a:lnTo>
                      <a:lnTo>
                        <a:pt x="178920" y="16090"/>
                      </a:lnTo>
                      <a:lnTo>
                        <a:pt x="0" y="1609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8" name="Freeform: Shape 357">
                  <a:extLst>
                    <a:ext uri="{FF2B5EF4-FFF2-40B4-BE49-F238E27FC236}">
                      <a16:creationId xmlns:a16="http://schemas.microsoft.com/office/drawing/2014/main" id="{033E9D54-A5FC-4B98-8657-57E119818158}"/>
                    </a:ext>
                  </a:extLst>
                </p:cNvPr>
                <p:cNvSpPr/>
                <p:nvPr/>
              </p:nvSpPr>
              <p:spPr>
                <a:xfrm>
                  <a:off x="861151" y="2876872"/>
                  <a:ext cx="177632" cy="25743"/>
                </a:xfrm>
                <a:custGeom>
                  <a:avLst/>
                  <a:gdLst>
                    <a:gd name="connsiteX0" fmla="*/ 0 w 177632"/>
                    <a:gd name="connsiteY0" fmla="*/ 0 h 25743"/>
                    <a:gd name="connsiteX1" fmla="*/ 177633 w 177632"/>
                    <a:gd name="connsiteY1" fmla="*/ 0 h 25743"/>
                    <a:gd name="connsiteX2" fmla="*/ 177633 w 177632"/>
                    <a:gd name="connsiteY2" fmla="*/ 25744 h 25743"/>
                    <a:gd name="connsiteX3" fmla="*/ 0 w 177632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7632" h="25743">
                      <a:moveTo>
                        <a:pt x="0" y="0"/>
                      </a:moveTo>
                      <a:lnTo>
                        <a:pt x="177633" y="0"/>
                      </a:lnTo>
                      <a:lnTo>
                        <a:pt x="177633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9" name="Freeform: Shape 358">
                  <a:extLst>
                    <a:ext uri="{FF2B5EF4-FFF2-40B4-BE49-F238E27FC236}">
                      <a16:creationId xmlns:a16="http://schemas.microsoft.com/office/drawing/2014/main" id="{696E51EF-3F4D-443E-8A43-D26E9A816A48}"/>
                    </a:ext>
                  </a:extLst>
                </p:cNvPr>
                <p:cNvSpPr/>
                <p:nvPr/>
              </p:nvSpPr>
              <p:spPr>
                <a:xfrm>
                  <a:off x="861151" y="2842118"/>
                  <a:ext cx="177632" cy="25743"/>
                </a:xfrm>
                <a:custGeom>
                  <a:avLst/>
                  <a:gdLst>
                    <a:gd name="connsiteX0" fmla="*/ 0 w 177632"/>
                    <a:gd name="connsiteY0" fmla="*/ 0 h 25743"/>
                    <a:gd name="connsiteX1" fmla="*/ 177633 w 177632"/>
                    <a:gd name="connsiteY1" fmla="*/ 0 h 25743"/>
                    <a:gd name="connsiteX2" fmla="*/ 177633 w 177632"/>
                    <a:gd name="connsiteY2" fmla="*/ 25744 h 25743"/>
                    <a:gd name="connsiteX3" fmla="*/ 0 w 177632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7632" h="25743">
                      <a:moveTo>
                        <a:pt x="0" y="0"/>
                      </a:moveTo>
                      <a:lnTo>
                        <a:pt x="177633" y="0"/>
                      </a:lnTo>
                      <a:lnTo>
                        <a:pt x="177633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0" name="Freeform: Shape 359">
                  <a:extLst>
                    <a:ext uri="{FF2B5EF4-FFF2-40B4-BE49-F238E27FC236}">
                      <a16:creationId xmlns:a16="http://schemas.microsoft.com/office/drawing/2014/main" id="{7F6752C3-D9CE-4BF8-9741-FC21C86C09D0}"/>
                    </a:ext>
                  </a:extLst>
                </p:cNvPr>
                <p:cNvSpPr/>
                <p:nvPr/>
              </p:nvSpPr>
              <p:spPr>
                <a:xfrm>
                  <a:off x="873379" y="2715329"/>
                  <a:ext cx="154462" cy="104262"/>
                </a:xfrm>
                <a:custGeom>
                  <a:avLst/>
                  <a:gdLst>
                    <a:gd name="connsiteX0" fmla="*/ 77232 w 154462"/>
                    <a:gd name="connsiteY0" fmla="*/ 104263 h 104262"/>
                    <a:gd name="connsiteX1" fmla="*/ 77232 w 154462"/>
                    <a:gd name="connsiteY1" fmla="*/ 104263 h 104262"/>
                    <a:gd name="connsiteX2" fmla="*/ 0 w 154462"/>
                    <a:gd name="connsiteY2" fmla="*/ 52131 h 104262"/>
                    <a:gd name="connsiteX3" fmla="*/ 0 w 154462"/>
                    <a:gd name="connsiteY3" fmla="*/ 52131 h 104262"/>
                    <a:gd name="connsiteX4" fmla="*/ 77232 w 154462"/>
                    <a:gd name="connsiteY4" fmla="*/ 0 h 104262"/>
                    <a:gd name="connsiteX5" fmla="*/ 77232 w 154462"/>
                    <a:gd name="connsiteY5" fmla="*/ 0 h 104262"/>
                    <a:gd name="connsiteX6" fmla="*/ 154463 w 154462"/>
                    <a:gd name="connsiteY6" fmla="*/ 52131 h 104262"/>
                    <a:gd name="connsiteX7" fmla="*/ 154463 w 154462"/>
                    <a:gd name="connsiteY7" fmla="*/ 52131 h 104262"/>
                    <a:gd name="connsiteX8" fmla="*/ 77232 w 154462"/>
                    <a:gd name="connsiteY8" fmla="*/ 104263 h 104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462" h="104262">
                      <a:moveTo>
                        <a:pt x="77232" y="104263"/>
                      </a:moveTo>
                      <a:lnTo>
                        <a:pt x="77232" y="104263"/>
                      </a:lnTo>
                      <a:cubicBezTo>
                        <a:pt x="34754" y="104263"/>
                        <a:pt x="0" y="81093"/>
                        <a:pt x="0" y="52131"/>
                      </a:cubicBezTo>
                      <a:lnTo>
                        <a:pt x="0" y="52131"/>
                      </a:lnTo>
                      <a:cubicBezTo>
                        <a:pt x="0" y="23169"/>
                        <a:pt x="34754" y="0"/>
                        <a:pt x="77232" y="0"/>
                      </a:cubicBezTo>
                      <a:lnTo>
                        <a:pt x="77232" y="0"/>
                      </a:lnTo>
                      <a:cubicBezTo>
                        <a:pt x="119709" y="0"/>
                        <a:pt x="154463" y="23169"/>
                        <a:pt x="154463" y="52131"/>
                      </a:cubicBezTo>
                      <a:lnTo>
                        <a:pt x="154463" y="52131"/>
                      </a:lnTo>
                      <a:cubicBezTo>
                        <a:pt x="153819" y="81093"/>
                        <a:pt x="119709" y="104263"/>
                        <a:pt x="77232" y="104263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1" name="Freeform: Shape 360">
                  <a:extLst>
                    <a:ext uri="{FF2B5EF4-FFF2-40B4-BE49-F238E27FC236}">
                      <a16:creationId xmlns:a16="http://schemas.microsoft.com/office/drawing/2014/main" id="{E67F27F4-CDA1-4CD9-BCF8-97C3A84783DE}"/>
                    </a:ext>
                  </a:extLst>
                </p:cNvPr>
                <p:cNvSpPr/>
                <p:nvPr/>
              </p:nvSpPr>
              <p:spPr>
                <a:xfrm>
                  <a:off x="662280" y="2369718"/>
                  <a:ext cx="155750" cy="250358"/>
                </a:xfrm>
                <a:custGeom>
                  <a:avLst/>
                  <a:gdLst>
                    <a:gd name="connsiteX0" fmla="*/ 0 w 155750"/>
                    <a:gd name="connsiteY0" fmla="*/ 0 h 250358"/>
                    <a:gd name="connsiteX1" fmla="*/ 155750 w 155750"/>
                    <a:gd name="connsiteY1" fmla="*/ 0 h 250358"/>
                    <a:gd name="connsiteX2" fmla="*/ 155750 w 155750"/>
                    <a:gd name="connsiteY2" fmla="*/ 250359 h 250358"/>
                    <a:gd name="connsiteX3" fmla="*/ 0 w 155750"/>
                    <a:gd name="connsiteY3" fmla="*/ 250359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750" h="250358">
                      <a:moveTo>
                        <a:pt x="0" y="0"/>
                      </a:moveTo>
                      <a:lnTo>
                        <a:pt x="155750" y="0"/>
                      </a:lnTo>
                      <a:lnTo>
                        <a:pt x="155750" y="250359"/>
                      </a:lnTo>
                      <a:lnTo>
                        <a:pt x="0" y="25035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2" name="Freeform: Shape 361">
                  <a:extLst>
                    <a:ext uri="{FF2B5EF4-FFF2-40B4-BE49-F238E27FC236}">
                      <a16:creationId xmlns:a16="http://schemas.microsoft.com/office/drawing/2014/main" id="{3DBF5F82-DAA1-47B9-B0BF-D9F405192240}"/>
                    </a:ext>
                  </a:extLst>
                </p:cNvPr>
                <p:cNvSpPr/>
                <p:nvPr/>
              </p:nvSpPr>
              <p:spPr>
                <a:xfrm>
                  <a:off x="1288498" y="2315656"/>
                  <a:ext cx="166047" cy="25743"/>
                </a:xfrm>
                <a:custGeom>
                  <a:avLst/>
                  <a:gdLst>
                    <a:gd name="connsiteX0" fmla="*/ 0 w 166047"/>
                    <a:gd name="connsiteY0" fmla="*/ 0 h 25743"/>
                    <a:gd name="connsiteX1" fmla="*/ 166048 w 166047"/>
                    <a:gd name="connsiteY1" fmla="*/ 0 h 25743"/>
                    <a:gd name="connsiteX2" fmla="*/ 166048 w 166047"/>
                    <a:gd name="connsiteY2" fmla="*/ 25744 h 25743"/>
                    <a:gd name="connsiteX3" fmla="*/ 0 w 166047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6047" h="25743">
                      <a:moveTo>
                        <a:pt x="0" y="0"/>
                      </a:moveTo>
                      <a:lnTo>
                        <a:pt x="166048" y="0"/>
                      </a:lnTo>
                      <a:lnTo>
                        <a:pt x="166048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3" name="Freeform: Shape 362">
                  <a:extLst>
                    <a:ext uri="{FF2B5EF4-FFF2-40B4-BE49-F238E27FC236}">
                      <a16:creationId xmlns:a16="http://schemas.microsoft.com/office/drawing/2014/main" id="{F502413A-DCF9-4FED-81CE-9503C5D327A5}"/>
                    </a:ext>
                  </a:extLst>
                </p:cNvPr>
                <p:cNvSpPr/>
                <p:nvPr/>
              </p:nvSpPr>
              <p:spPr>
                <a:xfrm>
                  <a:off x="1290429" y="2445663"/>
                  <a:ext cx="166047" cy="25743"/>
                </a:xfrm>
                <a:custGeom>
                  <a:avLst/>
                  <a:gdLst>
                    <a:gd name="connsiteX0" fmla="*/ 0 w 166047"/>
                    <a:gd name="connsiteY0" fmla="*/ 0 h 25743"/>
                    <a:gd name="connsiteX1" fmla="*/ 166048 w 166047"/>
                    <a:gd name="connsiteY1" fmla="*/ 0 h 25743"/>
                    <a:gd name="connsiteX2" fmla="*/ 166048 w 166047"/>
                    <a:gd name="connsiteY2" fmla="*/ 25744 h 25743"/>
                    <a:gd name="connsiteX3" fmla="*/ 0 w 166047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6047" h="25743">
                      <a:moveTo>
                        <a:pt x="0" y="0"/>
                      </a:moveTo>
                      <a:lnTo>
                        <a:pt x="166048" y="0"/>
                      </a:lnTo>
                      <a:lnTo>
                        <a:pt x="166048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64" name="Freeform: Shape 363">
                  <a:extLst>
                    <a:ext uri="{FF2B5EF4-FFF2-40B4-BE49-F238E27FC236}">
                      <a16:creationId xmlns:a16="http://schemas.microsoft.com/office/drawing/2014/main" id="{81791F4A-D008-412C-848B-9A7635409ADB}"/>
                    </a:ext>
                  </a:extLst>
                </p:cNvPr>
                <p:cNvSpPr/>
                <p:nvPr/>
              </p:nvSpPr>
              <p:spPr>
                <a:xfrm>
                  <a:off x="2549302" y="2181145"/>
                  <a:ext cx="174414" cy="38615"/>
                </a:xfrm>
                <a:custGeom>
                  <a:avLst/>
                  <a:gdLst>
                    <a:gd name="connsiteX0" fmla="*/ 145453 w 174414"/>
                    <a:gd name="connsiteY0" fmla="*/ 38616 h 38615"/>
                    <a:gd name="connsiteX1" fmla="*/ 28962 w 174414"/>
                    <a:gd name="connsiteY1" fmla="*/ 38616 h 38615"/>
                    <a:gd name="connsiteX2" fmla="*/ 0 w 174414"/>
                    <a:gd name="connsiteY2" fmla="*/ 19308 h 38615"/>
                    <a:gd name="connsiteX3" fmla="*/ 0 w 174414"/>
                    <a:gd name="connsiteY3" fmla="*/ 19308 h 38615"/>
                    <a:gd name="connsiteX4" fmla="*/ 28962 w 174414"/>
                    <a:gd name="connsiteY4" fmla="*/ 0 h 38615"/>
                    <a:gd name="connsiteX5" fmla="*/ 145453 w 174414"/>
                    <a:gd name="connsiteY5" fmla="*/ 0 h 38615"/>
                    <a:gd name="connsiteX6" fmla="*/ 174415 w 174414"/>
                    <a:gd name="connsiteY6" fmla="*/ 19308 h 38615"/>
                    <a:gd name="connsiteX7" fmla="*/ 174415 w 174414"/>
                    <a:gd name="connsiteY7" fmla="*/ 19308 h 38615"/>
                    <a:gd name="connsiteX8" fmla="*/ 145453 w 174414"/>
                    <a:gd name="connsiteY8" fmla="*/ 38616 h 38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4414" h="38615">
                      <a:moveTo>
                        <a:pt x="145453" y="38616"/>
                      </a:moveTo>
                      <a:lnTo>
                        <a:pt x="28962" y="38616"/>
                      </a:lnTo>
                      <a:cubicBezTo>
                        <a:pt x="12872" y="38616"/>
                        <a:pt x="0" y="29605"/>
                        <a:pt x="0" y="19308"/>
                      </a:cubicBezTo>
                      <a:lnTo>
                        <a:pt x="0" y="19308"/>
                      </a:lnTo>
                      <a:cubicBezTo>
                        <a:pt x="0" y="8367"/>
                        <a:pt x="12872" y="0"/>
                        <a:pt x="28962" y="0"/>
                      </a:cubicBezTo>
                      <a:lnTo>
                        <a:pt x="145453" y="0"/>
                      </a:lnTo>
                      <a:cubicBezTo>
                        <a:pt x="161543" y="0"/>
                        <a:pt x="174415" y="9010"/>
                        <a:pt x="174415" y="19308"/>
                      </a:cubicBezTo>
                      <a:lnTo>
                        <a:pt x="174415" y="19308"/>
                      </a:lnTo>
                      <a:cubicBezTo>
                        <a:pt x="174415" y="30249"/>
                        <a:pt x="161543" y="38616"/>
                        <a:pt x="145453" y="386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65" name="Freeform: Shape 364">
                <a:extLst>
                  <a:ext uri="{FF2B5EF4-FFF2-40B4-BE49-F238E27FC236}">
                    <a16:creationId xmlns:a16="http://schemas.microsoft.com/office/drawing/2014/main" id="{84914C4D-A78B-42FA-9C06-7DEFDE3FEAF3}"/>
                  </a:ext>
                </a:extLst>
              </p:cNvPr>
              <p:cNvSpPr/>
              <p:nvPr/>
            </p:nvSpPr>
            <p:spPr>
              <a:xfrm>
                <a:off x="1713272" y="2805433"/>
                <a:ext cx="162829" cy="96539"/>
              </a:xfrm>
              <a:custGeom>
                <a:avLst/>
                <a:gdLst>
                  <a:gd name="connsiteX0" fmla="*/ 0 w 162829"/>
                  <a:gd name="connsiteY0" fmla="*/ 0 h 96539"/>
                  <a:gd name="connsiteX1" fmla="*/ 162830 w 162829"/>
                  <a:gd name="connsiteY1" fmla="*/ 0 h 96539"/>
                  <a:gd name="connsiteX2" fmla="*/ 162830 w 162829"/>
                  <a:gd name="connsiteY2" fmla="*/ 96539 h 96539"/>
                  <a:gd name="connsiteX3" fmla="*/ 0 w 162829"/>
                  <a:gd name="connsiteY3" fmla="*/ 96539 h 9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829" h="96539">
                    <a:moveTo>
                      <a:pt x="0" y="0"/>
                    </a:moveTo>
                    <a:lnTo>
                      <a:pt x="162830" y="0"/>
                    </a:lnTo>
                    <a:lnTo>
                      <a:pt x="162830" y="96539"/>
                    </a:lnTo>
                    <a:lnTo>
                      <a:pt x="0" y="96539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6" name="Freeform: Shape 365">
                <a:extLst>
                  <a:ext uri="{FF2B5EF4-FFF2-40B4-BE49-F238E27FC236}">
                    <a16:creationId xmlns:a16="http://schemas.microsoft.com/office/drawing/2014/main" id="{25B9EE13-1AC8-446A-8FCC-29D6DE2F7B69}"/>
                  </a:ext>
                </a:extLst>
              </p:cNvPr>
              <p:cNvSpPr/>
              <p:nvPr/>
            </p:nvSpPr>
            <p:spPr>
              <a:xfrm>
                <a:off x="2130322" y="2867861"/>
                <a:ext cx="172483" cy="21238"/>
              </a:xfrm>
              <a:custGeom>
                <a:avLst/>
                <a:gdLst>
                  <a:gd name="connsiteX0" fmla="*/ 0 w 172483"/>
                  <a:gd name="connsiteY0" fmla="*/ 0 h 21238"/>
                  <a:gd name="connsiteX1" fmla="*/ 172484 w 172483"/>
                  <a:gd name="connsiteY1" fmla="*/ 0 h 21238"/>
                  <a:gd name="connsiteX2" fmla="*/ 172484 w 172483"/>
                  <a:gd name="connsiteY2" fmla="*/ 21239 h 21238"/>
                  <a:gd name="connsiteX3" fmla="*/ 0 w 172483"/>
                  <a:gd name="connsiteY3" fmla="*/ 21239 h 2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21238">
                    <a:moveTo>
                      <a:pt x="0" y="0"/>
                    </a:moveTo>
                    <a:lnTo>
                      <a:pt x="172484" y="0"/>
                    </a:lnTo>
                    <a:lnTo>
                      <a:pt x="172484" y="21239"/>
                    </a:lnTo>
                    <a:lnTo>
                      <a:pt x="0" y="2123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: Shape 366">
                <a:extLst>
                  <a:ext uri="{FF2B5EF4-FFF2-40B4-BE49-F238E27FC236}">
                    <a16:creationId xmlns:a16="http://schemas.microsoft.com/office/drawing/2014/main" id="{EBAA36AC-3843-408D-BB65-31E591FC73F7}"/>
                  </a:ext>
                </a:extLst>
              </p:cNvPr>
              <p:cNvSpPr/>
              <p:nvPr/>
            </p:nvSpPr>
            <p:spPr>
              <a:xfrm>
                <a:off x="3198691" y="2494576"/>
                <a:ext cx="151888" cy="33466"/>
              </a:xfrm>
              <a:custGeom>
                <a:avLst/>
                <a:gdLst>
                  <a:gd name="connsiteX0" fmla="*/ 0 w 151888"/>
                  <a:gd name="connsiteY0" fmla="*/ 0 h 33466"/>
                  <a:gd name="connsiteX1" fmla="*/ 151888 w 151888"/>
                  <a:gd name="connsiteY1" fmla="*/ 0 h 33466"/>
                  <a:gd name="connsiteX2" fmla="*/ 151888 w 151888"/>
                  <a:gd name="connsiteY2" fmla="*/ 33467 h 33466"/>
                  <a:gd name="connsiteX3" fmla="*/ 0 w 151888"/>
                  <a:gd name="connsiteY3" fmla="*/ 33467 h 3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33466">
                    <a:moveTo>
                      <a:pt x="0" y="0"/>
                    </a:moveTo>
                    <a:lnTo>
                      <a:pt x="151888" y="0"/>
                    </a:lnTo>
                    <a:lnTo>
                      <a:pt x="151888" y="33467"/>
                    </a:lnTo>
                    <a:lnTo>
                      <a:pt x="0" y="3346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E247E14F-BC71-4285-930C-5D1A32A0DEED}"/>
                  </a:ext>
                </a:extLst>
              </p:cNvPr>
              <p:cNvSpPr/>
              <p:nvPr/>
            </p:nvSpPr>
            <p:spPr>
              <a:xfrm>
                <a:off x="3198691" y="2548638"/>
                <a:ext cx="151888" cy="33466"/>
              </a:xfrm>
              <a:custGeom>
                <a:avLst/>
                <a:gdLst>
                  <a:gd name="connsiteX0" fmla="*/ 0 w 151888"/>
                  <a:gd name="connsiteY0" fmla="*/ 0 h 33466"/>
                  <a:gd name="connsiteX1" fmla="*/ 151888 w 151888"/>
                  <a:gd name="connsiteY1" fmla="*/ 0 h 33466"/>
                  <a:gd name="connsiteX2" fmla="*/ 151888 w 151888"/>
                  <a:gd name="connsiteY2" fmla="*/ 33467 h 33466"/>
                  <a:gd name="connsiteX3" fmla="*/ 0 w 151888"/>
                  <a:gd name="connsiteY3" fmla="*/ 33467 h 3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33466">
                    <a:moveTo>
                      <a:pt x="0" y="0"/>
                    </a:moveTo>
                    <a:lnTo>
                      <a:pt x="151888" y="0"/>
                    </a:lnTo>
                    <a:lnTo>
                      <a:pt x="151888" y="33467"/>
                    </a:lnTo>
                    <a:lnTo>
                      <a:pt x="0" y="3346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9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22736" y="3134654"/>
              <a:ext cx="2956497" cy="874646"/>
              <a:chOff x="422736" y="3134654"/>
              <a:chExt cx="2956497" cy="874646"/>
            </a:xfrm>
          </p:grpSpPr>
          <p:sp>
            <p:nvSpPr>
              <p:cNvPr id="370" name="Freeform: Shape 369">
                <a:extLst>
                  <a:ext uri="{FF2B5EF4-FFF2-40B4-BE49-F238E27FC236}">
                    <a16:creationId xmlns:a16="http://schemas.microsoft.com/office/drawing/2014/main" id="{091F9269-D015-4149-A51B-6B0E05031EF5}"/>
                  </a:ext>
                </a:extLst>
              </p:cNvPr>
              <p:cNvSpPr/>
              <p:nvPr/>
            </p:nvSpPr>
            <p:spPr>
              <a:xfrm rot="-10800000">
                <a:off x="3159767" y="3238517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: Shape 370">
                <a:extLst>
                  <a:ext uri="{FF2B5EF4-FFF2-40B4-BE49-F238E27FC236}">
                    <a16:creationId xmlns:a16="http://schemas.microsoft.com/office/drawing/2014/main" id="{1C093EAC-C96B-494B-8B86-AEEEAE14BA84}"/>
                  </a:ext>
                </a:extLst>
              </p:cNvPr>
              <p:cNvSpPr/>
              <p:nvPr/>
            </p:nvSpPr>
            <p:spPr>
              <a:xfrm rot="-10800000">
                <a:off x="1737697" y="3238517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2" name="Freeform: Shape 371">
                <a:extLst>
                  <a:ext uri="{FF2B5EF4-FFF2-40B4-BE49-F238E27FC236}">
                    <a16:creationId xmlns:a16="http://schemas.microsoft.com/office/drawing/2014/main" id="{8B3DDC0D-BD6F-4BC3-96EB-08B190B47418}"/>
                  </a:ext>
                </a:extLst>
              </p:cNvPr>
              <p:cNvSpPr/>
              <p:nvPr/>
            </p:nvSpPr>
            <p:spPr>
              <a:xfrm rot="-10800000">
                <a:off x="2940798" y="3134654"/>
                <a:ext cx="219466" cy="874646"/>
              </a:xfrm>
              <a:custGeom>
                <a:avLst/>
                <a:gdLst>
                  <a:gd name="connsiteX0" fmla="*/ 0 w 219466"/>
                  <a:gd name="connsiteY0" fmla="*/ 0 h 874646"/>
                  <a:gd name="connsiteX1" fmla="*/ 219466 w 219466"/>
                  <a:gd name="connsiteY1" fmla="*/ 0 h 874646"/>
                  <a:gd name="connsiteX2" fmla="*/ 219466 w 219466"/>
                  <a:gd name="connsiteY2" fmla="*/ 874647 h 874646"/>
                  <a:gd name="connsiteX3" fmla="*/ 0 w 219466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7464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AC32C7BF-3B49-4426-A133-1349AAA9E8CF}"/>
                  </a:ext>
                </a:extLst>
              </p:cNvPr>
              <p:cNvSpPr/>
              <p:nvPr/>
            </p:nvSpPr>
            <p:spPr>
              <a:xfrm rot="-10800000">
                <a:off x="2721184" y="3331447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6A2661C0-97B2-482A-8A56-D4E8A4C5CEF7}"/>
                  </a:ext>
                </a:extLst>
              </p:cNvPr>
              <p:cNvSpPr/>
              <p:nvPr/>
            </p:nvSpPr>
            <p:spPr>
              <a:xfrm rot="-10800000">
                <a:off x="641635" y="3331447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45349A9F-D3AD-4CE1-BCB3-0ECE0DFE4D66}"/>
                  </a:ext>
                </a:extLst>
              </p:cNvPr>
              <p:cNvSpPr/>
              <p:nvPr/>
            </p:nvSpPr>
            <p:spPr>
              <a:xfrm rot="-10800000">
                <a:off x="422736" y="3238517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6690B9D0-44E0-4FA7-A040-A6507552027A}"/>
                  </a:ext>
                </a:extLst>
              </p:cNvPr>
              <p:cNvSpPr/>
              <p:nvPr/>
            </p:nvSpPr>
            <p:spPr>
              <a:xfrm rot="-10800000">
                <a:off x="1518727" y="3185219"/>
                <a:ext cx="219466" cy="823802"/>
              </a:xfrm>
              <a:custGeom>
                <a:avLst/>
                <a:gdLst>
                  <a:gd name="connsiteX0" fmla="*/ 0 w 219466"/>
                  <a:gd name="connsiteY0" fmla="*/ 0 h 823802"/>
                  <a:gd name="connsiteX1" fmla="*/ 219466 w 219466"/>
                  <a:gd name="connsiteY1" fmla="*/ 0 h 823802"/>
                  <a:gd name="connsiteX2" fmla="*/ 219466 w 219466"/>
                  <a:gd name="connsiteY2" fmla="*/ 823803 h 823802"/>
                  <a:gd name="connsiteX3" fmla="*/ 0 w 219466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23802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34835317-6BAE-417C-8887-F73921601006}"/>
                  </a:ext>
                </a:extLst>
              </p:cNvPr>
              <p:cNvSpPr/>
              <p:nvPr/>
            </p:nvSpPr>
            <p:spPr>
              <a:xfrm rot="-10800000">
                <a:off x="861248" y="3185219"/>
                <a:ext cx="219466" cy="823802"/>
              </a:xfrm>
              <a:custGeom>
                <a:avLst/>
                <a:gdLst>
                  <a:gd name="connsiteX0" fmla="*/ 0 w 219466"/>
                  <a:gd name="connsiteY0" fmla="*/ 0 h 823802"/>
                  <a:gd name="connsiteX1" fmla="*/ 219466 w 219466"/>
                  <a:gd name="connsiteY1" fmla="*/ 0 h 823802"/>
                  <a:gd name="connsiteX2" fmla="*/ 219466 w 219466"/>
                  <a:gd name="connsiteY2" fmla="*/ 823803 h 823802"/>
                  <a:gd name="connsiteX3" fmla="*/ 0 w 219466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23802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:a16="http://schemas.microsoft.com/office/drawing/2014/main" id="{999395FA-1009-4617-A7CB-2423001CDA42}"/>
                  </a:ext>
                </a:extLst>
              </p:cNvPr>
              <p:cNvSpPr/>
              <p:nvPr/>
            </p:nvSpPr>
            <p:spPr>
              <a:xfrm rot="-10800000">
                <a:off x="1299758" y="3134654"/>
                <a:ext cx="219466" cy="874646"/>
              </a:xfrm>
              <a:custGeom>
                <a:avLst/>
                <a:gdLst>
                  <a:gd name="connsiteX0" fmla="*/ 0 w 219466"/>
                  <a:gd name="connsiteY0" fmla="*/ 0 h 874646"/>
                  <a:gd name="connsiteX1" fmla="*/ 219466 w 219466"/>
                  <a:gd name="connsiteY1" fmla="*/ 0 h 874646"/>
                  <a:gd name="connsiteX2" fmla="*/ 219466 w 219466"/>
                  <a:gd name="connsiteY2" fmla="*/ 874647 h 874646"/>
                  <a:gd name="connsiteX3" fmla="*/ 0 w 219466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7464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27A9BAD3-C86F-41BF-9E52-4601207CE1D1}"/>
                  </a:ext>
                </a:extLst>
              </p:cNvPr>
              <p:cNvSpPr/>
              <p:nvPr/>
            </p:nvSpPr>
            <p:spPr>
              <a:xfrm rot="-10800000">
                <a:off x="1080144" y="3331447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5222E74A-8D6E-4CF5-B854-6984479BCDDD}"/>
                  </a:ext>
                </a:extLst>
              </p:cNvPr>
              <p:cNvSpPr/>
              <p:nvPr/>
            </p:nvSpPr>
            <p:spPr>
              <a:xfrm rot="-10800000">
                <a:off x="2502214" y="3238517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1" name="Freeform: Shape 380">
                <a:extLst>
                  <a:ext uri="{FF2B5EF4-FFF2-40B4-BE49-F238E27FC236}">
                    <a16:creationId xmlns:a16="http://schemas.microsoft.com/office/drawing/2014/main" id="{597A288F-80DF-466E-9F04-E2DFD423985D}"/>
                  </a:ext>
                </a:extLst>
              </p:cNvPr>
              <p:cNvSpPr/>
              <p:nvPr/>
            </p:nvSpPr>
            <p:spPr>
              <a:xfrm>
                <a:off x="1957194" y="3231570"/>
                <a:ext cx="545857" cy="777386"/>
              </a:xfrm>
              <a:custGeom>
                <a:avLst/>
                <a:gdLst>
                  <a:gd name="connsiteX0" fmla="*/ 0 w 545857"/>
                  <a:gd name="connsiteY0" fmla="*/ 731048 h 777386"/>
                  <a:gd name="connsiteX1" fmla="*/ 208525 w 545857"/>
                  <a:gd name="connsiteY1" fmla="*/ 777387 h 777386"/>
                  <a:gd name="connsiteX2" fmla="*/ 545126 w 545857"/>
                  <a:gd name="connsiteY2" fmla="*/ 52698 h 777386"/>
                  <a:gd name="connsiteX3" fmla="*/ 536115 w 545857"/>
                  <a:gd name="connsiteY3" fmla="*/ 41113 h 777386"/>
                  <a:gd name="connsiteX4" fmla="*/ 353978 w 545857"/>
                  <a:gd name="connsiteY4" fmla="*/ 566 h 777386"/>
                  <a:gd name="connsiteX5" fmla="*/ 336601 w 545857"/>
                  <a:gd name="connsiteY5" fmla="*/ 7002 h 777386"/>
                  <a:gd name="connsiteX6" fmla="*/ 0 w 545857"/>
                  <a:gd name="connsiteY6" fmla="*/ 731048 h 777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5857" h="777386">
                    <a:moveTo>
                      <a:pt x="0" y="731048"/>
                    </a:moveTo>
                    <a:lnTo>
                      <a:pt x="208525" y="777387"/>
                    </a:lnTo>
                    <a:lnTo>
                      <a:pt x="545126" y="52698"/>
                    </a:lnTo>
                    <a:cubicBezTo>
                      <a:pt x="547700" y="47549"/>
                      <a:pt x="543195" y="42400"/>
                      <a:pt x="536115" y="41113"/>
                    </a:cubicBezTo>
                    <a:lnTo>
                      <a:pt x="353978" y="566"/>
                    </a:lnTo>
                    <a:cubicBezTo>
                      <a:pt x="346255" y="-1364"/>
                      <a:pt x="338531" y="1853"/>
                      <a:pt x="336601" y="7002"/>
                    </a:cubicBezTo>
                    <a:lnTo>
                      <a:pt x="0" y="731048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2" name="Freeform: Shape 381">
                <a:extLst>
                  <a:ext uri="{FF2B5EF4-FFF2-40B4-BE49-F238E27FC236}">
                    <a16:creationId xmlns:a16="http://schemas.microsoft.com/office/drawing/2014/main" id="{C53CA3EF-2AAF-4890-BBCC-8895163BD471}"/>
                  </a:ext>
                </a:extLst>
              </p:cNvPr>
              <p:cNvSpPr/>
              <p:nvPr/>
            </p:nvSpPr>
            <p:spPr>
              <a:xfrm rot="-10800000">
                <a:off x="3177788" y="3300258"/>
                <a:ext cx="183424" cy="34110"/>
              </a:xfrm>
              <a:custGeom>
                <a:avLst/>
                <a:gdLst>
                  <a:gd name="connsiteX0" fmla="*/ 0 w 183424"/>
                  <a:gd name="connsiteY0" fmla="*/ 0 h 34110"/>
                  <a:gd name="connsiteX1" fmla="*/ 183425 w 183424"/>
                  <a:gd name="connsiteY1" fmla="*/ 0 h 34110"/>
                  <a:gd name="connsiteX2" fmla="*/ 183425 w 183424"/>
                  <a:gd name="connsiteY2" fmla="*/ 34111 h 34110"/>
                  <a:gd name="connsiteX3" fmla="*/ 0 w 183424"/>
                  <a:gd name="connsiteY3" fmla="*/ 34111 h 3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424" h="34110">
                    <a:moveTo>
                      <a:pt x="0" y="0"/>
                    </a:moveTo>
                    <a:lnTo>
                      <a:pt x="183425" y="0"/>
                    </a:lnTo>
                    <a:lnTo>
                      <a:pt x="183425" y="34111"/>
                    </a:lnTo>
                    <a:lnTo>
                      <a:pt x="0" y="34111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3" name="Freeform: Shape 382">
                <a:extLst>
                  <a:ext uri="{FF2B5EF4-FFF2-40B4-BE49-F238E27FC236}">
                    <a16:creationId xmlns:a16="http://schemas.microsoft.com/office/drawing/2014/main" id="{7B083F0E-FA29-4ABD-957C-66048817780F}"/>
                  </a:ext>
                </a:extLst>
              </p:cNvPr>
              <p:cNvSpPr/>
              <p:nvPr/>
            </p:nvSpPr>
            <p:spPr>
              <a:xfrm rot="-10800000">
                <a:off x="3177788" y="3345618"/>
                <a:ext cx="183424" cy="14159"/>
              </a:xfrm>
              <a:custGeom>
                <a:avLst/>
                <a:gdLst>
                  <a:gd name="connsiteX0" fmla="*/ 0 w 183424"/>
                  <a:gd name="connsiteY0" fmla="*/ 0 h 14159"/>
                  <a:gd name="connsiteX1" fmla="*/ 183425 w 183424"/>
                  <a:gd name="connsiteY1" fmla="*/ 0 h 14159"/>
                  <a:gd name="connsiteX2" fmla="*/ 183425 w 183424"/>
                  <a:gd name="connsiteY2" fmla="*/ 14159 h 14159"/>
                  <a:gd name="connsiteX3" fmla="*/ 0 w 183424"/>
                  <a:gd name="connsiteY3" fmla="*/ 14159 h 1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424" h="14159">
                    <a:moveTo>
                      <a:pt x="0" y="0"/>
                    </a:moveTo>
                    <a:lnTo>
                      <a:pt x="183425" y="0"/>
                    </a:lnTo>
                    <a:lnTo>
                      <a:pt x="183425" y="14159"/>
                    </a:lnTo>
                    <a:lnTo>
                      <a:pt x="0" y="1415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4" name="Freeform: Shape 383">
                <a:extLst>
                  <a:ext uri="{FF2B5EF4-FFF2-40B4-BE49-F238E27FC236}">
                    <a16:creationId xmlns:a16="http://schemas.microsoft.com/office/drawing/2014/main" id="{FBEC663C-3B01-4B28-A699-D02519D75E1E}"/>
                  </a:ext>
                </a:extLst>
              </p:cNvPr>
              <p:cNvSpPr/>
              <p:nvPr/>
            </p:nvSpPr>
            <p:spPr>
              <a:xfrm rot="-10800000">
                <a:off x="2520235" y="3922968"/>
                <a:ext cx="183424" cy="34110"/>
              </a:xfrm>
              <a:custGeom>
                <a:avLst/>
                <a:gdLst>
                  <a:gd name="connsiteX0" fmla="*/ 0 w 183424"/>
                  <a:gd name="connsiteY0" fmla="*/ 0 h 34110"/>
                  <a:gd name="connsiteX1" fmla="*/ 183425 w 183424"/>
                  <a:gd name="connsiteY1" fmla="*/ 0 h 34110"/>
                  <a:gd name="connsiteX2" fmla="*/ 183425 w 183424"/>
                  <a:gd name="connsiteY2" fmla="*/ 34110 h 34110"/>
                  <a:gd name="connsiteX3" fmla="*/ 0 w 183424"/>
                  <a:gd name="connsiteY3" fmla="*/ 34110 h 34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424" h="34110">
                    <a:moveTo>
                      <a:pt x="0" y="0"/>
                    </a:moveTo>
                    <a:lnTo>
                      <a:pt x="183425" y="0"/>
                    </a:lnTo>
                    <a:lnTo>
                      <a:pt x="183425" y="34110"/>
                    </a:lnTo>
                    <a:lnTo>
                      <a:pt x="0" y="3411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5" name="Freeform: Shape 384">
                <a:extLst>
                  <a:ext uri="{FF2B5EF4-FFF2-40B4-BE49-F238E27FC236}">
                    <a16:creationId xmlns:a16="http://schemas.microsoft.com/office/drawing/2014/main" id="{627236F0-7FC5-497C-9DA2-2A6989B30C60}"/>
                  </a:ext>
                </a:extLst>
              </p:cNvPr>
              <p:cNvSpPr/>
              <p:nvPr/>
            </p:nvSpPr>
            <p:spPr>
              <a:xfrm rot="-10800000">
                <a:off x="2520235" y="3968972"/>
                <a:ext cx="183424" cy="14159"/>
              </a:xfrm>
              <a:custGeom>
                <a:avLst/>
                <a:gdLst>
                  <a:gd name="connsiteX0" fmla="*/ 0 w 183424"/>
                  <a:gd name="connsiteY0" fmla="*/ 0 h 14159"/>
                  <a:gd name="connsiteX1" fmla="*/ 183425 w 183424"/>
                  <a:gd name="connsiteY1" fmla="*/ 0 h 14159"/>
                  <a:gd name="connsiteX2" fmla="*/ 183425 w 183424"/>
                  <a:gd name="connsiteY2" fmla="*/ 14159 h 14159"/>
                  <a:gd name="connsiteX3" fmla="*/ 0 w 183424"/>
                  <a:gd name="connsiteY3" fmla="*/ 14159 h 1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424" h="14159">
                    <a:moveTo>
                      <a:pt x="0" y="0"/>
                    </a:moveTo>
                    <a:lnTo>
                      <a:pt x="183425" y="0"/>
                    </a:lnTo>
                    <a:lnTo>
                      <a:pt x="183425" y="14159"/>
                    </a:lnTo>
                    <a:lnTo>
                      <a:pt x="0" y="1415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6" name="Freeform: Shape 385">
                <a:extLst>
                  <a:ext uri="{FF2B5EF4-FFF2-40B4-BE49-F238E27FC236}">
                    <a16:creationId xmlns:a16="http://schemas.microsoft.com/office/drawing/2014/main" id="{03D29232-B9ED-40E6-B203-9D5ED9076D60}"/>
                  </a:ext>
                </a:extLst>
              </p:cNvPr>
              <p:cNvSpPr/>
              <p:nvPr/>
            </p:nvSpPr>
            <p:spPr>
              <a:xfrm rot="-10800000">
                <a:off x="1767013" y="3270875"/>
                <a:ext cx="158324" cy="438932"/>
              </a:xfrm>
              <a:custGeom>
                <a:avLst/>
                <a:gdLst>
                  <a:gd name="connsiteX0" fmla="*/ 0 w 158324"/>
                  <a:gd name="connsiteY0" fmla="*/ 0 h 438932"/>
                  <a:gd name="connsiteX1" fmla="*/ 158325 w 158324"/>
                  <a:gd name="connsiteY1" fmla="*/ 0 h 438932"/>
                  <a:gd name="connsiteX2" fmla="*/ 158325 w 158324"/>
                  <a:gd name="connsiteY2" fmla="*/ 438932 h 438932"/>
                  <a:gd name="connsiteX3" fmla="*/ 0 w 158324"/>
                  <a:gd name="connsiteY3" fmla="*/ 438932 h 438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324" h="438932">
                    <a:moveTo>
                      <a:pt x="0" y="0"/>
                    </a:moveTo>
                    <a:lnTo>
                      <a:pt x="158325" y="0"/>
                    </a:lnTo>
                    <a:lnTo>
                      <a:pt x="158325" y="438932"/>
                    </a:lnTo>
                    <a:lnTo>
                      <a:pt x="0" y="43893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7" name="Freeform: Shape 386">
                <a:extLst>
                  <a:ext uri="{FF2B5EF4-FFF2-40B4-BE49-F238E27FC236}">
                    <a16:creationId xmlns:a16="http://schemas.microsoft.com/office/drawing/2014/main" id="{8A95E632-157B-4F93-BC12-2B2115990FC8}"/>
                  </a:ext>
                </a:extLst>
              </p:cNvPr>
              <p:cNvSpPr/>
              <p:nvPr/>
            </p:nvSpPr>
            <p:spPr>
              <a:xfrm>
                <a:off x="690598" y="3384669"/>
                <a:ext cx="117778" cy="64359"/>
              </a:xfrm>
              <a:custGeom>
                <a:avLst/>
                <a:gdLst>
                  <a:gd name="connsiteX0" fmla="*/ 47626 w 117778"/>
                  <a:gd name="connsiteY0" fmla="*/ 64360 h 64359"/>
                  <a:gd name="connsiteX1" fmla="*/ 70152 w 117778"/>
                  <a:gd name="connsiteY1" fmla="*/ 64360 h 64359"/>
                  <a:gd name="connsiteX2" fmla="*/ 117778 w 117778"/>
                  <a:gd name="connsiteY2" fmla="*/ 32180 h 64359"/>
                  <a:gd name="connsiteX3" fmla="*/ 117778 w 117778"/>
                  <a:gd name="connsiteY3" fmla="*/ 32180 h 64359"/>
                  <a:gd name="connsiteX4" fmla="*/ 70152 w 117778"/>
                  <a:gd name="connsiteY4" fmla="*/ 0 h 64359"/>
                  <a:gd name="connsiteX5" fmla="*/ 47626 w 117778"/>
                  <a:gd name="connsiteY5" fmla="*/ 0 h 64359"/>
                  <a:gd name="connsiteX6" fmla="*/ 0 w 117778"/>
                  <a:gd name="connsiteY6" fmla="*/ 32180 h 64359"/>
                  <a:gd name="connsiteX7" fmla="*/ 0 w 117778"/>
                  <a:gd name="connsiteY7" fmla="*/ 32180 h 64359"/>
                  <a:gd name="connsiteX8" fmla="*/ 47626 w 117778"/>
                  <a:gd name="connsiteY8" fmla="*/ 64360 h 64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778" h="64359">
                    <a:moveTo>
                      <a:pt x="47626" y="64360"/>
                    </a:moveTo>
                    <a:lnTo>
                      <a:pt x="70152" y="64360"/>
                    </a:lnTo>
                    <a:cubicBezTo>
                      <a:pt x="96539" y="64360"/>
                      <a:pt x="117778" y="50200"/>
                      <a:pt x="117778" y="32180"/>
                    </a:cubicBezTo>
                    <a:lnTo>
                      <a:pt x="117778" y="32180"/>
                    </a:lnTo>
                    <a:cubicBezTo>
                      <a:pt x="117778" y="14159"/>
                      <a:pt x="96539" y="0"/>
                      <a:pt x="70152" y="0"/>
                    </a:cubicBezTo>
                    <a:lnTo>
                      <a:pt x="47626" y="0"/>
                    </a:lnTo>
                    <a:cubicBezTo>
                      <a:pt x="21239" y="0"/>
                      <a:pt x="0" y="14159"/>
                      <a:pt x="0" y="32180"/>
                    </a:cubicBezTo>
                    <a:lnTo>
                      <a:pt x="0" y="32180"/>
                    </a:lnTo>
                    <a:cubicBezTo>
                      <a:pt x="0" y="49557"/>
                      <a:pt x="21239" y="64360"/>
                      <a:pt x="47626" y="64360"/>
                    </a:cubicBez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C9186F07-BD76-414C-BD51-1ACF505776D1}"/>
                  </a:ext>
                </a:extLst>
              </p:cNvPr>
              <p:cNvSpPr/>
              <p:nvPr/>
            </p:nvSpPr>
            <p:spPr>
              <a:xfrm rot="-10800000">
                <a:off x="1320805" y="3185362"/>
                <a:ext cx="177632" cy="14159"/>
              </a:xfrm>
              <a:custGeom>
                <a:avLst/>
                <a:gdLst>
                  <a:gd name="connsiteX0" fmla="*/ 0 w 177632"/>
                  <a:gd name="connsiteY0" fmla="*/ 0 h 14159"/>
                  <a:gd name="connsiteX1" fmla="*/ 177632 w 177632"/>
                  <a:gd name="connsiteY1" fmla="*/ 0 h 14159"/>
                  <a:gd name="connsiteX2" fmla="*/ 177632 w 177632"/>
                  <a:gd name="connsiteY2" fmla="*/ 14159 h 14159"/>
                  <a:gd name="connsiteX3" fmla="*/ 0 w 177632"/>
                  <a:gd name="connsiteY3" fmla="*/ 14159 h 1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632" h="14159">
                    <a:moveTo>
                      <a:pt x="0" y="0"/>
                    </a:moveTo>
                    <a:lnTo>
                      <a:pt x="177632" y="0"/>
                    </a:lnTo>
                    <a:lnTo>
                      <a:pt x="177632" y="14159"/>
                    </a:lnTo>
                    <a:lnTo>
                      <a:pt x="0" y="1415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05FE8FC3-490E-4FDC-975A-011B7FDE7BC5}"/>
                  </a:ext>
                </a:extLst>
              </p:cNvPr>
              <p:cNvSpPr/>
              <p:nvPr/>
            </p:nvSpPr>
            <p:spPr>
              <a:xfrm rot="-10800000">
                <a:off x="1320805" y="3212273"/>
                <a:ext cx="177632" cy="14159"/>
              </a:xfrm>
              <a:custGeom>
                <a:avLst/>
                <a:gdLst>
                  <a:gd name="connsiteX0" fmla="*/ 0 w 177632"/>
                  <a:gd name="connsiteY0" fmla="*/ 0 h 14159"/>
                  <a:gd name="connsiteX1" fmla="*/ 177632 w 177632"/>
                  <a:gd name="connsiteY1" fmla="*/ 0 h 14159"/>
                  <a:gd name="connsiteX2" fmla="*/ 177632 w 177632"/>
                  <a:gd name="connsiteY2" fmla="*/ 14159 h 14159"/>
                  <a:gd name="connsiteX3" fmla="*/ 0 w 177632"/>
                  <a:gd name="connsiteY3" fmla="*/ 14159 h 1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632" h="14159">
                    <a:moveTo>
                      <a:pt x="0" y="0"/>
                    </a:moveTo>
                    <a:lnTo>
                      <a:pt x="177632" y="0"/>
                    </a:lnTo>
                    <a:lnTo>
                      <a:pt x="177632" y="14159"/>
                    </a:lnTo>
                    <a:lnTo>
                      <a:pt x="0" y="1415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EE32C7B5-B2EC-4113-8648-F85DB1953375}"/>
                  </a:ext>
                </a:extLst>
              </p:cNvPr>
              <p:cNvSpPr/>
              <p:nvPr/>
            </p:nvSpPr>
            <p:spPr>
              <a:xfrm rot="-10800000">
                <a:off x="1320805" y="3238539"/>
                <a:ext cx="177632" cy="14159"/>
              </a:xfrm>
              <a:custGeom>
                <a:avLst/>
                <a:gdLst>
                  <a:gd name="connsiteX0" fmla="*/ 0 w 177632"/>
                  <a:gd name="connsiteY0" fmla="*/ 0 h 14159"/>
                  <a:gd name="connsiteX1" fmla="*/ 177632 w 177632"/>
                  <a:gd name="connsiteY1" fmla="*/ 0 h 14159"/>
                  <a:gd name="connsiteX2" fmla="*/ 177632 w 177632"/>
                  <a:gd name="connsiteY2" fmla="*/ 14159 h 14159"/>
                  <a:gd name="connsiteX3" fmla="*/ 0 w 177632"/>
                  <a:gd name="connsiteY3" fmla="*/ 14159 h 1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632" h="14159">
                    <a:moveTo>
                      <a:pt x="0" y="0"/>
                    </a:moveTo>
                    <a:lnTo>
                      <a:pt x="177632" y="0"/>
                    </a:lnTo>
                    <a:lnTo>
                      <a:pt x="177632" y="14159"/>
                    </a:lnTo>
                    <a:lnTo>
                      <a:pt x="0" y="1415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A88845F8-F761-435B-9A47-E03C8B3CF0F0}"/>
                  </a:ext>
                </a:extLst>
              </p:cNvPr>
              <p:cNvSpPr/>
              <p:nvPr/>
            </p:nvSpPr>
            <p:spPr>
              <a:xfrm rot="-10800000">
                <a:off x="2734700" y="3379906"/>
                <a:ext cx="192435" cy="137085"/>
              </a:xfrm>
              <a:custGeom>
                <a:avLst/>
                <a:gdLst>
                  <a:gd name="connsiteX0" fmla="*/ 0 w 192435"/>
                  <a:gd name="connsiteY0" fmla="*/ 0 h 137085"/>
                  <a:gd name="connsiteX1" fmla="*/ 192435 w 192435"/>
                  <a:gd name="connsiteY1" fmla="*/ 0 h 137085"/>
                  <a:gd name="connsiteX2" fmla="*/ 192435 w 192435"/>
                  <a:gd name="connsiteY2" fmla="*/ 137086 h 137085"/>
                  <a:gd name="connsiteX3" fmla="*/ 0 w 192435"/>
                  <a:gd name="connsiteY3" fmla="*/ 137086 h 137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435" h="137085">
                    <a:moveTo>
                      <a:pt x="0" y="0"/>
                    </a:moveTo>
                    <a:lnTo>
                      <a:pt x="192435" y="0"/>
                    </a:lnTo>
                    <a:lnTo>
                      <a:pt x="192435" y="137086"/>
                    </a:lnTo>
                    <a:lnTo>
                      <a:pt x="0" y="137086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9F7689FC-C04A-49D0-A5FB-0267EC2BD9CF}"/>
                  </a:ext>
                </a:extLst>
              </p:cNvPr>
              <p:cNvSpPr/>
              <p:nvPr/>
            </p:nvSpPr>
            <p:spPr>
              <a:xfrm rot="-10800000">
                <a:off x="2734700" y="3531446"/>
                <a:ext cx="192435" cy="18664"/>
              </a:xfrm>
              <a:custGeom>
                <a:avLst/>
                <a:gdLst>
                  <a:gd name="connsiteX0" fmla="*/ 0 w 192435"/>
                  <a:gd name="connsiteY0" fmla="*/ 0 h 18664"/>
                  <a:gd name="connsiteX1" fmla="*/ 192435 w 192435"/>
                  <a:gd name="connsiteY1" fmla="*/ 0 h 18664"/>
                  <a:gd name="connsiteX2" fmla="*/ 192435 w 192435"/>
                  <a:gd name="connsiteY2" fmla="*/ 18664 h 18664"/>
                  <a:gd name="connsiteX3" fmla="*/ 0 w 192435"/>
                  <a:gd name="connsiteY3" fmla="*/ 18664 h 1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435" h="18664">
                    <a:moveTo>
                      <a:pt x="0" y="0"/>
                    </a:moveTo>
                    <a:lnTo>
                      <a:pt x="192435" y="0"/>
                    </a:lnTo>
                    <a:lnTo>
                      <a:pt x="192435" y="18664"/>
                    </a:lnTo>
                    <a:lnTo>
                      <a:pt x="0" y="18664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3" name="Freeform: Shape 392">
                <a:extLst>
                  <a:ext uri="{FF2B5EF4-FFF2-40B4-BE49-F238E27FC236}">
                    <a16:creationId xmlns:a16="http://schemas.microsoft.com/office/drawing/2014/main" id="{5D019D52-FA12-40D9-AB42-DF5A2493440B}"/>
                  </a:ext>
                </a:extLst>
              </p:cNvPr>
              <p:cNvSpPr/>
              <p:nvPr/>
            </p:nvSpPr>
            <p:spPr>
              <a:xfrm rot="-10800000">
                <a:off x="444424" y="3968344"/>
                <a:ext cx="180850" cy="21238"/>
              </a:xfrm>
              <a:custGeom>
                <a:avLst/>
                <a:gdLst>
                  <a:gd name="connsiteX0" fmla="*/ 0 w 180850"/>
                  <a:gd name="connsiteY0" fmla="*/ 0 h 21238"/>
                  <a:gd name="connsiteX1" fmla="*/ 180850 w 180850"/>
                  <a:gd name="connsiteY1" fmla="*/ 0 h 21238"/>
                  <a:gd name="connsiteX2" fmla="*/ 180850 w 180850"/>
                  <a:gd name="connsiteY2" fmla="*/ 21238 h 21238"/>
                  <a:gd name="connsiteX3" fmla="*/ 0 w 180850"/>
                  <a:gd name="connsiteY3" fmla="*/ 21238 h 2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850" h="21238">
                    <a:moveTo>
                      <a:pt x="0" y="0"/>
                    </a:moveTo>
                    <a:lnTo>
                      <a:pt x="180850" y="0"/>
                    </a:lnTo>
                    <a:lnTo>
                      <a:pt x="180850" y="21238"/>
                    </a:lnTo>
                    <a:lnTo>
                      <a:pt x="0" y="21238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C302518E-724D-462A-A493-B27B8073D1CC}"/>
                  </a:ext>
                </a:extLst>
              </p:cNvPr>
              <p:cNvSpPr/>
              <p:nvPr/>
            </p:nvSpPr>
            <p:spPr>
              <a:xfrm rot="-10800000">
                <a:off x="444424" y="3932638"/>
                <a:ext cx="180850" cy="21238"/>
              </a:xfrm>
              <a:custGeom>
                <a:avLst/>
                <a:gdLst>
                  <a:gd name="connsiteX0" fmla="*/ 0 w 180850"/>
                  <a:gd name="connsiteY0" fmla="*/ 0 h 21238"/>
                  <a:gd name="connsiteX1" fmla="*/ 180850 w 180850"/>
                  <a:gd name="connsiteY1" fmla="*/ 0 h 21238"/>
                  <a:gd name="connsiteX2" fmla="*/ 180850 w 180850"/>
                  <a:gd name="connsiteY2" fmla="*/ 21239 h 21238"/>
                  <a:gd name="connsiteX3" fmla="*/ 0 w 180850"/>
                  <a:gd name="connsiteY3" fmla="*/ 21239 h 2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850" h="21238">
                    <a:moveTo>
                      <a:pt x="0" y="0"/>
                    </a:moveTo>
                    <a:lnTo>
                      <a:pt x="180850" y="0"/>
                    </a:lnTo>
                    <a:lnTo>
                      <a:pt x="180850" y="21239"/>
                    </a:lnTo>
                    <a:lnTo>
                      <a:pt x="0" y="21239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0ACE96AD-65C4-4A1B-A279-EFDFFE7B843C}"/>
                  </a:ext>
                </a:extLst>
              </p:cNvPr>
              <p:cNvSpPr/>
              <p:nvPr/>
            </p:nvSpPr>
            <p:spPr>
              <a:xfrm rot="-10800000">
                <a:off x="444424" y="3798035"/>
                <a:ext cx="180850" cy="117134"/>
              </a:xfrm>
              <a:custGeom>
                <a:avLst/>
                <a:gdLst>
                  <a:gd name="connsiteX0" fmla="*/ 0 w 180850"/>
                  <a:gd name="connsiteY0" fmla="*/ 0 h 117134"/>
                  <a:gd name="connsiteX1" fmla="*/ 180850 w 180850"/>
                  <a:gd name="connsiteY1" fmla="*/ 0 h 117134"/>
                  <a:gd name="connsiteX2" fmla="*/ 180850 w 180850"/>
                  <a:gd name="connsiteY2" fmla="*/ 117134 h 117134"/>
                  <a:gd name="connsiteX3" fmla="*/ 0 w 180850"/>
                  <a:gd name="connsiteY3" fmla="*/ 117134 h 117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850" h="117134">
                    <a:moveTo>
                      <a:pt x="0" y="0"/>
                    </a:moveTo>
                    <a:lnTo>
                      <a:pt x="180850" y="0"/>
                    </a:lnTo>
                    <a:lnTo>
                      <a:pt x="180850" y="117134"/>
                    </a:lnTo>
                    <a:lnTo>
                      <a:pt x="0" y="117134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73A9A779-50D5-430E-AC5B-47A5A5311C1B}"/>
                  </a:ext>
                </a:extLst>
              </p:cNvPr>
              <p:cNvSpPr/>
              <p:nvPr/>
            </p:nvSpPr>
            <p:spPr>
              <a:xfrm>
                <a:off x="1099281" y="3618938"/>
                <a:ext cx="181493" cy="117134"/>
              </a:xfrm>
              <a:custGeom>
                <a:avLst/>
                <a:gdLst>
                  <a:gd name="connsiteX0" fmla="*/ 86885 w 181493"/>
                  <a:gd name="connsiteY0" fmla="*/ 117135 h 117134"/>
                  <a:gd name="connsiteX1" fmla="*/ 94609 w 181493"/>
                  <a:gd name="connsiteY1" fmla="*/ 117135 h 117134"/>
                  <a:gd name="connsiteX2" fmla="*/ 181494 w 181493"/>
                  <a:gd name="connsiteY2" fmla="*/ 58567 h 117134"/>
                  <a:gd name="connsiteX3" fmla="*/ 181494 w 181493"/>
                  <a:gd name="connsiteY3" fmla="*/ 58567 h 117134"/>
                  <a:gd name="connsiteX4" fmla="*/ 94609 w 181493"/>
                  <a:gd name="connsiteY4" fmla="*/ 0 h 117134"/>
                  <a:gd name="connsiteX5" fmla="*/ 86885 w 181493"/>
                  <a:gd name="connsiteY5" fmla="*/ 0 h 117134"/>
                  <a:gd name="connsiteX6" fmla="*/ 0 w 181493"/>
                  <a:gd name="connsiteY6" fmla="*/ 58567 h 117134"/>
                  <a:gd name="connsiteX7" fmla="*/ 0 w 181493"/>
                  <a:gd name="connsiteY7" fmla="*/ 58567 h 117134"/>
                  <a:gd name="connsiteX8" fmla="*/ 86885 w 181493"/>
                  <a:gd name="connsiteY8" fmla="*/ 117135 h 117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1493" h="117134">
                    <a:moveTo>
                      <a:pt x="86885" y="117135"/>
                    </a:moveTo>
                    <a:lnTo>
                      <a:pt x="94609" y="117135"/>
                    </a:lnTo>
                    <a:cubicBezTo>
                      <a:pt x="142235" y="117135"/>
                      <a:pt x="181494" y="90747"/>
                      <a:pt x="181494" y="58567"/>
                    </a:cubicBezTo>
                    <a:lnTo>
                      <a:pt x="181494" y="58567"/>
                    </a:lnTo>
                    <a:cubicBezTo>
                      <a:pt x="181494" y="26388"/>
                      <a:pt x="142878" y="0"/>
                      <a:pt x="94609" y="0"/>
                    </a:cubicBezTo>
                    <a:lnTo>
                      <a:pt x="86885" y="0"/>
                    </a:lnTo>
                    <a:cubicBezTo>
                      <a:pt x="39259" y="0"/>
                      <a:pt x="0" y="26388"/>
                      <a:pt x="0" y="58567"/>
                    </a:cubicBezTo>
                    <a:lnTo>
                      <a:pt x="0" y="58567"/>
                    </a:lnTo>
                    <a:cubicBezTo>
                      <a:pt x="644" y="90747"/>
                      <a:pt x="39259" y="117135"/>
                      <a:pt x="86885" y="117135"/>
                    </a:cubicBez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C757E4D7-226B-4C9E-9535-5685842A5AF8}"/>
                  </a:ext>
                </a:extLst>
              </p:cNvPr>
              <p:cNvSpPr/>
              <p:nvPr/>
            </p:nvSpPr>
            <p:spPr>
              <a:xfrm rot="-10800000">
                <a:off x="2962938" y="3922602"/>
                <a:ext cx="177632" cy="66933"/>
              </a:xfrm>
              <a:custGeom>
                <a:avLst/>
                <a:gdLst>
                  <a:gd name="connsiteX0" fmla="*/ 0 w 177632"/>
                  <a:gd name="connsiteY0" fmla="*/ 0 h 66933"/>
                  <a:gd name="connsiteX1" fmla="*/ 177633 w 177632"/>
                  <a:gd name="connsiteY1" fmla="*/ 0 h 66933"/>
                  <a:gd name="connsiteX2" fmla="*/ 177633 w 177632"/>
                  <a:gd name="connsiteY2" fmla="*/ 66934 h 66933"/>
                  <a:gd name="connsiteX3" fmla="*/ 0 w 177632"/>
                  <a:gd name="connsiteY3" fmla="*/ 66934 h 66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7632" h="66933">
                    <a:moveTo>
                      <a:pt x="0" y="0"/>
                    </a:moveTo>
                    <a:lnTo>
                      <a:pt x="177633" y="0"/>
                    </a:lnTo>
                    <a:lnTo>
                      <a:pt x="177633" y="66934"/>
                    </a:lnTo>
                    <a:lnTo>
                      <a:pt x="0" y="66934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8" name="Freeform: Shape 397">
                <a:extLst>
                  <a:ext uri="{FF2B5EF4-FFF2-40B4-BE49-F238E27FC236}">
                    <a16:creationId xmlns:a16="http://schemas.microsoft.com/office/drawing/2014/main" id="{D2DA7F00-7F1C-4D12-922F-8C1350947EC3}"/>
                  </a:ext>
                </a:extLst>
              </p:cNvPr>
              <p:cNvSpPr/>
              <p:nvPr/>
            </p:nvSpPr>
            <p:spPr>
              <a:xfrm>
                <a:off x="2268051" y="3304220"/>
                <a:ext cx="191147" cy="62428"/>
              </a:xfrm>
              <a:custGeom>
                <a:avLst/>
                <a:gdLst>
                  <a:gd name="connsiteX0" fmla="*/ 0 w 191147"/>
                  <a:gd name="connsiteY0" fmla="*/ 24457 h 62428"/>
                  <a:gd name="connsiteX1" fmla="*/ 180207 w 191147"/>
                  <a:gd name="connsiteY1" fmla="*/ 62428 h 62428"/>
                  <a:gd name="connsiteX2" fmla="*/ 191148 w 191147"/>
                  <a:gd name="connsiteY2" fmla="*/ 38616 h 62428"/>
                  <a:gd name="connsiteX3" fmla="*/ 11585 w 191147"/>
                  <a:gd name="connsiteY3" fmla="*/ 0 h 62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1147" h="62428">
                    <a:moveTo>
                      <a:pt x="0" y="24457"/>
                    </a:moveTo>
                    <a:lnTo>
                      <a:pt x="180207" y="62428"/>
                    </a:lnTo>
                    <a:lnTo>
                      <a:pt x="191148" y="38616"/>
                    </a:lnTo>
                    <a:lnTo>
                      <a:pt x="11585" y="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9" name="Freeform: Shape 398">
                <a:extLst>
                  <a:ext uri="{FF2B5EF4-FFF2-40B4-BE49-F238E27FC236}">
                    <a16:creationId xmlns:a16="http://schemas.microsoft.com/office/drawing/2014/main" id="{2990FD58-DB17-4574-81DC-85D0260D8AB3}"/>
                  </a:ext>
                </a:extLst>
              </p:cNvPr>
              <p:cNvSpPr/>
              <p:nvPr/>
            </p:nvSpPr>
            <p:spPr>
              <a:xfrm rot="-10800000">
                <a:off x="1533113" y="3271291"/>
                <a:ext cx="193078" cy="19307"/>
              </a:xfrm>
              <a:custGeom>
                <a:avLst/>
                <a:gdLst>
                  <a:gd name="connsiteX0" fmla="*/ 0 w 193078"/>
                  <a:gd name="connsiteY0" fmla="*/ 0 h 19307"/>
                  <a:gd name="connsiteX1" fmla="*/ 193079 w 193078"/>
                  <a:gd name="connsiteY1" fmla="*/ 0 h 19307"/>
                  <a:gd name="connsiteX2" fmla="*/ 193079 w 193078"/>
                  <a:gd name="connsiteY2" fmla="*/ 19308 h 19307"/>
                  <a:gd name="connsiteX3" fmla="*/ 0 w 193078"/>
                  <a:gd name="connsiteY3" fmla="*/ 19308 h 19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078" h="19307">
                    <a:moveTo>
                      <a:pt x="0" y="0"/>
                    </a:moveTo>
                    <a:lnTo>
                      <a:pt x="193079" y="0"/>
                    </a:lnTo>
                    <a:lnTo>
                      <a:pt x="193079" y="19308"/>
                    </a:lnTo>
                    <a:lnTo>
                      <a:pt x="0" y="19308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id="{74F8AFDE-CC1E-43AA-AE00-C450E53CCB07}"/>
                  </a:ext>
                </a:extLst>
              </p:cNvPr>
              <p:cNvSpPr/>
              <p:nvPr/>
            </p:nvSpPr>
            <p:spPr>
              <a:xfrm rot="-10800000">
                <a:off x="1532243" y="3245023"/>
                <a:ext cx="193078" cy="19307"/>
              </a:xfrm>
              <a:custGeom>
                <a:avLst/>
                <a:gdLst>
                  <a:gd name="connsiteX0" fmla="*/ 0 w 193078"/>
                  <a:gd name="connsiteY0" fmla="*/ 0 h 19307"/>
                  <a:gd name="connsiteX1" fmla="*/ 193079 w 193078"/>
                  <a:gd name="connsiteY1" fmla="*/ 0 h 19307"/>
                  <a:gd name="connsiteX2" fmla="*/ 193079 w 193078"/>
                  <a:gd name="connsiteY2" fmla="*/ 19308 h 19307"/>
                  <a:gd name="connsiteX3" fmla="*/ 0 w 193078"/>
                  <a:gd name="connsiteY3" fmla="*/ 19308 h 19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3078" h="19307">
                    <a:moveTo>
                      <a:pt x="0" y="0"/>
                    </a:moveTo>
                    <a:lnTo>
                      <a:pt x="193079" y="0"/>
                    </a:lnTo>
                    <a:lnTo>
                      <a:pt x="193079" y="19308"/>
                    </a:lnTo>
                    <a:lnTo>
                      <a:pt x="0" y="19308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id="{90F7FF4D-10C1-446B-9278-EA25F92AF48D}"/>
                  </a:ext>
                </a:extLst>
              </p:cNvPr>
              <p:cNvSpPr/>
              <p:nvPr/>
            </p:nvSpPr>
            <p:spPr>
              <a:xfrm>
                <a:off x="1533065" y="3297784"/>
                <a:ext cx="193078" cy="118421"/>
              </a:xfrm>
              <a:custGeom>
                <a:avLst/>
                <a:gdLst>
                  <a:gd name="connsiteX0" fmla="*/ 96539 w 193078"/>
                  <a:gd name="connsiteY0" fmla="*/ 118421 h 118421"/>
                  <a:gd name="connsiteX1" fmla="*/ 96539 w 193078"/>
                  <a:gd name="connsiteY1" fmla="*/ 118421 h 118421"/>
                  <a:gd name="connsiteX2" fmla="*/ 193079 w 193078"/>
                  <a:gd name="connsiteY2" fmla="*/ 53418 h 118421"/>
                  <a:gd name="connsiteX3" fmla="*/ 193079 w 193078"/>
                  <a:gd name="connsiteY3" fmla="*/ 0 h 118421"/>
                  <a:gd name="connsiteX4" fmla="*/ 0 w 193078"/>
                  <a:gd name="connsiteY4" fmla="*/ 0 h 118421"/>
                  <a:gd name="connsiteX5" fmla="*/ 0 w 193078"/>
                  <a:gd name="connsiteY5" fmla="*/ 53418 h 118421"/>
                  <a:gd name="connsiteX6" fmla="*/ 96539 w 193078"/>
                  <a:gd name="connsiteY6" fmla="*/ 118421 h 118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3078" h="118421">
                    <a:moveTo>
                      <a:pt x="96539" y="118421"/>
                    </a:moveTo>
                    <a:lnTo>
                      <a:pt x="96539" y="118421"/>
                    </a:lnTo>
                    <a:cubicBezTo>
                      <a:pt x="149958" y="118421"/>
                      <a:pt x="193079" y="89460"/>
                      <a:pt x="193079" y="53418"/>
                    </a:cubicBezTo>
                    <a:lnTo>
                      <a:pt x="193079" y="0"/>
                    </a:lnTo>
                    <a:lnTo>
                      <a:pt x="0" y="0"/>
                    </a:lnTo>
                    <a:lnTo>
                      <a:pt x="0" y="53418"/>
                    </a:lnTo>
                    <a:cubicBezTo>
                      <a:pt x="0" y="89460"/>
                      <a:pt x="43121" y="118421"/>
                      <a:pt x="96539" y="118421"/>
                    </a:cubicBez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2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-130485" y="800632"/>
              <a:ext cx="3588545" cy="4355856"/>
              <a:chOff x="-130485" y="800632"/>
              <a:chExt cx="3588545" cy="4355856"/>
            </a:xfrm>
          </p:grpSpPr>
          <p:sp>
            <p:nvSpPr>
              <p:cNvPr id="403" name="Freeform: Shape 402">
                <a:extLst>
                  <a:ext uri="{FF2B5EF4-FFF2-40B4-BE49-F238E27FC236}">
                    <a16:creationId xmlns:a16="http://schemas.microsoft.com/office/drawing/2014/main" id="{C6613425-5B3A-405D-A769-2EAE9252AEB6}"/>
                  </a:ext>
                </a:extLst>
              </p:cNvPr>
              <p:cNvSpPr/>
              <p:nvPr/>
            </p:nvSpPr>
            <p:spPr>
              <a:xfrm>
                <a:off x="343700" y="800632"/>
                <a:ext cx="3114360" cy="4355856"/>
              </a:xfrm>
              <a:custGeom>
                <a:avLst/>
                <a:gdLst>
                  <a:gd name="connsiteX0" fmla="*/ 3114360 w 3114360"/>
                  <a:gd name="connsiteY0" fmla="*/ 0 h 4355856"/>
                  <a:gd name="connsiteX1" fmla="*/ 3114360 w 3114360"/>
                  <a:gd name="connsiteY1" fmla="*/ 4355857 h 4355856"/>
                  <a:gd name="connsiteX2" fmla="*/ 0 w 3114360"/>
                  <a:gd name="connsiteY2" fmla="*/ 4355857 h 4355856"/>
                  <a:gd name="connsiteX3" fmla="*/ 0 w 3114360"/>
                  <a:gd name="connsiteY3" fmla="*/ 0 h 4355856"/>
                  <a:gd name="connsiteX4" fmla="*/ 3114360 w 3114360"/>
                  <a:gd name="connsiteY4" fmla="*/ 0 h 4355856"/>
                  <a:gd name="connsiteX5" fmla="*/ 79162 w 3114360"/>
                  <a:gd name="connsiteY5" fmla="*/ 4300507 h 4355856"/>
                  <a:gd name="connsiteX6" fmla="*/ 3035198 w 3114360"/>
                  <a:gd name="connsiteY6" fmla="*/ 4300507 h 4355856"/>
                  <a:gd name="connsiteX7" fmla="*/ 3035198 w 3114360"/>
                  <a:gd name="connsiteY7" fmla="*/ 51488 h 4355856"/>
                  <a:gd name="connsiteX8" fmla="*/ 79162 w 3114360"/>
                  <a:gd name="connsiteY8" fmla="*/ 51488 h 4355856"/>
                  <a:gd name="connsiteX9" fmla="*/ 79162 w 3114360"/>
                  <a:gd name="connsiteY9" fmla="*/ 4300507 h 4355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14360" h="4355856">
                    <a:moveTo>
                      <a:pt x="3114360" y="0"/>
                    </a:moveTo>
                    <a:lnTo>
                      <a:pt x="3114360" y="4355857"/>
                    </a:lnTo>
                    <a:lnTo>
                      <a:pt x="0" y="4355857"/>
                    </a:lnTo>
                    <a:lnTo>
                      <a:pt x="0" y="0"/>
                    </a:lnTo>
                    <a:lnTo>
                      <a:pt x="3114360" y="0"/>
                    </a:lnTo>
                    <a:close/>
                    <a:moveTo>
                      <a:pt x="79162" y="4300507"/>
                    </a:moveTo>
                    <a:lnTo>
                      <a:pt x="3035198" y="4300507"/>
                    </a:lnTo>
                    <a:lnTo>
                      <a:pt x="3035198" y="51488"/>
                    </a:lnTo>
                    <a:lnTo>
                      <a:pt x="79162" y="51488"/>
                    </a:lnTo>
                    <a:lnTo>
                      <a:pt x="79162" y="4300507"/>
                    </a:lnTo>
                    <a:close/>
                  </a:path>
                </a:pathLst>
              </a:custGeom>
              <a:solidFill>
                <a:srgbClr val="699FF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4" name="Freeform: Shape 403">
                <a:extLst>
                  <a:ext uri="{FF2B5EF4-FFF2-40B4-BE49-F238E27FC236}">
                    <a16:creationId xmlns:a16="http://schemas.microsoft.com/office/drawing/2014/main" id="{19AEEE44-54E5-4F52-A80A-3F80FE465F2C}"/>
                  </a:ext>
                </a:extLst>
              </p:cNvPr>
              <p:cNvSpPr/>
              <p:nvPr/>
            </p:nvSpPr>
            <p:spPr>
              <a:xfrm rot="-10800000">
                <a:off x="-130485" y="800701"/>
                <a:ext cx="474330" cy="4354569"/>
              </a:xfrm>
              <a:custGeom>
                <a:avLst/>
                <a:gdLst>
                  <a:gd name="connsiteX0" fmla="*/ 0 w 474330"/>
                  <a:gd name="connsiteY0" fmla="*/ 0 h 4354569"/>
                  <a:gd name="connsiteX1" fmla="*/ 474330 w 474330"/>
                  <a:gd name="connsiteY1" fmla="*/ 0 h 4354569"/>
                  <a:gd name="connsiteX2" fmla="*/ 474330 w 474330"/>
                  <a:gd name="connsiteY2" fmla="*/ 4354570 h 4354569"/>
                  <a:gd name="connsiteX3" fmla="*/ 0 w 474330"/>
                  <a:gd name="connsiteY3" fmla="*/ 4354570 h 4354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4330" h="4354569">
                    <a:moveTo>
                      <a:pt x="0" y="0"/>
                    </a:moveTo>
                    <a:lnTo>
                      <a:pt x="474330" y="0"/>
                    </a:lnTo>
                    <a:lnTo>
                      <a:pt x="474330" y="4354570"/>
                    </a:lnTo>
                    <a:lnTo>
                      <a:pt x="0" y="4354570"/>
                    </a:lnTo>
                    <a:close/>
                  </a:path>
                </a:pathLst>
              </a:custGeom>
              <a:solidFill>
                <a:srgbClr val="466AA5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5" name="Freeform: Shape 404">
                <a:extLst>
                  <a:ext uri="{FF2B5EF4-FFF2-40B4-BE49-F238E27FC236}">
                    <a16:creationId xmlns:a16="http://schemas.microsoft.com/office/drawing/2014/main" id="{354223FD-301A-4720-B48E-9EA703A39D03}"/>
                  </a:ext>
                </a:extLst>
              </p:cNvPr>
              <p:cNvSpPr/>
              <p:nvPr/>
            </p:nvSpPr>
            <p:spPr>
              <a:xfrm rot="-10800000">
                <a:off x="380168" y="1824620"/>
                <a:ext cx="3041633" cy="119065"/>
              </a:xfrm>
              <a:custGeom>
                <a:avLst/>
                <a:gdLst>
                  <a:gd name="connsiteX0" fmla="*/ 0 w 3041633"/>
                  <a:gd name="connsiteY0" fmla="*/ 0 h 119065"/>
                  <a:gd name="connsiteX1" fmla="*/ 3041634 w 3041633"/>
                  <a:gd name="connsiteY1" fmla="*/ 0 h 119065"/>
                  <a:gd name="connsiteX2" fmla="*/ 3041634 w 3041633"/>
                  <a:gd name="connsiteY2" fmla="*/ 119065 h 119065"/>
                  <a:gd name="connsiteX3" fmla="*/ 0 w 3041633"/>
                  <a:gd name="connsiteY3" fmla="*/ 119065 h 11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1633" h="119065">
                    <a:moveTo>
                      <a:pt x="0" y="0"/>
                    </a:moveTo>
                    <a:lnTo>
                      <a:pt x="3041634" y="0"/>
                    </a:lnTo>
                    <a:lnTo>
                      <a:pt x="3041634" y="119065"/>
                    </a:lnTo>
                    <a:lnTo>
                      <a:pt x="0" y="119065"/>
                    </a:lnTo>
                    <a:close/>
                  </a:path>
                </a:pathLst>
              </a:custGeom>
              <a:solidFill>
                <a:srgbClr val="699FF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6" name="Freeform: Shape 405">
                <a:extLst>
                  <a:ext uri="{FF2B5EF4-FFF2-40B4-BE49-F238E27FC236}">
                    <a16:creationId xmlns:a16="http://schemas.microsoft.com/office/drawing/2014/main" id="{92F71731-FADC-4CC9-94A9-0CD5F69FC19D}"/>
                  </a:ext>
                </a:extLst>
              </p:cNvPr>
              <p:cNvSpPr/>
              <p:nvPr/>
            </p:nvSpPr>
            <p:spPr>
              <a:xfrm rot="-10800000">
                <a:off x="380168" y="2917082"/>
                <a:ext cx="3041633" cy="119065"/>
              </a:xfrm>
              <a:custGeom>
                <a:avLst/>
                <a:gdLst>
                  <a:gd name="connsiteX0" fmla="*/ 0 w 3041633"/>
                  <a:gd name="connsiteY0" fmla="*/ 0 h 119065"/>
                  <a:gd name="connsiteX1" fmla="*/ 3041634 w 3041633"/>
                  <a:gd name="connsiteY1" fmla="*/ 0 h 119065"/>
                  <a:gd name="connsiteX2" fmla="*/ 3041634 w 3041633"/>
                  <a:gd name="connsiteY2" fmla="*/ 119065 h 119065"/>
                  <a:gd name="connsiteX3" fmla="*/ 0 w 3041633"/>
                  <a:gd name="connsiteY3" fmla="*/ 119065 h 11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1633" h="119065">
                    <a:moveTo>
                      <a:pt x="0" y="0"/>
                    </a:moveTo>
                    <a:lnTo>
                      <a:pt x="3041634" y="0"/>
                    </a:lnTo>
                    <a:lnTo>
                      <a:pt x="3041634" y="119065"/>
                    </a:lnTo>
                    <a:lnTo>
                      <a:pt x="0" y="119065"/>
                    </a:lnTo>
                    <a:close/>
                  </a:path>
                </a:pathLst>
              </a:custGeom>
              <a:solidFill>
                <a:srgbClr val="699FF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7" name="Freeform: Shape 406">
                <a:extLst>
                  <a:ext uri="{FF2B5EF4-FFF2-40B4-BE49-F238E27FC236}">
                    <a16:creationId xmlns:a16="http://schemas.microsoft.com/office/drawing/2014/main" id="{4BF8D1FE-EC7B-47CB-BDC8-D6FE61E614DF}"/>
                  </a:ext>
                </a:extLst>
              </p:cNvPr>
              <p:cNvSpPr/>
              <p:nvPr/>
            </p:nvSpPr>
            <p:spPr>
              <a:xfrm rot="-10800000">
                <a:off x="380168" y="4008900"/>
                <a:ext cx="3041633" cy="119065"/>
              </a:xfrm>
              <a:custGeom>
                <a:avLst/>
                <a:gdLst>
                  <a:gd name="connsiteX0" fmla="*/ 0 w 3041633"/>
                  <a:gd name="connsiteY0" fmla="*/ 0 h 119065"/>
                  <a:gd name="connsiteX1" fmla="*/ 3041634 w 3041633"/>
                  <a:gd name="connsiteY1" fmla="*/ 0 h 119065"/>
                  <a:gd name="connsiteX2" fmla="*/ 3041634 w 3041633"/>
                  <a:gd name="connsiteY2" fmla="*/ 119065 h 119065"/>
                  <a:gd name="connsiteX3" fmla="*/ 0 w 3041633"/>
                  <a:gd name="connsiteY3" fmla="*/ 119065 h 119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41633" h="119065">
                    <a:moveTo>
                      <a:pt x="0" y="0"/>
                    </a:moveTo>
                    <a:lnTo>
                      <a:pt x="3041634" y="0"/>
                    </a:lnTo>
                    <a:lnTo>
                      <a:pt x="3041634" y="119065"/>
                    </a:lnTo>
                    <a:lnTo>
                      <a:pt x="0" y="119065"/>
                    </a:lnTo>
                    <a:close/>
                  </a:path>
                </a:pathLst>
              </a:custGeom>
              <a:solidFill>
                <a:srgbClr val="699FF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422862" y="951233"/>
              <a:ext cx="2935440" cy="874646"/>
              <a:chOff x="422862" y="951233"/>
              <a:chExt cx="2935440" cy="874646"/>
            </a:xfrm>
          </p:grpSpPr>
          <p:sp>
            <p:nvSpPr>
              <p:cNvPr id="409" name="Freeform: Shape 408">
                <a:extLst>
                  <a:ext uri="{FF2B5EF4-FFF2-40B4-BE49-F238E27FC236}">
                    <a16:creationId xmlns:a16="http://schemas.microsoft.com/office/drawing/2014/main" id="{A481543C-2839-4FB7-9BAE-E9A7617492A3}"/>
                  </a:ext>
                </a:extLst>
              </p:cNvPr>
              <p:cNvSpPr/>
              <p:nvPr/>
            </p:nvSpPr>
            <p:spPr>
              <a:xfrm>
                <a:off x="1299439" y="1147530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: Shape 409">
                <a:extLst>
                  <a:ext uri="{FF2B5EF4-FFF2-40B4-BE49-F238E27FC236}">
                    <a16:creationId xmlns:a16="http://schemas.microsoft.com/office/drawing/2014/main" id="{A766FB52-8FA9-4F97-8392-D074FAB13E57}"/>
                  </a:ext>
                </a:extLst>
              </p:cNvPr>
              <p:cNvSpPr/>
              <p:nvPr/>
            </p:nvSpPr>
            <p:spPr>
              <a:xfrm>
                <a:off x="2393552" y="1147530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: Shape 410">
                <a:extLst>
                  <a:ext uri="{FF2B5EF4-FFF2-40B4-BE49-F238E27FC236}">
                    <a16:creationId xmlns:a16="http://schemas.microsoft.com/office/drawing/2014/main" id="{F3AE7373-45D3-4F65-A578-EB9637E4DB08}"/>
                  </a:ext>
                </a:extLst>
              </p:cNvPr>
              <p:cNvSpPr/>
              <p:nvPr/>
            </p:nvSpPr>
            <p:spPr>
              <a:xfrm>
                <a:off x="1518262" y="1147530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id="{2B7E2DEA-0C6F-4A79-8386-9D562A4EA424}"/>
                  </a:ext>
                </a:extLst>
              </p:cNvPr>
              <p:cNvSpPr/>
              <p:nvPr/>
            </p:nvSpPr>
            <p:spPr>
              <a:xfrm>
                <a:off x="2174730" y="1054852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F9D4A42D-450B-47D6-852E-D5C9CFBE9AE1}"/>
                  </a:ext>
                </a:extLst>
              </p:cNvPr>
              <p:cNvSpPr/>
              <p:nvPr/>
            </p:nvSpPr>
            <p:spPr>
              <a:xfrm>
                <a:off x="642328" y="1002077"/>
                <a:ext cx="219466" cy="823802"/>
              </a:xfrm>
              <a:custGeom>
                <a:avLst/>
                <a:gdLst>
                  <a:gd name="connsiteX0" fmla="*/ 0 w 219466"/>
                  <a:gd name="connsiteY0" fmla="*/ 0 h 823802"/>
                  <a:gd name="connsiteX1" fmla="*/ 219466 w 219466"/>
                  <a:gd name="connsiteY1" fmla="*/ 0 h 823802"/>
                  <a:gd name="connsiteX2" fmla="*/ 219466 w 219466"/>
                  <a:gd name="connsiteY2" fmla="*/ 823803 h 823802"/>
                  <a:gd name="connsiteX3" fmla="*/ 0 w 219466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23802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9A842113-4612-457E-B7C4-83C53BAEF796}"/>
                  </a:ext>
                </a:extLst>
              </p:cNvPr>
              <p:cNvSpPr/>
              <p:nvPr/>
            </p:nvSpPr>
            <p:spPr>
              <a:xfrm>
                <a:off x="1080617" y="1002077"/>
                <a:ext cx="219466" cy="823802"/>
              </a:xfrm>
              <a:custGeom>
                <a:avLst/>
                <a:gdLst>
                  <a:gd name="connsiteX0" fmla="*/ 0 w 219466"/>
                  <a:gd name="connsiteY0" fmla="*/ 0 h 823802"/>
                  <a:gd name="connsiteX1" fmla="*/ 219466 w 219466"/>
                  <a:gd name="connsiteY1" fmla="*/ 0 h 823802"/>
                  <a:gd name="connsiteX2" fmla="*/ 219466 w 219466"/>
                  <a:gd name="connsiteY2" fmla="*/ 823803 h 823802"/>
                  <a:gd name="connsiteX3" fmla="*/ 0 w 219466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23802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D2E1D772-1CA7-4A20-95B4-E5934445876B}"/>
                  </a:ext>
                </a:extLst>
              </p:cNvPr>
              <p:cNvSpPr/>
              <p:nvPr/>
            </p:nvSpPr>
            <p:spPr>
              <a:xfrm>
                <a:off x="861151" y="951233"/>
                <a:ext cx="219466" cy="874646"/>
              </a:xfrm>
              <a:custGeom>
                <a:avLst/>
                <a:gdLst>
                  <a:gd name="connsiteX0" fmla="*/ 0 w 219466"/>
                  <a:gd name="connsiteY0" fmla="*/ 0 h 874646"/>
                  <a:gd name="connsiteX1" fmla="*/ 219466 w 219466"/>
                  <a:gd name="connsiteY1" fmla="*/ 0 h 874646"/>
                  <a:gd name="connsiteX2" fmla="*/ 219466 w 219466"/>
                  <a:gd name="connsiteY2" fmla="*/ 874647 h 874646"/>
                  <a:gd name="connsiteX3" fmla="*/ 0 w 219466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7464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id="{35C53CCD-7B9D-4742-8D42-29F8C24A573C}"/>
                  </a:ext>
                </a:extLst>
              </p:cNvPr>
              <p:cNvSpPr/>
              <p:nvPr/>
            </p:nvSpPr>
            <p:spPr>
              <a:xfrm>
                <a:off x="422862" y="1054852"/>
                <a:ext cx="219466" cy="770384"/>
              </a:xfrm>
              <a:custGeom>
                <a:avLst/>
                <a:gdLst>
                  <a:gd name="connsiteX0" fmla="*/ 0 w 219466"/>
                  <a:gd name="connsiteY0" fmla="*/ 0 h 770384"/>
                  <a:gd name="connsiteX1" fmla="*/ 219466 w 219466"/>
                  <a:gd name="connsiteY1" fmla="*/ 0 h 770384"/>
                  <a:gd name="connsiteX2" fmla="*/ 219466 w 219466"/>
                  <a:gd name="connsiteY2" fmla="*/ 770384 h 770384"/>
                  <a:gd name="connsiteX3" fmla="*/ 0 w 219466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770384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799C5FEC-0F79-4135-B1F5-1BE75C763E18}"/>
                  </a:ext>
                </a:extLst>
              </p:cNvPr>
              <p:cNvSpPr/>
              <p:nvPr/>
            </p:nvSpPr>
            <p:spPr>
              <a:xfrm>
                <a:off x="2613018" y="1147530"/>
                <a:ext cx="219466" cy="677706"/>
              </a:xfrm>
              <a:custGeom>
                <a:avLst/>
                <a:gdLst>
                  <a:gd name="connsiteX0" fmla="*/ 0 w 219466"/>
                  <a:gd name="connsiteY0" fmla="*/ 0 h 677706"/>
                  <a:gd name="connsiteX1" fmla="*/ 219466 w 219466"/>
                  <a:gd name="connsiteY1" fmla="*/ 0 h 677706"/>
                  <a:gd name="connsiteX2" fmla="*/ 219466 w 219466"/>
                  <a:gd name="connsiteY2" fmla="*/ 677706 h 677706"/>
                  <a:gd name="connsiteX3" fmla="*/ 0 w 219466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67770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: Shape 417">
                <a:extLst>
                  <a:ext uri="{FF2B5EF4-FFF2-40B4-BE49-F238E27FC236}">
                    <a16:creationId xmlns:a16="http://schemas.microsoft.com/office/drawing/2014/main" id="{01D48645-5B76-4B34-B6CA-AFF5EF60A7EF}"/>
                  </a:ext>
                </a:extLst>
              </p:cNvPr>
              <p:cNvSpPr/>
              <p:nvPr/>
            </p:nvSpPr>
            <p:spPr>
              <a:xfrm>
                <a:off x="1736441" y="1001434"/>
                <a:ext cx="219466" cy="823802"/>
              </a:xfrm>
              <a:custGeom>
                <a:avLst/>
                <a:gdLst>
                  <a:gd name="connsiteX0" fmla="*/ 0 w 219466"/>
                  <a:gd name="connsiteY0" fmla="*/ 0 h 823802"/>
                  <a:gd name="connsiteX1" fmla="*/ 219466 w 219466"/>
                  <a:gd name="connsiteY1" fmla="*/ 0 h 823802"/>
                  <a:gd name="connsiteX2" fmla="*/ 219466 w 219466"/>
                  <a:gd name="connsiteY2" fmla="*/ 823803 h 823802"/>
                  <a:gd name="connsiteX3" fmla="*/ 0 w 219466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23802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9" name="Freeform: Shape 418">
                <a:extLst>
                  <a:ext uri="{FF2B5EF4-FFF2-40B4-BE49-F238E27FC236}">
                    <a16:creationId xmlns:a16="http://schemas.microsoft.com/office/drawing/2014/main" id="{7E2E45AA-C0A2-4CCB-8C80-305CA3ABBDB5}"/>
                  </a:ext>
                </a:extLst>
              </p:cNvPr>
              <p:cNvSpPr/>
              <p:nvPr/>
            </p:nvSpPr>
            <p:spPr>
              <a:xfrm>
                <a:off x="1955264" y="951233"/>
                <a:ext cx="219466" cy="874646"/>
              </a:xfrm>
              <a:custGeom>
                <a:avLst/>
                <a:gdLst>
                  <a:gd name="connsiteX0" fmla="*/ 0 w 219466"/>
                  <a:gd name="connsiteY0" fmla="*/ 0 h 874646"/>
                  <a:gd name="connsiteX1" fmla="*/ 219466 w 219466"/>
                  <a:gd name="connsiteY1" fmla="*/ 0 h 874646"/>
                  <a:gd name="connsiteX2" fmla="*/ 219466 w 219466"/>
                  <a:gd name="connsiteY2" fmla="*/ 874647 h 874646"/>
                  <a:gd name="connsiteX3" fmla="*/ 0 w 219466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9466" h="874646">
                    <a:moveTo>
                      <a:pt x="0" y="0"/>
                    </a:moveTo>
                    <a:lnTo>
                      <a:pt x="219466" y="0"/>
                    </a:lnTo>
                    <a:lnTo>
                      <a:pt x="219466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0" name="Freeform: Shape 419">
                <a:extLst>
                  <a:ext uri="{FF2B5EF4-FFF2-40B4-BE49-F238E27FC236}">
                    <a16:creationId xmlns:a16="http://schemas.microsoft.com/office/drawing/2014/main" id="{231BF872-D06B-486A-A720-128DE91D5ACF}"/>
                  </a:ext>
                </a:extLst>
              </p:cNvPr>
              <p:cNvSpPr/>
              <p:nvPr/>
            </p:nvSpPr>
            <p:spPr>
              <a:xfrm>
                <a:off x="2809315" y="1045198"/>
                <a:ext cx="548987" cy="780038"/>
              </a:xfrm>
              <a:custGeom>
                <a:avLst/>
                <a:gdLst>
                  <a:gd name="connsiteX0" fmla="*/ 548987 w 548987"/>
                  <a:gd name="connsiteY0" fmla="*/ 733699 h 780038"/>
                  <a:gd name="connsiteX1" fmla="*/ 339819 w 548987"/>
                  <a:gd name="connsiteY1" fmla="*/ 780038 h 780038"/>
                  <a:gd name="connsiteX2" fmla="*/ 0 w 548987"/>
                  <a:gd name="connsiteY2" fmla="*/ 46339 h 780038"/>
                  <a:gd name="connsiteX3" fmla="*/ 208525 w 548987"/>
                  <a:gd name="connsiteY3" fmla="*/ 0 h 78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8987" h="780038">
                    <a:moveTo>
                      <a:pt x="548987" y="733699"/>
                    </a:moveTo>
                    <a:lnTo>
                      <a:pt x="339819" y="780038"/>
                    </a:lnTo>
                    <a:lnTo>
                      <a:pt x="0" y="46339"/>
                    </a:lnTo>
                    <a:lnTo>
                      <a:pt x="208525" y="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1" name="Freeform: Shape 420">
                <a:extLst>
                  <a:ext uri="{FF2B5EF4-FFF2-40B4-BE49-F238E27FC236}">
                    <a16:creationId xmlns:a16="http://schemas.microsoft.com/office/drawing/2014/main" id="{A82E6F4F-ADEF-4EAC-A21A-6F145A0189B2}"/>
                  </a:ext>
                </a:extLst>
              </p:cNvPr>
              <p:cNvSpPr/>
              <p:nvPr/>
            </p:nvSpPr>
            <p:spPr>
              <a:xfrm>
                <a:off x="2421870" y="1187433"/>
                <a:ext cx="166047" cy="129362"/>
              </a:xfrm>
              <a:custGeom>
                <a:avLst/>
                <a:gdLst>
                  <a:gd name="connsiteX0" fmla="*/ 0 w 166047"/>
                  <a:gd name="connsiteY0" fmla="*/ 0 h 129362"/>
                  <a:gd name="connsiteX1" fmla="*/ 166048 w 166047"/>
                  <a:gd name="connsiteY1" fmla="*/ 0 h 129362"/>
                  <a:gd name="connsiteX2" fmla="*/ 166048 w 166047"/>
                  <a:gd name="connsiteY2" fmla="*/ 129363 h 129362"/>
                  <a:gd name="connsiteX3" fmla="*/ 0 w 166047"/>
                  <a:gd name="connsiteY3" fmla="*/ 129363 h 129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6047" h="129362">
                    <a:moveTo>
                      <a:pt x="0" y="0"/>
                    </a:moveTo>
                    <a:lnTo>
                      <a:pt x="166048" y="0"/>
                    </a:lnTo>
                    <a:lnTo>
                      <a:pt x="166048" y="129363"/>
                    </a:lnTo>
                    <a:lnTo>
                      <a:pt x="0" y="12936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2" name="Freeform: Shape 421">
                <a:extLst>
                  <a:ext uri="{FF2B5EF4-FFF2-40B4-BE49-F238E27FC236}">
                    <a16:creationId xmlns:a16="http://schemas.microsoft.com/office/drawing/2014/main" id="{E6FCB027-4315-4B3E-9E97-58F23E9B9D8E}"/>
                  </a:ext>
                </a:extLst>
              </p:cNvPr>
              <p:cNvSpPr/>
              <p:nvPr/>
            </p:nvSpPr>
            <p:spPr>
              <a:xfrm>
                <a:off x="1976502" y="998216"/>
                <a:ext cx="167334" cy="30892"/>
              </a:xfrm>
              <a:custGeom>
                <a:avLst/>
                <a:gdLst>
                  <a:gd name="connsiteX0" fmla="*/ 0 w 167334"/>
                  <a:gd name="connsiteY0" fmla="*/ 0 h 30892"/>
                  <a:gd name="connsiteX1" fmla="*/ 167335 w 167334"/>
                  <a:gd name="connsiteY1" fmla="*/ 0 h 30892"/>
                  <a:gd name="connsiteX2" fmla="*/ 167335 w 167334"/>
                  <a:gd name="connsiteY2" fmla="*/ 30893 h 30892"/>
                  <a:gd name="connsiteX3" fmla="*/ 0 w 167334"/>
                  <a:gd name="connsiteY3" fmla="*/ 30893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334" h="30892">
                    <a:moveTo>
                      <a:pt x="0" y="0"/>
                    </a:moveTo>
                    <a:lnTo>
                      <a:pt x="167335" y="0"/>
                    </a:lnTo>
                    <a:lnTo>
                      <a:pt x="167335" y="30893"/>
                    </a:lnTo>
                    <a:lnTo>
                      <a:pt x="0" y="3089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: Shape 422">
                <a:extLst>
                  <a:ext uri="{FF2B5EF4-FFF2-40B4-BE49-F238E27FC236}">
                    <a16:creationId xmlns:a16="http://schemas.microsoft.com/office/drawing/2014/main" id="{6F3607F9-284F-4D4B-88F2-11A1B1A10E9D}"/>
                  </a:ext>
                </a:extLst>
              </p:cNvPr>
              <p:cNvSpPr/>
              <p:nvPr/>
            </p:nvSpPr>
            <p:spPr>
              <a:xfrm>
                <a:off x="1976502" y="1049703"/>
                <a:ext cx="167334" cy="30892"/>
              </a:xfrm>
              <a:custGeom>
                <a:avLst/>
                <a:gdLst>
                  <a:gd name="connsiteX0" fmla="*/ 0 w 167334"/>
                  <a:gd name="connsiteY0" fmla="*/ 0 h 30892"/>
                  <a:gd name="connsiteX1" fmla="*/ 167335 w 167334"/>
                  <a:gd name="connsiteY1" fmla="*/ 0 h 30892"/>
                  <a:gd name="connsiteX2" fmla="*/ 167335 w 167334"/>
                  <a:gd name="connsiteY2" fmla="*/ 30893 h 30892"/>
                  <a:gd name="connsiteX3" fmla="*/ 0 w 167334"/>
                  <a:gd name="connsiteY3" fmla="*/ 30893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7334" h="30892">
                    <a:moveTo>
                      <a:pt x="0" y="0"/>
                    </a:moveTo>
                    <a:lnTo>
                      <a:pt x="167335" y="0"/>
                    </a:lnTo>
                    <a:lnTo>
                      <a:pt x="167335" y="30893"/>
                    </a:lnTo>
                    <a:lnTo>
                      <a:pt x="0" y="3089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4" name="Freeform: Shape 423">
                <a:extLst>
                  <a:ext uri="{FF2B5EF4-FFF2-40B4-BE49-F238E27FC236}">
                    <a16:creationId xmlns:a16="http://schemas.microsoft.com/office/drawing/2014/main" id="{5C466383-4FC3-4BF2-BD68-66958F9EB9CA}"/>
                  </a:ext>
                </a:extLst>
              </p:cNvPr>
              <p:cNvSpPr/>
              <p:nvPr/>
            </p:nvSpPr>
            <p:spPr>
              <a:xfrm>
                <a:off x="2192107" y="1129509"/>
                <a:ext cx="183424" cy="15446"/>
              </a:xfrm>
              <a:custGeom>
                <a:avLst/>
                <a:gdLst>
                  <a:gd name="connsiteX0" fmla="*/ 0 w 183424"/>
                  <a:gd name="connsiteY0" fmla="*/ 0 h 15446"/>
                  <a:gd name="connsiteX1" fmla="*/ 183425 w 183424"/>
                  <a:gd name="connsiteY1" fmla="*/ 0 h 15446"/>
                  <a:gd name="connsiteX2" fmla="*/ 183425 w 183424"/>
                  <a:gd name="connsiteY2" fmla="*/ 15446 h 15446"/>
                  <a:gd name="connsiteX3" fmla="*/ 0 w 183424"/>
                  <a:gd name="connsiteY3" fmla="*/ 15446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424" h="15446">
                    <a:moveTo>
                      <a:pt x="0" y="0"/>
                    </a:moveTo>
                    <a:lnTo>
                      <a:pt x="183425" y="0"/>
                    </a:lnTo>
                    <a:lnTo>
                      <a:pt x="183425" y="15446"/>
                    </a:lnTo>
                    <a:lnTo>
                      <a:pt x="0" y="15446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5" name="Freeform: Shape 424">
                <a:extLst>
                  <a:ext uri="{FF2B5EF4-FFF2-40B4-BE49-F238E27FC236}">
                    <a16:creationId xmlns:a16="http://schemas.microsoft.com/office/drawing/2014/main" id="{50FAC40C-BF17-40AF-AD1F-E4C88F282A0B}"/>
                  </a:ext>
                </a:extLst>
              </p:cNvPr>
              <p:cNvSpPr/>
              <p:nvPr/>
            </p:nvSpPr>
            <p:spPr>
              <a:xfrm>
                <a:off x="451180" y="1087675"/>
                <a:ext cx="162186" cy="138373"/>
              </a:xfrm>
              <a:custGeom>
                <a:avLst/>
                <a:gdLst>
                  <a:gd name="connsiteX0" fmla="*/ 107480 w 162186"/>
                  <a:gd name="connsiteY0" fmla="*/ 138373 h 138373"/>
                  <a:gd name="connsiteX1" fmla="*/ 54706 w 162186"/>
                  <a:gd name="connsiteY1" fmla="*/ 138373 h 138373"/>
                  <a:gd name="connsiteX2" fmla="*/ 0 w 162186"/>
                  <a:gd name="connsiteY2" fmla="*/ 83667 h 138373"/>
                  <a:gd name="connsiteX3" fmla="*/ 0 w 162186"/>
                  <a:gd name="connsiteY3" fmla="*/ 0 h 138373"/>
                  <a:gd name="connsiteX4" fmla="*/ 162186 w 162186"/>
                  <a:gd name="connsiteY4" fmla="*/ 0 h 138373"/>
                  <a:gd name="connsiteX5" fmla="*/ 162186 w 162186"/>
                  <a:gd name="connsiteY5" fmla="*/ 83667 h 138373"/>
                  <a:gd name="connsiteX6" fmla="*/ 107480 w 162186"/>
                  <a:gd name="connsiteY6" fmla="*/ 138373 h 138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186" h="138373">
                    <a:moveTo>
                      <a:pt x="107480" y="138373"/>
                    </a:moveTo>
                    <a:lnTo>
                      <a:pt x="54706" y="138373"/>
                    </a:lnTo>
                    <a:cubicBezTo>
                      <a:pt x="24457" y="138373"/>
                      <a:pt x="0" y="113916"/>
                      <a:pt x="0" y="83667"/>
                    </a:cubicBezTo>
                    <a:lnTo>
                      <a:pt x="0" y="0"/>
                    </a:lnTo>
                    <a:lnTo>
                      <a:pt x="162186" y="0"/>
                    </a:lnTo>
                    <a:lnTo>
                      <a:pt x="162186" y="83667"/>
                    </a:lnTo>
                    <a:cubicBezTo>
                      <a:pt x="161543" y="113916"/>
                      <a:pt x="137086" y="138373"/>
                      <a:pt x="107480" y="138373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6" name="Freeform: Shape 425">
                <a:extLst>
                  <a:ext uri="{FF2B5EF4-FFF2-40B4-BE49-F238E27FC236}">
                    <a16:creationId xmlns:a16="http://schemas.microsoft.com/office/drawing/2014/main" id="{BC460CA2-CED6-4C28-9FC6-144CA49A3475}"/>
                  </a:ext>
                </a:extLst>
              </p:cNvPr>
              <p:cNvSpPr/>
              <p:nvPr/>
            </p:nvSpPr>
            <p:spPr>
              <a:xfrm>
                <a:off x="1093489" y="1025890"/>
                <a:ext cx="185355" cy="16733"/>
              </a:xfrm>
              <a:custGeom>
                <a:avLst/>
                <a:gdLst>
                  <a:gd name="connsiteX0" fmla="*/ 0 w 185355"/>
                  <a:gd name="connsiteY0" fmla="*/ 0 h 16733"/>
                  <a:gd name="connsiteX1" fmla="*/ 185356 w 185355"/>
                  <a:gd name="connsiteY1" fmla="*/ 0 h 16733"/>
                  <a:gd name="connsiteX2" fmla="*/ 185356 w 185355"/>
                  <a:gd name="connsiteY2" fmla="*/ 16733 h 16733"/>
                  <a:gd name="connsiteX3" fmla="*/ 0 w 185355"/>
                  <a:gd name="connsiteY3" fmla="*/ 16733 h 1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5355" h="16733">
                    <a:moveTo>
                      <a:pt x="0" y="0"/>
                    </a:moveTo>
                    <a:lnTo>
                      <a:pt x="185356" y="0"/>
                    </a:lnTo>
                    <a:lnTo>
                      <a:pt x="185356" y="16733"/>
                    </a:lnTo>
                    <a:lnTo>
                      <a:pt x="0" y="16733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AB6FF21F-B941-4049-BE15-4B821F71F663}"/>
                  </a:ext>
                </a:extLst>
              </p:cNvPr>
              <p:cNvSpPr/>
              <p:nvPr/>
            </p:nvSpPr>
            <p:spPr>
              <a:xfrm>
                <a:off x="877884" y="1784690"/>
                <a:ext cx="184711" cy="26387"/>
              </a:xfrm>
              <a:custGeom>
                <a:avLst/>
                <a:gdLst>
                  <a:gd name="connsiteX0" fmla="*/ 0 w 184711"/>
                  <a:gd name="connsiteY0" fmla="*/ 0 h 26387"/>
                  <a:gd name="connsiteX1" fmla="*/ 184712 w 184711"/>
                  <a:gd name="connsiteY1" fmla="*/ 0 h 26387"/>
                  <a:gd name="connsiteX2" fmla="*/ 184712 w 184711"/>
                  <a:gd name="connsiteY2" fmla="*/ 26387 h 26387"/>
                  <a:gd name="connsiteX3" fmla="*/ 0 w 184711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711" h="26387">
                    <a:moveTo>
                      <a:pt x="0" y="0"/>
                    </a:moveTo>
                    <a:lnTo>
                      <a:pt x="184712" y="0"/>
                    </a:lnTo>
                    <a:lnTo>
                      <a:pt x="184712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8" name="Freeform: Shape 427">
                <a:extLst>
                  <a:ext uri="{FF2B5EF4-FFF2-40B4-BE49-F238E27FC236}">
                    <a16:creationId xmlns:a16="http://schemas.microsoft.com/office/drawing/2014/main" id="{B27274D5-68B1-446B-810D-FEC5763E386F}"/>
                  </a:ext>
                </a:extLst>
              </p:cNvPr>
              <p:cNvSpPr/>
              <p:nvPr/>
            </p:nvSpPr>
            <p:spPr>
              <a:xfrm>
                <a:off x="877884" y="1749292"/>
                <a:ext cx="184711" cy="26387"/>
              </a:xfrm>
              <a:custGeom>
                <a:avLst/>
                <a:gdLst>
                  <a:gd name="connsiteX0" fmla="*/ 0 w 184711"/>
                  <a:gd name="connsiteY0" fmla="*/ 0 h 26387"/>
                  <a:gd name="connsiteX1" fmla="*/ 184712 w 184711"/>
                  <a:gd name="connsiteY1" fmla="*/ 0 h 26387"/>
                  <a:gd name="connsiteX2" fmla="*/ 184712 w 184711"/>
                  <a:gd name="connsiteY2" fmla="*/ 26387 h 26387"/>
                  <a:gd name="connsiteX3" fmla="*/ 0 w 184711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4711" h="26387">
                    <a:moveTo>
                      <a:pt x="0" y="0"/>
                    </a:moveTo>
                    <a:lnTo>
                      <a:pt x="184712" y="0"/>
                    </a:lnTo>
                    <a:lnTo>
                      <a:pt x="184712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9" name="Freeform: Shape 428">
                <a:extLst>
                  <a:ext uri="{FF2B5EF4-FFF2-40B4-BE49-F238E27FC236}">
                    <a16:creationId xmlns:a16="http://schemas.microsoft.com/office/drawing/2014/main" id="{22CB5D93-CA1A-44F9-B1E3-D7C48DD74D78}"/>
                  </a:ext>
                </a:extLst>
              </p:cNvPr>
              <p:cNvSpPr/>
              <p:nvPr/>
            </p:nvSpPr>
            <p:spPr>
              <a:xfrm>
                <a:off x="890113" y="1617355"/>
                <a:ext cx="159611" cy="108124"/>
              </a:xfrm>
              <a:custGeom>
                <a:avLst/>
                <a:gdLst>
                  <a:gd name="connsiteX0" fmla="*/ 79806 w 159611"/>
                  <a:gd name="connsiteY0" fmla="*/ 108124 h 108124"/>
                  <a:gd name="connsiteX1" fmla="*/ 79806 w 159611"/>
                  <a:gd name="connsiteY1" fmla="*/ 108124 h 108124"/>
                  <a:gd name="connsiteX2" fmla="*/ 0 w 159611"/>
                  <a:gd name="connsiteY2" fmla="*/ 54062 h 108124"/>
                  <a:gd name="connsiteX3" fmla="*/ 0 w 159611"/>
                  <a:gd name="connsiteY3" fmla="*/ 54062 h 108124"/>
                  <a:gd name="connsiteX4" fmla="*/ 79806 w 159611"/>
                  <a:gd name="connsiteY4" fmla="*/ 0 h 108124"/>
                  <a:gd name="connsiteX5" fmla="*/ 79806 w 159611"/>
                  <a:gd name="connsiteY5" fmla="*/ 0 h 108124"/>
                  <a:gd name="connsiteX6" fmla="*/ 159612 w 159611"/>
                  <a:gd name="connsiteY6" fmla="*/ 54062 h 108124"/>
                  <a:gd name="connsiteX7" fmla="*/ 159612 w 159611"/>
                  <a:gd name="connsiteY7" fmla="*/ 54062 h 108124"/>
                  <a:gd name="connsiteX8" fmla="*/ 79806 w 159611"/>
                  <a:gd name="connsiteY8" fmla="*/ 108124 h 10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9611" h="108124">
                    <a:moveTo>
                      <a:pt x="79806" y="108124"/>
                    </a:moveTo>
                    <a:lnTo>
                      <a:pt x="79806" y="108124"/>
                    </a:lnTo>
                    <a:cubicBezTo>
                      <a:pt x="35398" y="108124"/>
                      <a:pt x="0" y="84311"/>
                      <a:pt x="0" y="54062"/>
                    </a:cubicBezTo>
                    <a:lnTo>
                      <a:pt x="0" y="54062"/>
                    </a:lnTo>
                    <a:cubicBezTo>
                      <a:pt x="0" y="24457"/>
                      <a:pt x="36041" y="0"/>
                      <a:pt x="79806" y="0"/>
                    </a:cubicBezTo>
                    <a:lnTo>
                      <a:pt x="79806" y="0"/>
                    </a:lnTo>
                    <a:cubicBezTo>
                      <a:pt x="124214" y="0"/>
                      <a:pt x="159612" y="23813"/>
                      <a:pt x="159612" y="54062"/>
                    </a:cubicBezTo>
                    <a:lnTo>
                      <a:pt x="159612" y="54062"/>
                    </a:lnTo>
                    <a:cubicBezTo>
                      <a:pt x="159612" y="83667"/>
                      <a:pt x="123570" y="108124"/>
                      <a:pt x="79806" y="108124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0" name="Freeform: Shape 429">
                <a:extLst>
                  <a:ext uri="{FF2B5EF4-FFF2-40B4-BE49-F238E27FC236}">
                    <a16:creationId xmlns:a16="http://schemas.microsoft.com/office/drawing/2014/main" id="{A5ECEF25-864A-40BB-99BA-3F97C2F9B5DE}"/>
                  </a:ext>
                </a:extLst>
              </p:cNvPr>
              <p:cNvSpPr/>
              <p:nvPr/>
            </p:nvSpPr>
            <p:spPr>
              <a:xfrm>
                <a:off x="671290" y="1258872"/>
                <a:ext cx="160898" cy="259369"/>
              </a:xfrm>
              <a:custGeom>
                <a:avLst/>
                <a:gdLst>
                  <a:gd name="connsiteX0" fmla="*/ 0 w 160898"/>
                  <a:gd name="connsiteY0" fmla="*/ 0 h 259369"/>
                  <a:gd name="connsiteX1" fmla="*/ 160899 w 160898"/>
                  <a:gd name="connsiteY1" fmla="*/ 0 h 259369"/>
                  <a:gd name="connsiteX2" fmla="*/ 160899 w 160898"/>
                  <a:gd name="connsiteY2" fmla="*/ 259369 h 259369"/>
                  <a:gd name="connsiteX3" fmla="*/ 0 w 160898"/>
                  <a:gd name="connsiteY3" fmla="*/ 259369 h 259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898" h="259369">
                    <a:moveTo>
                      <a:pt x="0" y="0"/>
                    </a:moveTo>
                    <a:lnTo>
                      <a:pt x="160899" y="0"/>
                    </a:lnTo>
                    <a:lnTo>
                      <a:pt x="160899" y="259369"/>
                    </a:lnTo>
                    <a:lnTo>
                      <a:pt x="0" y="25936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1" name="Freeform: Shape 430">
                <a:extLst>
                  <a:ext uri="{FF2B5EF4-FFF2-40B4-BE49-F238E27FC236}">
                    <a16:creationId xmlns:a16="http://schemas.microsoft.com/office/drawing/2014/main" id="{C2B133E5-60EC-4BC8-B483-E05861435F45}"/>
                  </a:ext>
                </a:extLst>
              </p:cNvPr>
              <p:cNvSpPr/>
              <p:nvPr/>
            </p:nvSpPr>
            <p:spPr>
              <a:xfrm>
                <a:off x="1320678" y="1203523"/>
                <a:ext cx="172483" cy="26387"/>
              </a:xfrm>
              <a:custGeom>
                <a:avLst/>
                <a:gdLst>
                  <a:gd name="connsiteX0" fmla="*/ 0 w 172483"/>
                  <a:gd name="connsiteY0" fmla="*/ 0 h 26387"/>
                  <a:gd name="connsiteX1" fmla="*/ 172484 w 172483"/>
                  <a:gd name="connsiteY1" fmla="*/ 0 h 26387"/>
                  <a:gd name="connsiteX2" fmla="*/ 172484 w 172483"/>
                  <a:gd name="connsiteY2" fmla="*/ 26387 h 26387"/>
                  <a:gd name="connsiteX3" fmla="*/ 0 w 172483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26387">
                    <a:moveTo>
                      <a:pt x="0" y="0"/>
                    </a:moveTo>
                    <a:lnTo>
                      <a:pt x="172484" y="0"/>
                    </a:lnTo>
                    <a:lnTo>
                      <a:pt x="172484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8E325B81-859E-4973-A01C-6C7BBCF2CB59}"/>
                  </a:ext>
                </a:extLst>
              </p:cNvPr>
              <p:cNvSpPr/>
              <p:nvPr/>
            </p:nvSpPr>
            <p:spPr>
              <a:xfrm>
                <a:off x="1322609" y="1338034"/>
                <a:ext cx="172483" cy="26387"/>
              </a:xfrm>
              <a:custGeom>
                <a:avLst/>
                <a:gdLst>
                  <a:gd name="connsiteX0" fmla="*/ 0 w 172483"/>
                  <a:gd name="connsiteY0" fmla="*/ 0 h 26387"/>
                  <a:gd name="connsiteX1" fmla="*/ 172484 w 172483"/>
                  <a:gd name="connsiteY1" fmla="*/ 0 h 26387"/>
                  <a:gd name="connsiteX2" fmla="*/ 172484 w 172483"/>
                  <a:gd name="connsiteY2" fmla="*/ 26387 h 26387"/>
                  <a:gd name="connsiteX3" fmla="*/ 0 w 172483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483" h="26387">
                    <a:moveTo>
                      <a:pt x="0" y="0"/>
                    </a:moveTo>
                    <a:lnTo>
                      <a:pt x="172484" y="0"/>
                    </a:lnTo>
                    <a:lnTo>
                      <a:pt x="172484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77D52E75-86C9-4961-BF57-22D7CD720FF7}"/>
                  </a:ext>
                </a:extLst>
              </p:cNvPr>
              <p:cNvSpPr/>
              <p:nvPr/>
            </p:nvSpPr>
            <p:spPr>
              <a:xfrm>
                <a:off x="2628465" y="1219613"/>
                <a:ext cx="180228" cy="39902"/>
              </a:xfrm>
              <a:custGeom>
                <a:avLst/>
                <a:gdLst>
                  <a:gd name="connsiteX0" fmla="*/ 150601 w 180228"/>
                  <a:gd name="connsiteY0" fmla="*/ 39903 h 39902"/>
                  <a:gd name="connsiteX1" fmla="*/ 29605 w 180228"/>
                  <a:gd name="connsiteY1" fmla="*/ 39903 h 39902"/>
                  <a:gd name="connsiteX2" fmla="*/ 0 w 180228"/>
                  <a:gd name="connsiteY2" fmla="*/ 19952 h 39902"/>
                  <a:gd name="connsiteX3" fmla="*/ 0 w 180228"/>
                  <a:gd name="connsiteY3" fmla="*/ 19952 h 39902"/>
                  <a:gd name="connsiteX4" fmla="*/ 29605 w 180228"/>
                  <a:gd name="connsiteY4" fmla="*/ 0 h 39902"/>
                  <a:gd name="connsiteX5" fmla="*/ 150601 w 180228"/>
                  <a:gd name="connsiteY5" fmla="*/ 0 h 39902"/>
                  <a:gd name="connsiteX6" fmla="*/ 180207 w 180228"/>
                  <a:gd name="connsiteY6" fmla="*/ 19952 h 39902"/>
                  <a:gd name="connsiteX7" fmla="*/ 180207 w 180228"/>
                  <a:gd name="connsiteY7" fmla="*/ 19952 h 39902"/>
                  <a:gd name="connsiteX8" fmla="*/ 150601 w 180228"/>
                  <a:gd name="connsiteY8" fmla="*/ 39903 h 39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0228" h="39902">
                    <a:moveTo>
                      <a:pt x="150601" y="39903"/>
                    </a:moveTo>
                    <a:lnTo>
                      <a:pt x="29605" y="39903"/>
                    </a:lnTo>
                    <a:cubicBezTo>
                      <a:pt x="12872" y="39903"/>
                      <a:pt x="0" y="30893"/>
                      <a:pt x="0" y="19952"/>
                    </a:cubicBezTo>
                    <a:lnTo>
                      <a:pt x="0" y="19952"/>
                    </a:lnTo>
                    <a:cubicBezTo>
                      <a:pt x="0" y="9010"/>
                      <a:pt x="13515" y="0"/>
                      <a:pt x="29605" y="0"/>
                    </a:cubicBezTo>
                    <a:lnTo>
                      <a:pt x="150601" y="0"/>
                    </a:lnTo>
                    <a:cubicBezTo>
                      <a:pt x="167335" y="0"/>
                      <a:pt x="180207" y="9010"/>
                      <a:pt x="180207" y="19952"/>
                    </a:cubicBezTo>
                    <a:lnTo>
                      <a:pt x="180207" y="19952"/>
                    </a:lnTo>
                    <a:cubicBezTo>
                      <a:pt x="180850" y="30893"/>
                      <a:pt x="167335" y="39903"/>
                      <a:pt x="150601" y="399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34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11764951" y="1184858"/>
            <a:ext cx="2094173" cy="3999304"/>
            <a:chOff x="11764951" y="1184858"/>
            <a:chExt cx="2094173" cy="3999304"/>
          </a:xfrm>
        </p:grpSpPr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F97366D3-0579-4D0C-8277-29773145FE39}"/>
                </a:ext>
              </a:extLst>
            </p:cNvPr>
            <p:cNvSpPr/>
            <p:nvPr/>
          </p:nvSpPr>
          <p:spPr>
            <a:xfrm>
              <a:off x="12172991" y="1186789"/>
              <a:ext cx="1685577" cy="3980640"/>
            </a:xfrm>
            <a:custGeom>
              <a:avLst/>
              <a:gdLst>
                <a:gd name="connsiteX0" fmla="*/ 0 w 1685577"/>
                <a:gd name="connsiteY0" fmla="*/ 0 h 3980640"/>
                <a:gd name="connsiteX1" fmla="*/ 1685577 w 1685577"/>
                <a:gd name="connsiteY1" fmla="*/ 0 h 3980640"/>
                <a:gd name="connsiteX2" fmla="*/ 1685577 w 1685577"/>
                <a:gd name="connsiteY2" fmla="*/ 3980640 h 3980640"/>
                <a:gd name="connsiteX3" fmla="*/ -1 w 1685577"/>
                <a:gd name="connsiteY3" fmla="*/ 3980640 h 398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577" h="3980640">
                  <a:moveTo>
                    <a:pt x="0" y="0"/>
                  </a:moveTo>
                  <a:lnTo>
                    <a:pt x="1685577" y="0"/>
                  </a:lnTo>
                  <a:lnTo>
                    <a:pt x="1685577" y="3980640"/>
                  </a:lnTo>
                  <a:lnTo>
                    <a:pt x="-1" y="3980640"/>
                  </a:lnTo>
                  <a:close/>
                </a:path>
              </a:pathLst>
            </a:custGeom>
            <a:solidFill>
              <a:srgbClr val="4A84D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2207745" y="3430364"/>
              <a:ext cx="1448090" cy="697014"/>
              <a:chOff x="12207745" y="3430364"/>
              <a:chExt cx="1448090" cy="697014"/>
            </a:xfrm>
          </p:grpSpPr>
          <p:sp>
            <p:nvSpPr>
              <p:cNvPr id="437" name="Freeform: Shape 436">
                <a:extLst>
                  <a:ext uri="{FF2B5EF4-FFF2-40B4-BE49-F238E27FC236}">
                    <a16:creationId xmlns:a16="http://schemas.microsoft.com/office/drawing/2014/main" id="{CB58ACFA-B54B-4D46-8736-DDCE7572F86B}"/>
                  </a:ext>
                </a:extLst>
              </p:cNvPr>
              <p:cNvSpPr/>
              <p:nvPr/>
            </p:nvSpPr>
            <p:spPr>
              <a:xfrm>
                <a:off x="12207745" y="3513388"/>
                <a:ext cx="151888" cy="613990"/>
              </a:xfrm>
              <a:custGeom>
                <a:avLst/>
                <a:gdLst>
                  <a:gd name="connsiteX0" fmla="*/ 0 w 151888"/>
                  <a:gd name="connsiteY0" fmla="*/ 0 h 613990"/>
                  <a:gd name="connsiteX1" fmla="*/ 151888 w 151888"/>
                  <a:gd name="connsiteY1" fmla="*/ 0 h 613990"/>
                  <a:gd name="connsiteX2" fmla="*/ 151888 w 151888"/>
                  <a:gd name="connsiteY2" fmla="*/ 613991 h 613990"/>
                  <a:gd name="connsiteX3" fmla="*/ 0 w 151888"/>
                  <a:gd name="connsiteY3" fmla="*/ 613991 h 61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613990">
                    <a:moveTo>
                      <a:pt x="0" y="0"/>
                    </a:moveTo>
                    <a:lnTo>
                      <a:pt x="151888" y="0"/>
                    </a:lnTo>
                    <a:lnTo>
                      <a:pt x="151888" y="613991"/>
                    </a:lnTo>
                    <a:lnTo>
                      <a:pt x="0" y="61399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: Shape 437">
                <a:extLst>
                  <a:ext uri="{FF2B5EF4-FFF2-40B4-BE49-F238E27FC236}">
                    <a16:creationId xmlns:a16="http://schemas.microsoft.com/office/drawing/2014/main" id="{C7EEA6C7-9B63-4927-91A1-363FA580E6A3}"/>
                  </a:ext>
                </a:extLst>
              </p:cNvPr>
              <p:cNvSpPr/>
              <p:nvPr/>
            </p:nvSpPr>
            <p:spPr>
              <a:xfrm>
                <a:off x="13194377" y="3513388"/>
                <a:ext cx="151888" cy="613990"/>
              </a:xfrm>
              <a:custGeom>
                <a:avLst/>
                <a:gdLst>
                  <a:gd name="connsiteX0" fmla="*/ -1 w 151888"/>
                  <a:gd name="connsiteY0" fmla="*/ 0 h 613990"/>
                  <a:gd name="connsiteX1" fmla="*/ 151889 w 151888"/>
                  <a:gd name="connsiteY1" fmla="*/ 0 h 613990"/>
                  <a:gd name="connsiteX2" fmla="*/ 151889 w 151888"/>
                  <a:gd name="connsiteY2" fmla="*/ 613991 h 613990"/>
                  <a:gd name="connsiteX3" fmla="*/ -1 w 151888"/>
                  <a:gd name="connsiteY3" fmla="*/ 613991 h 61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613990">
                    <a:moveTo>
                      <a:pt x="-1" y="0"/>
                    </a:moveTo>
                    <a:lnTo>
                      <a:pt x="151889" y="0"/>
                    </a:lnTo>
                    <a:lnTo>
                      <a:pt x="151889" y="613991"/>
                    </a:lnTo>
                    <a:lnTo>
                      <a:pt x="-1" y="61399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: Shape 438">
                <a:extLst>
                  <a:ext uri="{FF2B5EF4-FFF2-40B4-BE49-F238E27FC236}">
                    <a16:creationId xmlns:a16="http://schemas.microsoft.com/office/drawing/2014/main" id="{77B54D91-95A6-410C-AF7A-D41F66141544}"/>
                  </a:ext>
                </a:extLst>
              </p:cNvPr>
              <p:cNvSpPr/>
              <p:nvPr/>
            </p:nvSpPr>
            <p:spPr>
              <a:xfrm>
                <a:off x="12359633" y="3430364"/>
                <a:ext cx="151888" cy="696370"/>
              </a:xfrm>
              <a:custGeom>
                <a:avLst/>
                <a:gdLst>
                  <a:gd name="connsiteX0" fmla="*/ 0 w 151888"/>
                  <a:gd name="connsiteY0" fmla="*/ 0 h 696370"/>
                  <a:gd name="connsiteX1" fmla="*/ 151888 w 151888"/>
                  <a:gd name="connsiteY1" fmla="*/ 0 h 696370"/>
                  <a:gd name="connsiteX2" fmla="*/ 151888 w 151888"/>
                  <a:gd name="connsiteY2" fmla="*/ 696371 h 696370"/>
                  <a:gd name="connsiteX3" fmla="*/ 0 w 151888"/>
                  <a:gd name="connsiteY3" fmla="*/ 696371 h 696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696370">
                    <a:moveTo>
                      <a:pt x="0" y="0"/>
                    </a:moveTo>
                    <a:lnTo>
                      <a:pt x="151888" y="0"/>
                    </a:lnTo>
                    <a:lnTo>
                      <a:pt x="151888" y="696371"/>
                    </a:lnTo>
                    <a:lnTo>
                      <a:pt x="0" y="696371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: Shape 439">
                <a:extLst>
                  <a:ext uri="{FF2B5EF4-FFF2-40B4-BE49-F238E27FC236}">
                    <a16:creationId xmlns:a16="http://schemas.microsoft.com/office/drawing/2014/main" id="{836240AA-E6A0-492C-820F-2B5D1CCA4BFB}"/>
                  </a:ext>
                </a:extLst>
              </p:cNvPr>
              <p:cNvSpPr/>
              <p:nvPr/>
            </p:nvSpPr>
            <p:spPr>
              <a:xfrm>
                <a:off x="12512166" y="3587402"/>
                <a:ext cx="151888" cy="539976"/>
              </a:xfrm>
              <a:custGeom>
                <a:avLst/>
                <a:gdLst>
                  <a:gd name="connsiteX0" fmla="*/ 0 w 151888"/>
                  <a:gd name="connsiteY0" fmla="*/ 0 h 539976"/>
                  <a:gd name="connsiteX1" fmla="*/ 151889 w 151888"/>
                  <a:gd name="connsiteY1" fmla="*/ 0 h 539976"/>
                  <a:gd name="connsiteX2" fmla="*/ 151889 w 151888"/>
                  <a:gd name="connsiteY2" fmla="*/ 539977 h 539976"/>
                  <a:gd name="connsiteX3" fmla="*/ 0 w 151888"/>
                  <a:gd name="connsiteY3" fmla="*/ 539977 h 539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539976">
                    <a:moveTo>
                      <a:pt x="0" y="0"/>
                    </a:moveTo>
                    <a:lnTo>
                      <a:pt x="151889" y="0"/>
                    </a:lnTo>
                    <a:lnTo>
                      <a:pt x="151889" y="539977"/>
                    </a:lnTo>
                    <a:lnTo>
                      <a:pt x="0" y="53997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: Shape 440">
                <a:extLst>
                  <a:ext uri="{FF2B5EF4-FFF2-40B4-BE49-F238E27FC236}">
                    <a16:creationId xmlns:a16="http://schemas.microsoft.com/office/drawing/2014/main" id="{C26AD966-93DD-477A-A902-C02068F207D6}"/>
                  </a:ext>
                </a:extLst>
              </p:cNvPr>
              <p:cNvSpPr/>
              <p:nvPr/>
            </p:nvSpPr>
            <p:spPr>
              <a:xfrm>
                <a:off x="13346909" y="3470911"/>
                <a:ext cx="151888" cy="656467"/>
              </a:xfrm>
              <a:custGeom>
                <a:avLst/>
                <a:gdLst>
                  <a:gd name="connsiteX0" fmla="*/ 1 w 151888"/>
                  <a:gd name="connsiteY0" fmla="*/ 0 h 656467"/>
                  <a:gd name="connsiteX1" fmla="*/ 151890 w 151888"/>
                  <a:gd name="connsiteY1" fmla="*/ 0 h 656467"/>
                  <a:gd name="connsiteX2" fmla="*/ 151890 w 151888"/>
                  <a:gd name="connsiteY2" fmla="*/ 656468 h 656467"/>
                  <a:gd name="connsiteX3" fmla="*/ 1 w 151888"/>
                  <a:gd name="connsiteY3" fmla="*/ 656468 h 656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656467">
                    <a:moveTo>
                      <a:pt x="1" y="0"/>
                    </a:moveTo>
                    <a:lnTo>
                      <a:pt x="151890" y="0"/>
                    </a:lnTo>
                    <a:lnTo>
                      <a:pt x="151890" y="656468"/>
                    </a:lnTo>
                    <a:lnTo>
                      <a:pt x="1" y="656468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37267DF7-BDF6-423B-A249-58E786AAF3BA}"/>
                  </a:ext>
                </a:extLst>
              </p:cNvPr>
              <p:cNvSpPr/>
              <p:nvPr/>
            </p:nvSpPr>
            <p:spPr>
              <a:xfrm>
                <a:off x="13498798" y="3430364"/>
                <a:ext cx="157037" cy="696370"/>
              </a:xfrm>
              <a:custGeom>
                <a:avLst/>
                <a:gdLst>
                  <a:gd name="connsiteX0" fmla="*/ 0 w 157037"/>
                  <a:gd name="connsiteY0" fmla="*/ 0 h 696370"/>
                  <a:gd name="connsiteX1" fmla="*/ 157036 w 157037"/>
                  <a:gd name="connsiteY1" fmla="*/ 0 h 696370"/>
                  <a:gd name="connsiteX2" fmla="*/ 157036 w 157037"/>
                  <a:gd name="connsiteY2" fmla="*/ 696371 h 696370"/>
                  <a:gd name="connsiteX3" fmla="*/ 0 w 157037"/>
                  <a:gd name="connsiteY3" fmla="*/ 696371 h 696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37" h="696370">
                    <a:moveTo>
                      <a:pt x="0" y="0"/>
                    </a:moveTo>
                    <a:lnTo>
                      <a:pt x="157036" y="0"/>
                    </a:lnTo>
                    <a:lnTo>
                      <a:pt x="157036" y="696371"/>
                    </a:lnTo>
                    <a:lnTo>
                      <a:pt x="0" y="69637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4AFAB003-0CC2-4505-B669-34AC4A67CAE5}"/>
                  </a:ext>
                </a:extLst>
              </p:cNvPr>
              <p:cNvSpPr/>
              <p:nvPr/>
            </p:nvSpPr>
            <p:spPr>
              <a:xfrm>
                <a:off x="12664054" y="3513388"/>
                <a:ext cx="151888" cy="613990"/>
              </a:xfrm>
              <a:custGeom>
                <a:avLst/>
                <a:gdLst>
                  <a:gd name="connsiteX0" fmla="*/ 0 w 151888"/>
                  <a:gd name="connsiteY0" fmla="*/ 0 h 613990"/>
                  <a:gd name="connsiteX1" fmla="*/ 151888 w 151888"/>
                  <a:gd name="connsiteY1" fmla="*/ 0 h 613990"/>
                  <a:gd name="connsiteX2" fmla="*/ 151888 w 151888"/>
                  <a:gd name="connsiteY2" fmla="*/ 613991 h 613990"/>
                  <a:gd name="connsiteX3" fmla="*/ 0 w 151888"/>
                  <a:gd name="connsiteY3" fmla="*/ 613991 h 613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88" h="613990">
                    <a:moveTo>
                      <a:pt x="0" y="0"/>
                    </a:moveTo>
                    <a:lnTo>
                      <a:pt x="151888" y="0"/>
                    </a:lnTo>
                    <a:lnTo>
                      <a:pt x="151888" y="613991"/>
                    </a:lnTo>
                    <a:lnTo>
                      <a:pt x="0" y="61399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D0C34DAC-5B2B-49F6-B0EE-9AB83439F6D7}"/>
                  </a:ext>
                </a:extLst>
              </p:cNvPr>
              <p:cNvSpPr/>
              <p:nvPr/>
            </p:nvSpPr>
            <p:spPr>
              <a:xfrm>
                <a:off x="12816678" y="3508317"/>
                <a:ext cx="377698" cy="618418"/>
              </a:xfrm>
              <a:custGeom>
                <a:avLst/>
                <a:gdLst>
                  <a:gd name="connsiteX0" fmla="*/ 377698 w 377698"/>
                  <a:gd name="connsiteY0" fmla="*/ 581733 h 618418"/>
                  <a:gd name="connsiteX1" fmla="*/ 232890 w 377698"/>
                  <a:gd name="connsiteY1" fmla="*/ 618418 h 618418"/>
                  <a:gd name="connsiteX2" fmla="*/ 552 w 377698"/>
                  <a:gd name="connsiteY2" fmla="*/ 43687 h 618418"/>
                  <a:gd name="connsiteX3" fmla="*/ 8918 w 377698"/>
                  <a:gd name="connsiteY3" fmla="*/ 31459 h 618418"/>
                  <a:gd name="connsiteX4" fmla="*/ 129271 w 377698"/>
                  <a:gd name="connsiteY4" fmla="*/ 566 h 618418"/>
                  <a:gd name="connsiteX5" fmla="*/ 145361 w 377698"/>
                  <a:gd name="connsiteY5" fmla="*/ 7002 h 618418"/>
                  <a:gd name="connsiteX6" fmla="*/ 377698 w 377698"/>
                  <a:gd name="connsiteY6" fmla="*/ 581733 h 618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7698" h="618418">
                    <a:moveTo>
                      <a:pt x="377698" y="581733"/>
                    </a:moveTo>
                    <a:lnTo>
                      <a:pt x="232890" y="618418"/>
                    </a:lnTo>
                    <a:lnTo>
                      <a:pt x="552" y="43687"/>
                    </a:lnTo>
                    <a:cubicBezTo>
                      <a:pt x="-1379" y="38538"/>
                      <a:pt x="1839" y="32746"/>
                      <a:pt x="8918" y="31459"/>
                    </a:cubicBezTo>
                    <a:lnTo>
                      <a:pt x="129271" y="566"/>
                    </a:lnTo>
                    <a:cubicBezTo>
                      <a:pt x="136351" y="-1364"/>
                      <a:pt x="143430" y="1854"/>
                      <a:pt x="145361" y="7002"/>
                    </a:cubicBezTo>
                    <a:lnTo>
                      <a:pt x="377698" y="58173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E2B4808C-9B98-4BAF-8CAE-1640CD7D65B7}"/>
                  </a:ext>
                </a:extLst>
              </p:cNvPr>
              <p:cNvSpPr/>
              <p:nvPr/>
            </p:nvSpPr>
            <p:spPr>
              <a:xfrm>
                <a:off x="12219973" y="3562301"/>
                <a:ext cx="127431" cy="27031"/>
              </a:xfrm>
              <a:custGeom>
                <a:avLst/>
                <a:gdLst>
                  <a:gd name="connsiteX0" fmla="*/ 0 w 127431"/>
                  <a:gd name="connsiteY0" fmla="*/ 0 h 27031"/>
                  <a:gd name="connsiteX1" fmla="*/ 127432 w 127431"/>
                  <a:gd name="connsiteY1" fmla="*/ 0 h 27031"/>
                  <a:gd name="connsiteX2" fmla="*/ 127432 w 127431"/>
                  <a:gd name="connsiteY2" fmla="*/ 27031 h 27031"/>
                  <a:gd name="connsiteX3" fmla="*/ 0 w 127431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431" h="27031">
                    <a:moveTo>
                      <a:pt x="0" y="0"/>
                    </a:moveTo>
                    <a:lnTo>
                      <a:pt x="127432" y="0"/>
                    </a:lnTo>
                    <a:lnTo>
                      <a:pt x="127432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967B0323-F35F-4B8E-9A6B-DA7029F88744}"/>
                  </a:ext>
                </a:extLst>
              </p:cNvPr>
              <p:cNvSpPr/>
              <p:nvPr/>
            </p:nvSpPr>
            <p:spPr>
              <a:xfrm>
                <a:off x="12219973" y="3598343"/>
                <a:ext cx="127431" cy="11584"/>
              </a:xfrm>
              <a:custGeom>
                <a:avLst/>
                <a:gdLst>
                  <a:gd name="connsiteX0" fmla="*/ 0 w 127431"/>
                  <a:gd name="connsiteY0" fmla="*/ 0 h 11584"/>
                  <a:gd name="connsiteX1" fmla="*/ 127432 w 127431"/>
                  <a:gd name="connsiteY1" fmla="*/ 0 h 11584"/>
                  <a:gd name="connsiteX2" fmla="*/ 127432 w 127431"/>
                  <a:gd name="connsiteY2" fmla="*/ 11584 h 11584"/>
                  <a:gd name="connsiteX3" fmla="*/ 0 w 127431"/>
                  <a:gd name="connsiteY3" fmla="*/ 11584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431" h="11584">
                    <a:moveTo>
                      <a:pt x="0" y="0"/>
                    </a:moveTo>
                    <a:lnTo>
                      <a:pt x="127432" y="0"/>
                    </a:lnTo>
                    <a:lnTo>
                      <a:pt x="127432" y="11584"/>
                    </a:lnTo>
                    <a:lnTo>
                      <a:pt x="0" y="11584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8C38546B-EB10-48CB-92FF-491B5153BA4F}"/>
                  </a:ext>
                </a:extLst>
              </p:cNvPr>
              <p:cNvSpPr/>
              <p:nvPr/>
            </p:nvSpPr>
            <p:spPr>
              <a:xfrm>
                <a:off x="12676283" y="4058514"/>
                <a:ext cx="127431" cy="27031"/>
              </a:xfrm>
              <a:custGeom>
                <a:avLst/>
                <a:gdLst>
                  <a:gd name="connsiteX0" fmla="*/ 0 w 127431"/>
                  <a:gd name="connsiteY0" fmla="*/ 0 h 27031"/>
                  <a:gd name="connsiteX1" fmla="*/ 127432 w 127431"/>
                  <a:gd name="connsiteY1" fmla="*/ 0 h 27031"/>
                  <a:gd name="connsiteX2" fmla="*/ 127432 w 127431"/>
                  <a:gd name="connsiteY2" fmla="*/ 27031 h 27031"/>
                  <a:gd name="connsiteX3" fmla="*/ 0 w 127431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431" h="27031">
                    <a:moveTo>
                      <a:pt x="0" y="0"/>
                    </a:moveTo>
                    <a:lnTo>
                      <a:pt x="127432" y="0"/>
                    </a:lnTo>
                    <a:lnTo>
                      <a:pt x="127432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8" name="Freeform: Shape 447">
                <a:extLst>
                  <a:ext uri="{FF2B5EF4-FFF2-40B4-BE49-F238E27FC236}">
                    <a16:creationId xmlns:a16="http://schemas.microsoft.com/office/drawing/2014/main" id="{AA511461-3D4E-4834-B331-069FE3ECC00C}"/>
                  </a:ext>
                </a:extLst>
              </p:cNvPr>
              <p:cNvSpPr/>
              <p:nvPr/>
            </p:nvSpPr>
            <p:spPr>
              <a:xfrm>
                <a:off x="12676283" y="4095199"/>
                <a:ext cx="127431" cy="11584"/>
              </a:xfrm>
              <a:custGeom>
                <a:avLst/>
                <a:gdLst>
                  <a:gd name="connsiteX0" fmla="*/ 0 w 127431"/>
                  <a:gd name="connsiteY0" fmla="*/ 0 h 11584"/>
                  <a:gd name="connsiteX1" fmla="*/ 127432 w 127431"/>
                  <a:gd name="connsiteY1" fmla="*/ 0 h 11584"/>
                  <a:gd name="connsiteX2" fmla="*/ 127432 w 127431"/>
                  <a:gd name="connsiteY2" fmla="*/ 11585 h 11584"/>
                  <a:gd name="connsiteX3" fmla="*/ 0 w 127431"/>
                  <a:gd name="connsiteY3" fmla="*/ 11585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7431" h="11584">
                    <a:moveTo>
                      <a:pt x="0" y="0"/>
                    </a:moveTo>
                    <a:lnTo>
                      <a:pt x="127432" y="0"/>
                    </a:lnTo>
                    <a:lnTo>
                      <a:pt x="127432" y="11585"/>
                    </a:lnTo>
                    <a:lnTo>
                      <a:pt x="0" y="1158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: Shape 448">
                <a:extLst>
                  <a:ext uri="{FF2B5EF4-FFF2-40B4-BE49-F238E27FC236}">
                    <a16:creationId xmlns:a16="http://schemas.microsoft.com/office/drawing/2014/main" id="{EFDA6924-1787-4795-9C9A-4020B0D2AC7F}"/>
                  </a:ext>
                </a:extLst>
              </p:cNvPr>
              <p:cNvSpPr/>
              <p:nvPr/>
            </p:nvSpPr>
            <p:spPr>
              <a:xfrm>
                <a:off x="13216903" y="3539132"/>
                <a:ext cx="110054" cy="349472"/>
              </a:xfrm>
              <a:custGeom>
                <a:avLst/>
                <a:gdLst>
                  <a:gd name="connsiteX0" fmla="*/ -1 w 110054"/>
                  <a:gd name="connsiteY0" fmla="*/ 0 h 349472"/>
                  <a:gd name="connsiteX1" fmla="*/ 110055 w 110054"/>
                  <a:gd name="connsiteY1" fmla="*/ 0 h 349472"/>
                  <a:gd name="connsiteX2" fmla="*/ 110055 w 110054"/>
                  <a:gd name="connsiteY2" fmla="*/ 349473 h 349472"/>
                  <a:gd name="connsiteX3" fmla="*/ -1 w 110054"/>
                  <a:gd name="connsiteY3" fmla="*/ 349473 h 34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054" h="349472">
                    <a:moveTo>
                      <a:pt x="-1" y="0"/>
                    </a:moveTo>
                    <a:lnTo>
                      <a:pt x="110055" y="0"/>
                    </a:lnTo>
                    <a:lnTo>
                      <a:pt x="110055" y="349473"/>
                    </a:lnTo>
                    <a:lnTo>
                      <a:pt x="-1" y="34947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: Shape 449">
                <a:extLst>
                  <a:ext uri="{FF2B5EF4-FFF2-40B4-BE49-F238E27FC236}">
                    <a16:creationId xmlns:a16="http://schemas.microsoft.com/office/drawing/2014/main" id="{E2535305-DBC9-4E07-8F5C-E83094560BE4}"/>
                  </a:ext>
                </a:extLst>
              </p:cNvPr>
              <p:cNvSpPr/>
              <p:nvPr/>
            </p:nvSpPr>
            <p:spPr>
              <a:xfrm>
                <a:off x="13512957" y="3470911"/>
                <a:ext cx="122926" cy="11584"/>
              </a:xfrm>
              <a:custGeom>
                <a:avLst/>
                <a:gdLst>
                  <a:gd name="connsiteX0" fmla="*/ -1 w 122926"/>
                  <a:gd name="connsiteY0" fmla="*/ 0 h 11584"/>
                  <a:gd name="connsiteX1" fmla="*/ 122927 w 122926"/>
                  <a:gd name="connsiteY1" fmla="*/ 0 h 11584"/>
                  <a:gd name="connsiteX2" fmla="*/ 122927 w 122926"/>
                  <a:gd name="connsiteY2" fmla="*/ 11585 h 11584"/>
                  <a:gd name="connsiteX3" fmla="*/ -1 w 122926"/>
                  <a:gd name="connsiteY3" fmla="*/ 11585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26" h="11584">
                    <a:moveTo>
                      <a:pt x="-1" y="0"/>
                    </a:moveTo>
                    <a:lnTo>
                      <a:pt x="122927" y="0"/>
                    </a:lnTo>
                    <a:lnTo>
                      <a:pt x="122927" y="11585"/>
                    </a:lnTo>
                    <a:lnTo>
                      <a:pt x="-1" y="1158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33DB7866-1247-4E32-8F59-4DA465F96019}"/>
                  </a:ext>
                </a:extLst>
              </p:cNvPr>
              <p:cNvSpPr/>
              <p:nvPr/>
            </p:nvSpPr>
            <p:spPr>
              <a:xfrm>
                <a:off x="13512957" y="3492149"/>
                <a:ext cx="122926" cy="11584"/>
              </a:xfrm>
              <a:custGeom>
                <a:avLst/>
                <a:gdLst>
                  <a:gd name="connsiteX0" fmla="*/ -1 w 122926"/>
                  <a:gd name="connsiteY0" fmla="*/ 0 h 11584"/>
                  <a:gd name="connsiteX1" fmla="*/ 122927 w 122926"/>
                  <a:gd name="connsiteY1" fmla="*/ 0 h 11584"/>
                  <a:gd name="connsiteX2" fmla="*/ 122927 w 122926"/>
                  <a:gd name="connsiteY2" fmla="*/ 11584 h 11584"/>
                  <a:gd name="connsiteX3" fmla="*/ -1 w 122926"/>
                  <a:gd name="connsiteY3" fmla="*/ 11584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26" h="11584">
                    <a:moveTo>
                      <a:pt x="-1" y="0"/>
                    </a:moveTo>
                    <a:lnTo>
                      <a:pt x="122927" y="0"/>
                    </a:lnTo>
                    <a:lnTo>
                      <a:pt x="122927" y="11584"/>
                    </a:lnTo>
                    <a:lnTo>
                      <a:pt x="-1" y="11584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A128BF12-00E8-4D04-BBEB-918A8AAD8150}"/>
                  </a:ext>
                </a:extLst>
              </p:cNvPr>
              <p:cNvSpPr/>
              <p:nvPr/>
            </p:nvSpPr>
            <p:spPr>
              <a:xfrm>
                <a:off x="13512957" y="3513388"/>
                <a:ext cx="122926" cy="11584"/>
              </a:xfrm>
              <a:custGeom>
                <a:avLst/>
                <a:gdLst>
                  <a:gd name="connsiteX0" fmla="*/ -1 w 122926"/>
                  <a:gd name="connsiteY0" fmla="*/ 0 h 11584"/>
                  <a:gd name="connsiteX1" fmla="*/ 122927 w 122926"/>
                  <a:gd name="connsiteY1" fmla="*/ 0 h 11584"/>
                  <a:gd name="connsiteX2" fmla="*/ 122927 w 122926"/>
                  <a:gd name="connsiteY2" fmla="*/ 11585 h 11584"/>
                  <a:gd name="connsiteX3" fmla="*/ -1 w 122926"/>
                  <a:gd name="connsiteY3" fmla="*/ 11585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26" h="11584">
                    <a:moveTo>
                      <a:pt x="-1" y="0"/>
                    </a:moveTo>
                    <a:lnTo>
                      <a:pt x="122927" y="0"/>
                    </a:lnTo>
                    <a:lnTo>
                      <a:pt x="122927" y="11585"/>
                    </a:lnTo>
                    <a:lnTo>
                      <a:pt x="-1" y="1158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64E73C79-43DE-49C6-829F-02437BADC625}"/>
                  </a:ext>
                </a:extLst>
              </p:cNvPr>
              <p:cNvSpPr/>
              <p:nvPr/>
            </p:nvSpPr>
            <p:spPr>
              <a:xfrm>
                <a:off x="12521176" y="3626017"/>
                <a:ext cx="133867" cy="109411"/>
              </a:xfrm>
              <a:custGeom>
                <a:avLst/>
                <a:gdLst>
                  <a:gd name="connsiteX0" fmla="*/ 0 w 133867"/>
                  <a:gd name="connsiteY0" fmla="*/ 0 h 109411"/>
                  <a:gd name="connsiteX1" fmla="*/ 133869 w 133867"/>
                  <a:gd name="connsiteY1" fmla="*/ 0 h 109411"/>
                  <a:gd name="connsiteX2" fmla="*/ 133869 w 133867"/>
                  <a:gd name="connsiteY2" fmla="*/ 109411 h 109411"/>
                  <a:gd name="connsiteX3" fmla="*/ 0 w 133867"/>
                  <a:gd name="connsiteY3" fmla="*/ 109411 h 10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867" h="109411">
                    <a:moveTo>
                      <a:pt x="0" y="0"/>
                    </a:moveTo>
                    <a:lnTo>
                      <a:pt x="133869" y="0"/>
                    </a:lnTo>
                    <a:lnTo>
                      <a:pt x="133869" y="109411"/>
                    </a:lnTo>
                    <a:lnTo>
                      <a:pt x="0" y="10941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6C84E581-4C93-4BC1-BCFC-822B500DAAA3}"/>
                  </a:ext>
                </a:extLst>
              </p:cNvPr>
              <p:cNvSpPr/>
              <p:nvPr/>
            </p:nvSpPr>
            <p:spPr>
              <a:xfrm>
                <a:off x="12521176" y="3747013"/>
                <a:ext cx="133867" cy="14802"/>
              </a:xfrm>
              <a:custGeom>
                <a:avLst/>
                <a:gdLst>
                  <a:gd name="connsiteX0" fmla="*/ 0 w 133867"/>
                  <a:gd name="connsiteY0" fmla="*/ 0 h 14802"/>
                  <a:gd name="connsiteX1" fmla="*/ 133869 w 133867"/>
                  <a:gd name="connsiteY1" fmla="*/ 0 h 14802"/>
                  <a:gd name="connsiteX2" fmla="*/ 133869 w 133867"/>
                  <a:gd name="connsiteY2" fmla="*/ 14803 h 14802"/>
                  <a:gd name="connsiteX3" fmla="*/ 0 w 133867"/>
                  <a:gd name="connsiteY3" fmla="*/ 14803 h 14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867" h="14802">
                    <a:moveTo>
                      <a:pt x="0" y="0"/>
                    </a:moveTo>
                    <a:lnTo>
                      <a:pt x="133869" y="0"/>
                    </a:lnTo>
                    <a:lnTo>
                      <a:pt x="133869" y="14803"/>
                    </a:lnTo>
                    <a:lnTo>
                      <a:pt x="0" y="14803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: Shape 454">
                <a:extLst>
                  <a:ext uri="{FF2B5EF4-FFF2-40B4-BE49-F238E27FC236}">
                    <a16:creationId xmlns:a16="http://schemas.microsoft.com/office/drawing/2014/main" id="{13854E84-0B47-4AA5-B68B-F23EBF6EA404}"/>
                  </a:ext>
                </a:extLst>
              </p:cNvPr>
              <p:cNvSpPr/>
              <p:nvPr/>
            </p:nvSpPr>
            <p:spPr>
              <a:xfrm>
                <a:off x="12373149" y="4058514"/>
                <a:ext cx="123570" cy="52774"/>
              </a:xfrm>
              <a:custGeom>
                <a:avLst/>
                <a:gdLst>
                  <a:gd name="connsiteX0" fmla="*/ 0 w 123570"/>
                  <a:gd name="connsiteY0" fmla="*/ 0 h 52774"/>
                  <a:gd name="connsiteX1" fmla="*/ 123570 w 123570"/>
                  <a:gd name="connsiteY1" fmla="*/ 0 h 52774"/>
                  <a:gd name="connsiteX2" fmla="*/ 123570 w 123570"/>
                  <a:gd name="connsiteY2" fmla="*/ 52775 h 52774"/>
                  <a:gd name="connsiteX3" fmla="*/ 0 w 123570"/>
                  <a:gd name="connsiteY3" fmla="*/ 52775 h 52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570" h="52774">
                    <a:moveTo>
                      <a:pt x="0" y="0"/>
                    </a:moveTo>
                    <a:lnTo>
                      <a:pt x="123570" y="0"/>
                    </a:lnTo>
                    <a:lnTo>
                      <a:pt x="123570" y="52775"/>
                    </a:lnTo>
                    <a:lnTo>
                      <a:pt x="0" y="52775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: Shape 455">
                <a:extLst>
                  <a:ext uri="{FF2B5EF4-FFF2-40B4-BE49-F238E27FC236}">
                    <a16:creationId xmlns:a16="http://schemas.microsoft.com/office/drawing/2014/main" id="{45D74FD0-1023-461E-B8A4-9624994E3D62}"/>
                  </a:ext>
                </a:extLst>
              </p:cNvPr>
              <p:cNvSpPr/>
              <p:nvPr/>
            </p:nvSpPr>
            <p:spPr>
              <a:xfrm>
                <a:off x="12849410" y="3564876"/>
                <a:ext cx="132580" cy="49556"/>
              </a:xfrm>
              <a:custGeom>
                <a:avLst/>
                <a:gdLst>
                  <a:gd name="connsiteX0" fmla="*/ 132581 w 132580"/>
                  <a:gd name="connsiteY0" fmla="*/ 19308 h 49556"/>
                  <a:gd name="connsiteX1" fmla="*/ 7723 w 132580"/>
                  <a:gd name="connsiteY1" fmla="*/ 49557 h 49556"/>
                  <a:gd name="connsiteX2" fmla="*/ 0 w 132580"/>
                  <a:gd name="connsiteY2" fmla="*/ 30249 h 49556"/>
                  <a:gd name="connsiteX3" fmla="*/ 124857 w 132580"/>
                  <a:gd name="connsiteY3" fmla="*/ 0 h 495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2580" h="49556">
                    <a:moveTo>
                      <a:pt x="132581" y="19308"/>
                    </a:moveTo>
                    <a:lnTo>
                      <a:pt x="7723" y="49557"/>
                    </a:lnTo>
                    <a:lnTo>
                      <a:pt x="0" y="30249"/>
                    </a:lnTo>
                    <a:lnTo>
                      <a:pt x="124857" y="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7" name="Freeform: Shape 456">
                <a:extLst>
                  <a:ext uri="{FF2B5EF4-FFF2-40B4-BE49-F238E27FC236}">
                    <a16:creationId xmlns:a16="http://schemas.microsoft.com/office/drawing/2014/main" id="{B9308684-BFB5-4E65-BB31-0B1612CE0E7F}"/>
                  </a:ext>
                </a:extLst>
              </p:cNvPr>
              <p:cNvSpPr/>
              <p:nvPr/>
            </p:nvSpPr>
            <p:spPr>
              <a:xfrm>
                <a:off x="13355276" y="3539132"/>
                <a:ext cx="133867" cy="15446"/>
              </a:xfrm>
              <a:custGeom>
                <a:avLst/>
                <a:gdLst>
                  <a:gd name="connsiteX0" fmla="*/ -1 w 133867"/>
                  <a:gd name="connsiteY0" fmla="*/ 0 h 15446"/>
                  <a:gd name="connsiteX1" fmla="*/ 133868 w 133867"/>
                  <a:gd name="connsiteY1" fmla="*/ 0 h 15446"/>
                  <a:gd name="connsiteX2" fmla="*/ 133868 w 133867"/>
                  <a:gd name="connsiteY2" fmla="*/ 15447 h 15446"/>
                  <a:gd name="connsiteX3" fmla="*/ -1 w 133867"/>
                  <a:gd name="connsiteY3" fmla="*/ 15447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867" h="15446">
                    <a:moveTo>
                      <a:pt x="-1" y="0"/>
                    </a:moveTo>
                    <a:lnTo>
                      <a:pt x="133868" y="0"/>
                    </a:lnTo>
                    <a:lnTo>
                      <a:pt x="133868" y="15447"/>
                    </a:lnTo>
                    <a:lnTo>
                      <a:pt x="-1" y="154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:a16="http://schemas.microsoft.com/office/drawing/2014/main" id="{70E8EADF-4EFB-472C-9EC2-78A016FB30FB}"/>
                  </a:ext>
                </a:extLst>
              </p:cNvPr>
              <p:cNvSpPr/>
              <p:nvPr/>
            </p:nvSpPr>
            <p:spPr>
              <a:xfrm>
                <a:off x="13355920" y="3517893"/>
                <a:ext cx="133867" cy="15446"/>
              </a:xfrm>
              <a:custGeom>
                <a:avLst/>
                <a:gdLst>
                  <a:gd name="connsiteX0" fmla="*/ 0 w 133867"/>
                  <a:gd name="connsiteY0" fmla="*/ 0 h 15446"/>
                  <a:gd name="connsiteX1" fmla="*/ 133868 w 133867"/>
                  <a:gd name="connsiteY1" fmla="*/ 0 h 15446"/>
                  <a:gd name="connsiteX2" fmla="*/ 133868 w 133867"/>
                  <a:gd name="connsiteY2" fmla="*/ 15446 h 15446"/>
                  <a:gd name="connsiteX3" fmla="*/ 0 w 133867"/>
                  <a:gd name="connsiteY3" fmla="*/ 15446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3867" h="15446">
                    <a:moveTo>
                      <a:pt x="0" y="0"/>
                    </a:moveTo>
                    <a:lnTo>
                      <a:pt x="133868" y="0"/>
                    </a:lnTo>
                    <a:lnTo>
                      <a:pt x="133868" y="15446"/>
                    </a:lnTo>
                    <a:lnTo>
                      <a:pt x="0" y="1544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:a16="http://schemas.microsoft.com/office/drawing/2014/main" id="{01E5EB19-3640-4D8C-B6DF-0E6914ACA6D4}"/>
                  </a:ext>
                </a:extLst>
              </p:cNvPr>
              <p:cNvSpPr/>
              <p:nvPr/>
            </p:nvSpPr>
            <p:spPr>
              <a:xfrm>
                <a:off x="13355276" y="3560371"/>
                <a:ext cx="133868" cy="94608"/>
              </a:xfrm>
              <a:custGeom>
                <a:avLst/>
                <a:gdLst>
                  <a:gd name="connsiteX0" fmla="*/ 82381 w 133868"/>
                  <a:gd name="connsiteY0" fmla="*/ 94609 h 94608"/>
                  <a:gd name="connsiteX1" fmla="*/ 52132 w 133868"/>
                  <a:gd name="connsiteY1" fmla="*/ 94609 h 94608"/>
                  <a:gd name="connsiteX2" fmla="*/ 0 w 133868"/>
                  <a:gd name="connsiteY2" fmla="*/ 42477 h 94608"/>
                  <a:gd name="connsiteX3" fmla="*/ 0 w 133868"/>
                  <a:gd name="connsiteY3" fmla="*/ 0 h 94608"/>
                  <a:gd name="connsiteX4" fmla="*/ 133868 w 133868"/>
                  <a:gd name="connsiteY4" fmla="*/ 0 h 94608"/>
                  <a:gd name="connsiteX5" fmla="*/ 133868 w 133868"/>
                  <a:gd name="connsiteY5" fmla="*/ 42477 h 94608"/>
                  <a:gd name="connsiteX6" fmla="*/ 82381 w 133868"/>
                  <a:gd name="connsiteY6" fmla="*/ 94609 h 94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868" h="94608">
                    <a:moveTo>
                      <a:pt x="82381" y="94609"/>
                    </a:moveTo>
                    <a:lnTo>
                      <a:pt x="52132" y="94609"/>
                    </a:lnTo>
                    <a:cubicBezTo>
                      <a:pt x="23814" y="94609"/>
                      <a:pt x="0" y="71439"/>
                      <a:pt x="0" y="42477"/>
                    </a:cubicBezTo>
                    <a:lnTo>
                      <a:pt x="0" y="0"/>
                    </a:lnTo>
                    <a:lnTo>
                      <a:pt x="133868" y="0"/>
                    </a:lnTo>
                    <a:lnTo>
                      <a:pt x="133868" y="42477"/>
                    </a:lnTo>
                    <a:cubicBezTo>
                      <a:pt x="133868" y="71439"/>
                      <a:pt x="110700" y="94609"/>
                      <a:pt x="82381" y="94609"/>
                    </a:cubicBez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9058946A-A87F-46FD-A406-F63CD75DC89B}"/>
                </a:ext>
              </a:extLst>
            </p:cNvPr>
            <p:cNvSpPr/>
            <p:nvPr/>
          </p:nvSpPr>
          <p:spPr>
            <a:xfrm>
              <a:off x="11764951" y="1184858"/>
              <a:ext cx="379077" cy="3999304"/>
            </a:xfrm>
            <a:custGeom>
              <a:avLst/>
              <a:gdLst>
                <a:gd name="connsiteX0" fmla="*/ 0 w 379077"/>
                <a:gd name="connsiteY0" fmla="*/ 3886675 h 3999304"/>
                <a:gd name="connsiteX1" fmla="*/ 379077 w 379077"/>
                <a:gd name="connsiteY1" fmla="*/ 3999305 h 3999304"/>
                <a:gd name="connsiteX2" fmla="*/ 379077 w 379077"/>
                <a:gd name="connsiteY2" fmla="*/ 0 h 3999304"/>
                <a:gd name="connsiteX3" fmla="*/ 0 w 379077"/>
                <a:gd name="connsiteY3" fmla="*/ 140947 h 3999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077" h="3999304">
                  <a:moveTo>
                    <a:pt x="0" y="3886675"/>
                  </a:moveTo>
                  <a:lnTo>
                    <a:pt x="379077" y="3999305"/>
                  </a:lnTo>
                  <a:lnTo>
                    <a:pt x="379077" y="0"/>
                  </a:lnTo>
                  <a:lnTo>
                    <a:pt x="0" y="140947"/>
                  </a:lnTo>
                  <a:close/>
                </a:path>
              </a:pathLst>
            </a:custGeom>
            <a:solidFill>
              <a:srgbClr val="466AA5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262B628A-BDB9-4754-BA06-D9E432F37FB1}"/>
                </a:ext>
              </a:extLst>
            </p:cNvPr>
            <p:cNvSpPr/>
            <p:nvPr/>
          </p:nvSpPr>
          <p:spPr>
            <a:xfrm rot="-10800000">
              <a:off x="12173547" y="2124661"/>
              <a:ext cx="1685577" cy="108767"/>
            </a:xfrm>
            <a:custGeom>
              <a:avLst/>
              <a:gdLst>
                <a:gd name="connsiteX0" fmla="*/ 0 w 1685577"/>
                <a:gd name="connsiteY0" fmla="*/ 0 h 108767"/>
                <a:gd name="connsiteX1" fmla="*/ 1685577 w 1685577"/>
                <a:gd name="connsiteY1" fmla="*/ 0 h 108767"/>
                <a:gd name="connsiteX2" fmla="*/ 1685577 w 1685577"/>
                <a:gd name="connsiteY2" fmla="*/ 108768 h 108767"/>
                <a:gd name="connsiteX3" fmla="*/ -1 w 1685577"/>
                <a:gd name="connsiteY3" fmla="*/ 108768 h 10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577" h="108767">
                  <a:moveTo>
                    <a:pt x="0" y="0"/>
                  </a:moveTo>
                  <a:lnTo>
                    <a:pt x="1685577" y="0"/>
                  </a:lnTo>
                  <a:lnTo>
                    <a:pt x="1685577" y="108768"/>
                  </a:lnTo>
                  <a:lnTo>
                    <a:pt x="-1" y="108768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D4DC4E0A-E75C-4D1E-B492-08DEEC2FE8BA}"/>
                </a:ext>
              </a:extLst>
            </p:cNvPr>
            <p:cNvSpPr/>
            <p:nvPr/>
          </p:nvSpPr>
          <p:spPr>
            <a:xfrm rot="-10800000">
              <a:off x="12173547" y="3122596"/>
              <a:ext cx="1685577" cy="111985"/>
            </a:xfrm>
            <a:custGeom>
              <a:avLst/>
              <a:gdLst>
                <a:gd name="connsiteX0" fmla="*/ 0 w 1685577"/>
                <a:gd name="connsiteY0" fmla="*/ 0 h 111985"/>
                <a:gd name="connsiteX1" fmla="*/ 1685577 w 1685577"/>
                <a:gd name="connsiteY1" fmla="*/ 0 h 111985"/>
                <a:gd name="connsiteX2" fmla="*/ 1685577 w 1685577"/>
                <a:gd name="connsiteY2" fmla="*/ 111986 h 111985"/>
                <a:gd name="connsiteX3" fmla="*/ -1 w 1685577"/>
                <a:gd name="connsiteY3" fmla="*/ 111986 h 111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577" h="111985">
                  <a:moveTo>
                    <a:pt x="0" y="0"/>
                  </a:moveTo>
                  <a:lnTo>
                    <a:pt x="1685577" y="0"/>
                  </a:lnTo>
                  <a:lnTo>
                    <a:pt x="1685577" y="111986"/>
                  </a:lnTo>
                  <a:lnTo>
                    <a:pt x="-1" y="111986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88F866BC-3F33-456A-8E6F-EF1D5440512A}"/>
                </a:ext>
              </a:extLst>
            </p:cNvPr>
            <p:cNvSpPr/>
            <p:nvPr/>
          </p:nvSpPr>
          <p:spPr>
            <a:xfrm rot="-10800000">
              <a:off x="12173547" y="4125373"/>
              <a:ext cx="1685577" cy="110698"/>
            </a:xfrm>
            <a:custGeom>
              <a:avLst/>
              <a:gdLst>
                <a:gd name="connsiteX0" fmla="*/ 0 w 1685577"/>
                <a:gd name="connsiteY0" fmla="*/ 0 h 110698"/>
                <a:gd name="connsiteX1" fmla="*/ 1685577 w 1685577"/>
                <a:gd name="connsiteY1" fmla="*/ 0 h 110698"/>
                <a:gd name="connsiteX2" fmla="*/ 1685577 w 1685577"/>
                <a:gd name="connsiteY2" fmla="*/ 110699 h 110698"/>
                <a:gd name="connsiteX3" fmla="*/ -1 w 1685577"/>
                <a:gd name="connsiteY3" fmla="*/ 110699 h 11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5577" h="110698">
                  <a:moveTo>
                    <a:pt x="0" y="0"/>
                  </a:moveTo>
                  <a:lnTo>
                    <a:pt x="1685577" y="0"/>
                  </a:lnTo>
                  <a:lnTo>
                    <a:pt x="1685577" y="110699"/>
                  </a:lnTo>
                  <a:lnTo>
                    <a:pt x="-1" y="110699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EDB17F40-FE82-413C-8580-9A446CD31AA0}"/>
                </a:ext>
              </a:extLst>
            </p:cNvPr>
            <p:cNvSpPr/>
            <p:nvPr/>
          </p:nvSpPr>
          <p:spPr>
            <a:xfrm>
              <a:off x="12144029" y="1184858"/>
              <a:ext cx="1507945" cy="3996086"/>
            </a:xfrm>
            <a:custGeom>
              <a:avLst/>
              <a:gdLst>
                <a:gd name="connsiteX0" fmla="*/ 1507945 w 1507945"/>
                <a:gd name="connsiteY0" fmla="*/ 0 h 3996086"/>
                <a:gd name="connsiteX1" fmla="*/ 1507945 w 1507945"/>
                <a:gd name="connsiteY1" fmla="*/ 46982 h 3996086"/>
                <a:gd name="connsiteX2" fmla="*/ 63073 w 1507945"/>
                <a:gd name="connsiteY2" fmla="*/ 46982 h 3996086"/>
                <a:gd name="connsiteX3" fmla="*/ 63073 w 1507945"/>
                <a:gd name="connsiteY3" fmla="*/ 3943312 h 3996086"/>
                <a:gd name="connsiteX4" fmla="*/ 1507945 w 1507945"/>
                <a:gd name="connsiteY4" fmla="*/ 3943312 h 3996086"/>
                <a:gd name="connsiteX5" fmla="*/ 1507945 w 1507945"/>
                <a:gd name="connsiteY5" fmla="*/ 3996087 h 3996086"/>
                <a:gd name="connsiteX6" fmla="*/ 0 w 1507945"/>
                <a:gd name="connsiteY6" fmla="*/ 3996087 h 3996086"/>
                <a:gd name="connsiteX7" fmla="*/ 0 w 1507945"/>
                <a:gd name="connsiteY7" fmla="*/ 0 h 3996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07945" h="3996086">
                  <a:moveTo>
                    <a:pt x="1507945" y="0"/>
                  </a:moveTo>
                  <a:lnTo>
                    <a:pt x="1507945" y="46982"/>
                  </a:lnTo>
                  <a:lnTo>
                    <a:pt x="63073" y="46982"/>
                  </a:lnTo>
                  <a:lnTo>
                    <a:pt x="63073" y="3943312"/>
                  </a:lnTo>
                  <a:lnTo>
                    <a:pt x="1507945" y="3943312"/>
                  </a:lnTo>
                  <a:lnTo>
                    <a:pt x="1507945" y="3996087"/>
                  </a:lnTo>
                  <a:lnTo>
                    <a:pt x="0" y="39960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65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2207101" y="2471401"/>
              <a:ext cx="1445397" cy="654296"/>
              <a:chOff x="12207101" y="2471401"/>
              <a:chExt cx="1445397" cy="654296"/>
            </a:xfrm>
          </p:grpSpPr>
          <p:sp>
            <p:nvSpPr>
              <p:cNvPr id="466" name="Freeform: Shape 465">
                <a:extLst>
                  <a:ext uri="{FF2B5EF4-FFF2-40B4-BE49-F238E27FC236}">
                    <a16:creationId xmlns:a16="http://schemas.microsoft.com/office/drawing/2014/main" id="{0A8E5A19-77D0-42F2-9DAE-F40FAFECED4B}"/>
                  </a:ext>
                </a:extLst>
              </p:cNvPr>
              <p:cNvSpPr/>
              <p:nvPr/>
            </p:nvSpPr>
            <p:spPr>
              <a:xfrm rot="-10800000">
                <a:off x="13391949" y="2624426"/>
                <a:ext cx="140947" cy="500717"/>
              </a:xfrm>
              <a:custGeom>
                <a:avLst/>
                <a:gdLst>
                  <a:gd name="connsiteX0" fmla="*/ 1 w 140947"/>
                  <a:gd name="connsiteY0" fmla="*/ 0 h 500717"/>
                  <a:gd name="connsiteX1" fmla="*/ 140947 w 140947"/>
                  <a:gd name="connsiteY1" fmla="*/ 0 h 500717"/>
                  <a:gd name="connsiteX2" fmla="*/ 140947 w 140947"/>
                  <a:gd name="connsiteY2" fmla="*/ 500717 h 500717"/>
                  <a:gd name="connsiteX3" fmla="*/ 1 w 140947"/>
                  <a:gd name="connsiteY3" fmla="*/ 500717 h 50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500717">
                    <a:moveTo>
                      <a:pt x="1" y="0"/>
                    </a:moveTo>
                    <a:lnTo>
                      <a:pt x="140947" y="0"/>
                    </a:lnTo>
                    <a:lnTo>
                      <a:pt x="140947" y="500717"/>
                    </a:lnTo>
                    <a:lnTo>
                      <a:pt x="1" y="50071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7" name="Freeform: Shape 466">
                <a:extLst>
                  <a:ext uri="{FF2B5EF4-FFF2-40B4-BE49-F238E27FC236}">
                    <a16:creationId xmlns:a16="http://schemas.microsoft.com/office/drawing/2014/main" id="{F8A83608-E222-43F8-8163-99C6BD9560D3}"/>
                  </a:ext>
                </a:extLst>
              </p:cNvPr>
              <p:cNvSpPr/>
              <p:nvPr/>
            </p:nvSpPr>
            <p:spPr>
              <a:xfrm rot="-10800000">
                <a:off x="12687233" y="2471401"/>
                <a:ext cx="140947" cy="653893"/>
              </a:xfrm>
              <a:custGeom>
                <a:avLst/>
                <a:gdLst>
                  <a:gd name="connsiteX0" fmla="*/ 0 w 140947"/>
                  <a:gd name="connsiteY0" fmla="*/ 0 h 653893"/>
                  <a:gd name="connsiteX1" fmla="*/ 140948 w 140947"/>
                  <a:gd name="connsiteY1" fmla="*/ 0 h 653893"/>
                  <a:gd name="connsiteX2" fmla="*/ 140948 w 140947"/>
                  <a:gd name="connsiteY2" fmla="*/ 653893 h 653893"/>
                  <a:gd name="connsiteX3" fmla="*/ 0 w 140947"/>
                  <a:gd name="connsiteY3" fmla="*/ 653893 h 653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653893">
                    <a:moveTo>
                      <a:pt x="0" y="0"/>
                    </a:moveTo>
                    <a:lnTo>
                      <a:pt x="140948" y="0"/>
                    </a:lnTo>
                    <a:lnTo>
                      <a:pt x="140948" y="653893"/>
                    </a:lnTo>
                    <a:lnTo>
                      <a:pt x="0" y="653893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8" name="Freeform: Shape 467">
                <a:extLst>
                  <a:ext uri="{FF2B5EF4-FFF2-40B4-BE49-F238E27FC236}">
                    <a16:creationId xmlns:a16="http://schemas.microsoft.com/office/drawing/2014/main" id="{07D611B5-B46D-4192-A125-B04BAD8E7E4C}"/>
                  </a:ext>
                </a:extLst>
              </p:cNvPr>
              <p:cNvSpPr/>
              <p:nvPr/>
            </p:nvSpPr>
            <p:spPr>
              <a:xfrm rot="-10800000">
                <a:off x="13251153" y="2624426"/>
                <a:ext cx="140947" cy="500717"/>
              </a:xfrm>
              <a:custGeom>
                <a:avLst/>
                <a:gdLst>
                  <a:gd name="connsiteX0" fmla="*/ 1 w 140947"/>
                  <a:gd name="connsiteY0" fmla="*/ 0 h 500717"/>
                  <a:gd name="connsiteX1" fmla="*/ 140948 w 140947"/>
                  <a:gd name="connsiteY1" fmla="*/ 0 h 500717"/>
                  <a:gd name="connsiteX2" fmla="*/ 140948 w 140947"/>
                  <a:gd name="connsiteY2" fmla="*/ 500717 h 500717"/>
                  <a:gd name="connsiteX3" fmla="*/ 1 w 140947"/>
                  <a:gd name="connsiteY3" fmla="*/ 500717 h 50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500717">
                    <a:moveTo>
                      <a:pt x="1" y="0"/>
                    </a:moveTo>
                    <a:lnTo>
                      <a:pt x="140948" y="0"/>
                    </a:lnTo>
                    <a:lnTo>
                      <a:pt x="140948" y="500717"/>
                    </a:lnTo>
                    <a:lnTo>
                      <a:pt x="1" y="50071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9" name="Freeform: Shape 468">
                <a:extLst>
                  <a:ext uri="{FF2B5EF4-FFF2-40B4-BE49-F238E27FC236}">
                    <a16:creationId xmlns:a16="http://schemas.microsoft.com/office/drawing/2014/main" id="{3F5ADC07-A1F1-41A9-A59E-7E1CA27E6726}"/>
                  </a:ext>
                </a:extLst>
              </p:cNvPr>
              <p:cNvSpPr/>
              <p:nvPr/>
            </p:nvSpPr>
            <p:spPr>
              <a:xfrm rot="-10800000">
                <a:off x="12828006" y="2555743"/>
                <a:ext cx="140947" cy="569582"/>
              </a:xfrm>
              <a:custGeom>
                <a:avLst/>
                <a:gdLst>
                  <a:gd name="connsiteX0" fmla="*/ 0 w 140947"/>
                  <a:gd name="connsiteY0" fmla="*/ 0 h 569582"/>
                  <a:gd name="connsiteX1" fmla="*/ 140948 w 140947"/>
                  <a:gd name="connsiteY1" fmla="*/ 0 h 569582"/>
                  <a:gd name="connsiteX2" fmla="*/ 140948 w 140947"/>
                  <a:gd name="connsiteY2" fmla="*/ 569582 h 569582"/>
                  <a:gd name="connsiteX3" fmla="*/ 0 w 140947"/>
                  <a:gd name="connsiteY3" fmla="*/ 569582 h 569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569582">
                    <a:moveTo>
                      <a:pt x="0" y="0"/>
                    </a:moveTo>
                    <a:lnTo>
                      <a:pt x="140948" y="0"/>
                    </a:lnTo>
                    <a:lnTo>
                      <a:pt x="140948" y="569582"/>
                    </a:lnTo>
                    <a:lnTo>
                      <a:pt x="0" y="56958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0" name="Freeform: Shape 469">
                <a:extLst>
                  <a:ext uri="{FF2B5EF4-FFF2-40B4-BE49-F238E27FC236}">
                    <a16:creationId xmlns:a16="http://schemas.microsoft.com/office/drawing/2014/main" id="{AA5C7F4B-B279-4674-864B-12D908CEB83C}"/>
                  </a:ext>
                </a:extLst>
              </p:cNvPr>
              <p:cNvSpPr/>
              <p:nvPr/>
            </p:nvSpPr>
            <p:spPr>
              <a:xfrm rot="-10800000">
                <a:off x="13532190" y="2516857"/>
                <a:ext cx="119708" cy="608841"/>
              </a:xfrm>
              <a:custGeom>
                <a:avLst/>
                <a:gdLst>
                  <a:gd name="connsiteX0" fmla="*/ 0 w 119708"/>
                  <a:gd name="connsiteY0" fmla="*/ 0 h 608841"/>
                  <a:gd name="connsiteX1" fmla="*/ 119709 w 119708"/>
                  <a:gd name="connsiteY1" fmla="*/ 0 h 608841"/>
                  <a:gd name="connsiteX2" fmla="*/ 119709 w 119708"/>
                  <a:gd name="connsiteY2" fmla="*/ 608842 h 608841"/>
                  <a:gd name="connsiteX3" fmla="*/ 0 w 119708"/>
                  <a:gd name="connsiteY3" fmla="*/ 608842 h 608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708" h="608841">
                    <a:moveTo>
                      <a:pt x="0" y="0"/>
                    </a:moveTo>
                    <a:lnTo>
                      <a:pt x="119709" y="0"/>
                    </a:lnTo>
                    <a:lnTo>
                      <a:pt x="119709" y="608842"/>
                    </a:lnTo>
                    <a:lnTo>
                      <a:pt x="0" y="60884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1" name="Freeform: Shape 470">
                <a:extLst>
                  <a:ext uri="{FF2B5EF4-FFF2-40B4-BE49-F238E27FC236}">
                    <a16:creationId xmlns:a16="http://schemas.microsoft.com/office/drawing/2014/main" id="{7EE3B7BC-CC64-4917-890B-C99768BD4A1B}"/>
                  </a:ext>
                </a:extLst>
              </p:cNvPr>
              <p:cNvSpPr/>
              <p:nvPr/>
            </p:nvSpPr>
            <p:spPr>
              <a:xfrm rot="-10800000">
                <a:off x="12545795" y="2624426"/>
                <a:ext cx="140947" cy="500717"/>
              </a:xfrm>
              <a:custGeom>
                <a:avLst/>
                <a:gdLst>
                  <a:gd name="connsiteX0" fmla="*/ 0 w 140947"/>
                  <a:gd name="connsiteY0" fmla="*/ 0 h 500717"/>
                  <a:gd name="connsiteX1" fmla="*/ 140948 w 140947"/>
                  <a:gd name="connsiteY1" fmla="*/ 0 h 500717"/>
                  <a:gd name="connsiteX2" fmla="*/ 140948 w 140947"/>
                  <a:gd name="connsiteY2" fmla="*/ 500717 h 500717"/>
                  <a:gd name="connsiteX3" fmla="*/ 0 w 140947"/>
                  <a:gd name="connsiteY3" fmla="*/ 500717 h 50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500717">
                    <a:moveTo>
                      <a:pt x="0" y="0"/>
                    </a:moveTo>
                    <a:lnTo>
                      <a:pt x="140948" y="0"/>
                    </a:lnTo>
                    <a:lnTo>
                      <a:pt x="140948" y="500717"/>
                    </a:lnTo>
                    <a:lnTo>
                      <a:pt x="0" y="50071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2" name="Freeform: Shape 471">
                <a:extLst>
                  <a:ext uri="{FF2B5EF4-FFF2-40B4-BE49-F238E27FC236}">
                    <a16:creationId xmlns:a16="http://schemas.microsoft.com/office/drawing/2014/main" id="{EE38354F-B795-4462-9CDA-DDBAC799DA10}"/>
                  </a:ext>
                </a:extLst>
              </p:cNvPr>
              <p:cNvSpPr/>
              <p:nvPr/>
            </p:nvSpPr>
            <p:spPr>
              <a:xfrm rot="-10800000">
                <a:off x="13110858" y="2739414"/>
                <a:ext cx="140947" cy="386157"/>
              </a:xfrm>
              <a:custGeom>
                <a:avLst/>
                <a:gdLst>
                  <a:gd name="connsiteX0" fmla="*/ 0 w 140947"/>
                  <a:gd name="connsiteY0" fmla="*/ 0 h 386157"/>
                  <a:gd name="connsiteX1" fmla="*/ 140947 w 140947"/>
                  <a:gd name="connsiteY1" fmla="*/ 0 h 386157"/>
                  <a:gd name="connsiteX2" fmla="*/ 140947 w 140947"/>
                  <a:gd name="connsiteY2" fmla="*/ 386158 h 386157"/>
                  <a:gd name="connsiteX3" fmla="*/ 0 w 140947"/>
                  <a:gd name="connsiteY3" fmla="*/ 386158 h 386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386157">
                    <a:moveTo>
                      <a:pt x="0" y="0"/>
                    </a:moveTo>
                    <a:lnTo>
                      <a:pt x="140947" y="0"/>
                    </a:lnTo>
                    <a:lnTo>
                      <a:pt x="140947" y="386158"/>
                    </a:lnTo>
                    <a:lnTo>
                      <a:pt x="0" y="386158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3" name="Freeform: Shape 472">
                <a:extLst>
                  <a:ext uri="{FF2B5EF4-FFF2-40B4-BE49-F238E27FC236}">
                    <a16:creationId xmlns:a16="http://schemas.microsoft.com/office/drawing/2014/main" id="{CCC973E7-7491-48CD-A8EC-EE41B1264A01}"/>
                  </a:ext>
                </a:extLst>
              </p:cNvPr>
              <p:cNvSpPr/>
              <p:nvPr/>
            </p:nvSpPr>
            <p:spPr>
              <a:xfrm rot="-10800000">
                <a:off x="12969420" y="2478980"/>
                <a:ext cx="140947" cy="646170"/>
              </a:xfrm>
              <a:custGeom>
                <a:avLst/>
                <a:gdLst>
                  <a:gd name="connsiteX0" fmla="*/ 0 w 140947"/>
                  <a:gd name="connsiteY0" fmla="*/ 0 h 646170"/>
                  <a:gd name="connsiteX1" fmla="*/ 140948 w 140947"/>
                  <a:gd name="connsiteY1" fmla="*/ 0 h 646170"/>
                  <a:gd name="connsiteX2" fmla="*/ 140948 w 140947"/>
                  <a:gd name="connsiteY2" fmla="*/ 646170 h 646170"/>
                  <a:gd name="connsiteX3" fmla="*/ 0 w 140947"/>
                  <a:gd name="connsiteY3" fmla="*/ 646170 h 646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947" h="646170">
                    <a:moveTo>
                      <a:pt x="0" y="0"/>
                    </a:moveTo>
                    <a:lnTo>
                      <a:pt x="140948" y="0"/>
                    </a:lnTo>
                    <a:lnTo>
                      <a:pt x="140948" y="646170"/>
                    </a:lnTo>
                    <a:lnTo>
                      <a:pt x="0" y="64617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4" name="Freeform: Shape 473">
                <a:extLst>
                  <a:ext uri="{FF2B5EF4-FFF2-40B4-BE49-F238E27FC236}">
                    <a16:creationId xmlns:a16="http://schemas.microsoft.com/office/drawing/2014/main" id="{6041E354-8D0E-438B-8575-6D09B02A4256}"/>
                  </a:ext>
                </a:extLst>
              </p:cNvPr>
              <p:cNvSpPr/>
              <p:nvPr/>
            </p:nvSpPr>
            <p:spPr>
              <a:xfrm>
                <a:off x="12207101" y="2548638"/>
                <a:ext cx="353334" cy="576661"/>
              </a:xfrm>
              <a:custGeom>
                <a:avLst/>
                <a:gdLst>
                  <a:gd name="connsiteX0" fmla="*/ 0 w 353334"/>
                  <a:gd name="connsiteY0" fmla="*/ 542551 h 576661"/>
                  <a:gd name="connsiteX1" fmla="*/ 134512 w 353334"/>
                  <a:gd name="connsiteY1" fmla="*/ 576662 h 576661"/>
                  <a:gd name="connsiteX2" fmla="*/ 353334 w 353334"/>
                  <a:gd name="connsiteY2" fmla="*/ 34111 h 576661"/>
                  <a:gd name="connsiteX3" fmla="*/ 218823 w 353334"/>
                  <a:gd name="connsiteY3" fmla="*/ 0 h 576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3334" h="576661">
                    <a:moveTo>
                      <a:pt x="0" y="542551"/>
                    </a:moveTo>
                    <a:lnTo>
                      <a:pt x="134512" y="576662"/>
                    </a:lnTo>
                    <a:lnTo>
                      <a:pt x="353334" y="34111"/>
                    </a:lnTo>
                    <a:lnTo>
                      <a:pt x="218823" y="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5" name="Freeform: Shape 474">
                <a:extLst>
                  <a:ext uri="{FF2B5EF4-FFF2-40B4-BE49-F238E27FC236}">
                    <a16:creationId xmlns:a16="http://schemas.microsoft.com/office/drawing/2014/main" id="{2852C70B-21E7-4F3E-88A9-93DD3CF9C101}"/>
                  </a:ext>
                </a:extLst>
              </p:cNvPr>
              <p:cNvSpPr/>
              <p:nvPr/>
            </p:nvSpPr>
            <p:spPr>
              <a:xfrm rot="-10800000">
                <a:off x="12703334" y="3014767"/>
                <a:ext cx="106836" cy="95252"/>
              </a:xfrm>
              <a:custGeom>
                <a:avLst/>
                <a:gdLst>
                  <a:gd name="connsiteX0" fmla="*/ 0 w 106836"/>
                  <a:gd name="connsiteY0" fmla="*/ 0 h 95252"/>
                  <a:gd name="connsiteX1" fmla="*/ 106837 w 106836"/>
                  <a:gd name="connsiteY1" fmla="*/ 0 h 95252"/>
                  <a:gd name="connsiteX2" fmla="*/ 106837 w 106836"/>
                  <a:gd name="connsiteY2" fmla="*/ 95252 h 95252"/>
                  <a:gd name="connsiteX3" fmla="*/ 0 w 106836"/>
                  <a:gd name="connsiteY3" fmla="*/ 95252 h 95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836" h="95252">
                    <a:moveTo>
                      <a:pt x="0" y="0"/>
                    </a:moveTo>
                    <a:lnTo>
                      <a:pt x="106837" y="0"/>
                    </a:lnTo>
                    <a:lnTo>
                      <a:pt x="106837" y="95252"/>
                    </a:lnTo>
                    <a:lnTo>
                      <a:pt x="0" y="9525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6" name="Freeform: Shape 475">
                <a:extLst>
                  <a:ext uri="{FF2B5EF4-FFF2-40B4-BE49-F238E27FC236}">
                    <a16:creationId xmlns:a16="http://schemas.microsoft.com/office/drawing/2014/main" id="{6EF03588-5AA2-4AEC-B2D7-CD4D8024BCE4}"/>
                  </a:ext>
                </a:extLst>
              </p:cNvPr>
              <p:cNvSpPr/>
              <p:nvPr/>
            </p:nvSpPr>
            <p:spPr>
              <a:xfrm rot="-10800000">
                <a:off x="12988950" y="2513916"/>
                <a:ext cx="107480" cy="22525"/>
              </a:xfrm>
              <a:custGeom>
                <a:avLst/>
                <a:gdLst>
                  <a:gd name="connsiteX0" fmla="*/ 0 w 107480"/>
                  <a:gd name="connsiteY0" fmla="*/ 0 h 22525"/>
                  <a:gd name="connsiteX1" fmla="*/ 107480 w 107480"/>
                  <a:gd name="connsiteY1" fmla="*/ 0 h 22525"/>
                  <a:gd name="connsiteX2" fmla="*/ 107480 w 107480"/>
                  <a:gd name="connsiteY2" fmla="*/ 22526 h 22525"/>
                  <a:gd name="connsiteX3" fmla="*/ 0 w 107480"/>
                  <a:gd name="connsiteY3" fmla="*/ 22526 h 2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480" h="22525">
                    <a:moveTo>
                      <a:pt x="0" y="0"/>
                    </a:moveTo>
                    <a:lnTo>
                      <a:pt x="107480" y="0"/>
                    </a:lnTo>
                    <a:lnTo>
                      <a:pt x="107480" y="22526"/>
                    </a:lnTo>
                    <a:lnTo>
                      <a:pt x="0" y="22526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7" name="Freeform: Shape 476">
                <a:extLst>
                  <a:ext uri="{FF2B5EF4-FFF2-40B4-BE49-F238E27FC236}">
                    <a16:creationId xmlns:a16="http://schemas.microsoft.com/office/drawing/2014/main" id="{1B75757E-A92B-409E-A3D8-ED919E423DC6}"/>
                  </a:ext>
                </a:extLst>
              </p:cNvPr>
              <p:cNvSpPr/>
              <p:nvPr/>
            </p:nvSpPr>
            <p:spPr>
              <a:xfrm rot="-10800000">
                <a:off x="12988950" y="2552454"/>
                <a:ext cx="107480" cy="22525"/>
              </a:xfrm>
              <a:custGeom>
                <a:avLst/>
                <a:gdLst>
                  <a:gd name="connsiteX0" fmla="*/ 0 w 107480"/>
                  <a:gd name="connsiteY0" fmla="*/ 0 h 22525"/>
                  <a:gd name="connsiteX1" fmla="*/ 107480 w 107480"/>
                  <a:gd name="connsiteY1" fmla="*/ 0 h 22525"/>
                  <a:gd name="connsiteX2" fmla="*/ 107480 w 107480"/>
                  <a:gd name="connsiteY2" fmla="*/ 22526 h 22525"/>
                  <a:gd name="connsiteX3" fmla="*/ 0 w 107480"/>
                  <a:gd name="connsiteY3" fmla="*/ 22526 h 2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480" h="22525">
                    <a:moveTo>
                      <a:pt x="0" y="0"/>
                    </a:moveTo>
                    <a:lnTo>
                      <a:pt x="107480" y="0"/>
                    </a:lnTo>
                    <a:lnTo>
                      <a:pt x="107480" y="22526"/>
                    </a:lnTo>
                    <a:lnTo>
                      <a:pt x="0" y="22526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8" name="Freeform: Shape 477">
                <a:extLst>
                  <a:ext uri="{FF2B5EF4-FFF2-40B4-BE49-F238E27FC236}">
                    <a16:creationId xmlns:a16="http://schemas.microsoft.com/office/drawing/2014/main" id="{7CE8E890-51B4-4472-8FE5-26B4FDB437BB}"/>
                  </a:ext>
                </a:extLst>
              </p:cNvPr>
              <p:cNvSpPr/>
              <p:nvPr/>
            </p:nvSpPr>
            <p:spPr>
              <a:xfrm rot="-10800000">
                <a:off x="12840489" y="2610239"/>
                <a:ext cx="117778" cy="11584"/>
              </a:xfrm>
              <a:custGeom>
                <a:avLst/>
                <a:gdLst>
                  <a:gd name="connsiteX0" fmla="*/ 0 w 117778"/>
                  <a:gd name="connsiteY0" fmla="*/ 0 h 11584"/>
                  <a:gd name="connsiteX1" fmla="*/ 117779 w 117778"/>
                  <a:gd name="connsiteY1" fmla="*/ 0 h 11584"/>
                  <a:gd name="connsiteX2" fmla="*/ 117779 w 117778"/>
                  <a:gd name="connsiteY2" fmla="*/ 11585 h 11584"/>
                  <a:gd name="connsiteX3" fmla="*/ 0 w 117778"/>
                  <a:gd name="connsiteY3" fmla="*/ 11585 h 11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778" h="11584">
                    <a:moveTo>
                      <a:pt x="0" y="0"/>
                    </a:moveTo>
                    <a:lnTo>
                      <a:pt x="117779" y="0"/>
                    </a:lnTo>
                    <a:lnTo>
                      <a:pt x="117779" y="11585"/>
                    </a:lnTo>
                    <a:lnTo>
                      <a:pt x="0" y="11585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9" name="Freeform: Shape 478">
                <a:extLst>
                  <a:ext uri="{FF2B5EF4-FFF2-40B4-BE49-F238E27FC236}">
                    <a16:creationId xmlns:a16="http://schemas.microsoft.com/office/drawing/2014/main" id="{80D0DC12-4BDD-4175-B6CC-041FABD55821}"/>
                  </a:ext>
                </a:extLst>
              </p:cNvPr>
              <p:cNvSpPr/>
              <p:nvPr/>
            </p:nvSpPr>
            <p:spPr>
              <a:xfrm rot="-10800000">
                <a:off x="13546305" y="2534551"/>
                <a:ext cx="106193" cy="12228"/>
              </a:xfrm>
              <a:custGeom>
                <a:avLst/>
                <a:gdLst>
                  <a:gd name="connsiteX0" fmla="*/ 0 w 106193"/>
                  <a:gd name="connsiteY0" fmla="*/ 0 h 12228"/>
                  <a:gd name="connsiteX1" fmla="*/ 106193 w 106193"/>
                  <a:gd name="connsiteY1" fmla="*/ 0 h 12228"/>
                  <a:gd name="connsiteX2" fmla="*/ 106193 w 106193"/>
                  <a:gd name="connsiteY2" fmla="*/ 12228 h 12228"/>
                  <a:gd name="connsiteX3" fmla="*/ 0 w 106193"/>
                  <a:gd name="connsiteY3" fmla="*/ 12228 h 1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193" h="12228">
                    <a:moveTo>
                      <a:pt x="0" y="0"/>
                    </a:moveTo>
                    <a:lnTo>
                      <a:pt x="106193" y="0"/>
                    </a:lnTo>
                    <a:lnTo>
                      <a:pt x="106193" y="12228"/>
                    </a:lnTo>
                    <a:lnTo>
                      <a:pt x="0" y="12228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:a16="http://schemas.microsoft.com/office/drawing/2014/main" id="{055CC010-7454-490F-B573-1EC39D91D49F}"/>
                  </a:ext>
                </a:extLst>
              </p:cNvPr>
              <p:cNvSpPr/>
              <p:nvPr/>
            </p:nvSpPr>
            <p:spPr>
              <a:xfrm rot="-10800000">
                <a:off x="13408616" y="2665480"/>
                <a:ext cx="110698" cy="19951"/>
              </a:xfrm>
              <a:custGeom>
                <a:avLst/>
                <a:gdLst>
                  <a:gd name="connsiteX0" fmla="*/ 1 w 110698"/>
                  <a:gd name="connsiteY0" fmla="*/ 0 h 19951"/>
                  <a:gd name="connsiteX1" fmla="*/ 110699 w 110698"/>
                  <a:gd name="connsiteY1" fmla="*/ 0 h 19951"/>
                  <a:gd name="connsiteX2" fmla="*/ 110699 w 110698"/>
                  <a:gd name="connsiteY2" fmla="*/ 19952 h 19951"/>
                  <a:gd name="connsiteX3" fmla="*/ 1 w 110698"/>
                  <a:gd name="connsiteY3" fmla="*/ 19952 h 19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698" h="19951">
                    <a:moveTo>
                      <a:pt x="1" y="0"/>
                    </a:moveTo>
                    <a:lnTo>
                      <a:pt x="110699" y="0"/>
                    </a:lnTo>
                    <a:lnTo>
                      <a:pt x="110699" y="19952"/>
                    </a:lnTo>
                    <a:lnTo>
                      <a:pt x="1" y="19952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:a16="http://schemas.microsoft.com/office/drawing/2014/main" id="{820AD3AC-03A5-4882-97A8-89757669DDF4}"/>
                  </a:ext>
                </a:extLst>
              </p:cNvPr>
              <p:cNvSpPr/>
              <p:nvPr/>
            </p:nvSpPr>
            <p:spPr>
              <a:xfrm rot="-10800000">
                <a:off x="13407395" y="2764701"/>
                <a:ext cx="110698" cy="19951"/>
              </a:xfrm>
              <a:custGeom>
                <a:avLst/>
                <a:gdLst>
                  <a:gd name="connsiteX0" fmla="*/ -1 w 110698"/>
                  <a:gd name="connsiteY0" fmla="*/ 0 h 19951"/>
                  <a:gd name="connsiteX1" fmla="*/ 110698 w 110698"/>
                  <a:gd name="connsiteY1" fmla="*/ 0 h 19951"/>
                  <a:gd name="connsiteX2" fmla="*/ 110698 w 110698"/>
                  <a:gd name="connsiteY2" fmla="*/ 19952 h 19951"/>
                  <a:gd name="connsiteX3" fmla="*/ -1 w 110698"/>
                  <a:gd name="connsiteY3" fmla="*/ 19952 h 19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698" h="19951">
                    <a:moveTo>
                      <a:pt x="-1" y="0"/>
                    </a:moveTo>
                    <a:lnTo>
                      <a:pt x="110698" y="0"/>
                    </a:lnTo>
                    <a:lnTo>
                      <a:pt x="110698" y="19952"/>
                    </a:lnTo>
                    <a:lnTo>
                      <a:pt x="-1" y="19952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:a16="http://schemas.microsoft.com/office/drawing/2014/main" id="{28A5BAA5-B504-4C63-A504-C8DF0A519949}"/>
                  </a:ext>
                </a:extLst>
              </p:cNvPr>
              <p:cNvSpPr/>
              <p:nvPr/>
            </p:nvSpPr>
            <p:spPr>
              <a:xfrm>
                <a:off x="12560436" y="2677357"/>
                <a:ext cx="116490" cy="29605"/>
              </a:xfrm>
              <a:custGeom>
                <a:avLst/>
                <a:gdLst>
                  <a:gd name="connsiteX0" fmla="*/ 19308 w 116490"/>
                  <a:gd name="connsiteY0" fmla="*/ 29605 h 29605"/>
                  <a:gd name="connsiteX1" fmla="*/ 97183 w 116490"/>
                  <a:gd name="connsiteY1" fmla="*/ 29605 h 29605"/>
                  <a:gd name="connsiteX2" fmla="*/ 116491 w 116490"/>
                  <a:gd name="connsiteY2" fmla="*/ 14803 h 29605"/>
                  <a:gd name="connsiteX3" fmla="*/ 116491 w 116490"/>
                  <a:gd name="connsiteY3" fmla="*/ 14803 h 29605"/>
                  <a:gd name="connsiteX4" fmla="*/ 97183 w 116490"/>
                  <a:gd name="connsiteY4" fmla="*/ 0 h 29605"/>
                  <a:gd name="connsiteX5" fmla="*/ 19308 w 116490"/>
                  <a:gd name="connsiteY5" fmla="*/ 0 h 29605"/>
                  <a:gd name="connsiteX6" fmla="*/ 0 w 116490"/>
                  <a:gd name="connsiteY6" fmla="*/ 14803 h 29605"/>
                  <a:gd name="connsiteX7" fmla="*/ 0 w 116490"/>
                  <a:gd name="connsiteY7" fmla="*/ 14803 h 29605"/>
                  <a:gd name="connsiteX8" fmla="*/ 19308 w 116490"/>
                  <a:gd name="connsiteY8" fmla="*/ 29605 h 29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490" h="29605">
                    <a:moveTo>
                      <a:pt x="19308" y="29605"/>
                    </a:moveTo>
                    <a:lnTo>
                      <a:pt x="97183" y="29605"/>
                    </a:lnTo>
                    <a:cubicBezTo>
                      <a:pt x="108124" y="29605"/>
                      <a:pt x="116491" y="23169"/>
                      <a:pt x="116491" y="14803"/>
                    </a:cubicBezTo>
                    <a:lnTo>
                      <a:pt x="116491" y="14803"/>
                    </a:lnTo>
                    <a:cubicBezTo>
                      <a:pt x="116491" y="6436"/>
                      <a:pt x="108124" y="0"/>
                      <a:pt x="97183" y="0"/>
                    </a:cubicBezTo>
                    <a:lnTo>
                      <a:pt x="19308" y="0"/>
                    </a:lnTo>
                    <a:cubicBezTo>
                      <a:pt x="8366" y="0"/>
                      <a:pt x="0" y="6436"/>
                      <a:pt x="0" y="14803"/>
                    </a:cubicBezTo>
                    <a:lnTo>
                      <a:pt x="0" y="14803"/>
                    </a:lnTo>
                    <a:cubicBezTo>
                      <a:pt x="0" y="22526"/>
                      <a:pt x="9010" y="29605"/>
                      <a:pt x="19308" y="296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8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2199378" y="4447246"/>
              <a:ext cx="1452595" cy="684142"/>
              <a:chOff x="12199378" y="4447246"/>
              <a:chExt cx="1452595" cy="684142"/>
            </a:xfrm>
          </p:grpSpPr>
          <p:sp>
            <p:nvSpPr>
              <p:cNvPr id="484" name="Freeform: Shape 483">
                <a:extLst>
                  <a:ext uri="{FF2B5EF4-FFF2-40B4-BE49-F238E27FC236}">
                    <a16:creationId xmlns:a16="http://schemas.microsoft.com/office/drawing/2014/main" id="{F899C1DE-4BE4-4662-9A2A-D4DCBA9E7A32}"/>
                  </a:ext>
                </a:extLst>
              </p:cNvPr>
              <p:cNvSpPr/>
              <p:nvPr/>
            </p:nvSpPr>
            <p:spPr>
              <a:xfrm>
                <a:off x="12795991" y="4601065"/>
                <a:ext cx="149314" cy="529679"/>
              </a:xfrm>
              <a:custGeom>
                <a:avLst/>
                <a:gdLst>
                  <a:gd name="connsiteX0" fmla="*/ 0 w 149314"/>
                  <a:gd name="connsiteY0" fmla="*/ 0 h 529679"/>
                  <a:gd name="connsiteX1" fmla="*/ 149314 w 149314"/>
                  <a:gd name="connsiteY1" fmla="*/ 0 h 529679"/>
                  <a:gd name="connsiteX2" fmla="*/ 149314 w 149314"/>
                  <a:gd name="connsiteY2" fmla="*/ 529679 h 529679"/>
                  <a:gd name="connsiteX3" fmla="*/ 0 w 149314"/>
                  <a:gd name="connsiteY3" fmla="*/ 529679 h 52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529679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529679"/>
                    </a:lnTo>
                    <a:lnTo>
                      <a:pt x="0" y="529679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5" name="Freeform: Shape 484">
                <a:extLst>
                  <a:ext uri="{FF2B5EF4-FFF2-40B4-BE49-F238E27FC236}">
                    <a16:creationId xmlns:a16="http://schemas.microsoft.com/office/drawing/2014/main" id="{5F74741E-52BB-4541-B2E5-7CD410313B47}"/>
                  </a:ext>
                </a:extLst>
              </p:cNvPr>
              <p:cNvSpPr/>
              <p:nvPr/>
            </p:nvSpPr>
            <p:spPr>
              <a:xfrm>
                <a:off x="13541275" y="4601065"/>
                <a:ext cx="110698" cy="529679"/>
              </a:xfrm>
              <a:custGeom>
                <a:avLst/>
                <a:gdLst>
                  <a:gd name="connsiteX0" fmla="*/ 0 w 110698"/>
                  <a:gd name="connsiteY0" fmla="*/ 0 h 529679"/>
                  <a:gd name="connsiteX1" fmla="*/ 110698 w 110698"/>
                  <a:gd name="connsiteY1" fmla="*/ 0 h 529679"/>
                  <a:gd name="connsiteX2" fmla="*/ 110698 w 110698"/>
                  <a:gd name="connsiteY2" fmla="*/ 529679 h 529679"/>
                  <a:gd name="connsiteX3" fmla="*/ 0 w 110698"/>
                  <a:gd name="connsiteY3" fmla="*/ 529679 h 52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698" h="529679">
                    <a:moveTo>
                      <a:pt x="0" y="0"/>
                    </a:moveTo>
                    <a:lnTo>
                      <a:pt x="110698" y="0"/>
                    </a:lnTo>
                    <a:lnTo>
                      <a:pt x="110698" y="529679"/>
                    </a:lnTo>
                    <a:lnTo>
                      <a:pt x="0" y="52967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6" name="Freeform: Shape 485">
                <a:extLst>
                  <a:ext uri="{FF2B5EF4-FFF2-40B4-BE49-F238E27FC236}">
                    <a16:creationId xmlns:a16="http://schemas.microsoft.com/office/drawing/2014/main" id="{F30C0F06-2407-4DA4-AE84-8A3C9DA6D45C}"/>
                  </a:ext>
                </a:extLst>
              </p:cNvPr>
              <p:cNvSpPr/>
              <p:nvPr/>
            </p:nvSpPr>
            <p:spPr>
              <a:xfrm>
                <a:off x="12945306" y="4601065"/>
                <a:ext cx="149314" cy="529679"/>
              </a:xfrm>
              <a:custGeom>
                <a:avLst/>
                <a:gdLst>
                  <a:gd name="connsiteX0" fmla="*/ 0 w 149314"/>
                  <a:gd name="connsiteY0" fmla="*/ 0 h 529679"/>
                  <a:gd name="connsiteX1" fmla="*/ 149314 w 149314"/>
                  <a:gd name="connsiteY1" fmla="*/ 0 h 529679"/>
                  <a:gd name="connsiteX2" fmla="*/ 149314 w 149314"/>
                  <a:gd name="connsiteY2" fmla="*/ 529679 h 529679"/>
                  <a:gd name="connsiteX3" fmla="*/ 0 w 149314"/>
                  <a:gd name="connsiteY3" fmla="*/ 529679 h 529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529679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529679"/>
                    </a:lnTo>
                    <a:lnTo>
                      <a:pt x="0" y="52967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7" name="Freeform: Shape 486">
                <a:extLst>
                  <a:ext uri="{FF2B5EF4-FFF2-40B4-BE49-F238E27FC236}">
                    <a16:creationId xmlns:a16="http://schemas.microsoft.com/office/drawing/2014/main" id="{725FF4F7-057F-49C6-8E2F-FFE10CF6948B}"/>
                  </a:ext>
                </a:extLst>
              </p:cNvPr>
              <p:cNvSpPr/>
              <p:nvPr/>
            </p:nvSpPr>
            <p:spPr>
              <a:xfrm>
                <a:off x="13391961" y="4528339"/>
                <a:ext cx="149314" cy="602405"/>
              </a:xfrm>
              <a:custGeom>
                <a:avLst/>
                <a:gdLst>
                  <a:gd name="connsiteX0" fmla="*/ 1 w 149314"/>
                  <a:gd name="connsiteY0" fmla="*/ 0 h 602405"/>
                  <a:gd name="connsiteX1" fmla="*/ 149315 w 149314"/>
                  <a:gd name="connsiteY1" fmla="*/ 0 h 602405"/>
                  <a:gd name="connsiteX2" fmla="*/ 149315 w 149314"/>
                  <a:gd name="connsiteY2" fmla="*/ 602405 h 602405"/>
                  <a:gd name="connsiteX3" fmla="*/ 1 w 149314"/>
                  <a:gd name="connsiteY3" fmla="*/ 602405 h 60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02405">
                    <a:moveTo>
                      <a:pt x="1" y="0"/>
                    </a:moveTo>
                    <a:lnTo>
                      <a:pt x="149315" y="0"/>
                    </a:lnTo>
                    <a:lnTo>
                      <a:pt x="149315" y="602405"/>
                    </a:lnTo>
                    <a:lnTo>
                      <a:pt x="1" y="602405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8" name="Freeform: Shape 487">
                <a:extLst>
                  <a:ext uri="{FF2B5EF4-FFF2-40B4-BE49-F238E27FC236}">
                    <a16:creationId xmlns:a16="http://schemas.microsoft.com/office/drawing/2014/main" id="{D89EC8F7-643A-464E-9673-DE1CD83BA822}"/>
                  </a:ext>
                </a:extLst>
              </p:cNvPr>
              <p:cNvSpPr/>
              <p:nvPr/>
            </p:nvSpPr>
            <p:spPr>
              <a:xfrm>
                <a:off x="12348692" y="4487149"/>
                <a:ext cx="149314" cy="644239"/>
              </a:xfrm>
              <a:custGeom>
                <a:avLst/>
                <a:gdLst>
                  <a:gd name="connsiteX0" fmla="*/ 0 w 149314"/>
                  <a:gd name="connsiteY0" fmla="*/ 0 h 644239"/>
                  <a:gd name="connsiteX1" fmla="*/ 149314 w 149314"/>
                  <a:gd name="connsiteY1" fmla="*/ 0 h 644239"/>
                  <a:gd name="connsiteX2" fmla="*/ 149314 w 149314"/>
                  <a:gd name="connsiteY2" fmla="*/ 644239 h 644239"/>
                  <a:gd name="connsiteX3" fmla="*/ 0 w 149314"/>
                  <a:gd name="connsiteY3" fmla="*/ 644239 h 64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44239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644239"/>
                    </a:lnTo>
                    <a:lnTo>
                      <a:pt x="0" y="64423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9" name="Freeform: Shape 488">
                <a:extLst>
                  <a:ext uri="{FF2B5EF4-FFF2-40B4-BE49-F238E27FC236}">
                    <a16:creationId xmlns:a16="http://schemas.microsoft.com/office/drawing/2014/main" id="{FE577030-4F75-45B9-94EE-3A6DC78D19C5}"/>
                  </a:ext>
                </a:extLst>
              </p:cNvPr>
              <p:cNvSpPr/>
              <p:nvPr/>
            </p:nvSpPr>
            <p:spPr>
              <a:xfrm>
                <a:off x="12646677" y="4487149"/>
                <a:ext cx="149314" cy="644239"/>
              </a:xfrm>
              <a:custGeom>
                <a:avLst/>
                <a:gdLst>
                  <a:gd name="connsiteX0" fmla="*/ 0 w 149314"/>
                  <a:gd name="connsiteY0" fmla="*/ 0 h 644239"/>
                  <a:gd name="connsiteX1" fmla="*/ 149314 w 149314"/>
                  <a:gd name="connsiteY1" fmla="*/ 0 h 644239"/>
                  <a:gd name="connsiteX2" fmla="*/ 149314 w 149314"/>
                  <a:gd name="connsiteY2" fmla="*/ 644239 h 644239"/>
                  <a:gd name="connsiteX3" fmla="*/ 0 w 149314"/>
                  <a:gd name="connsiteY3" fmla="*/ 644239 h 64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44239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644239"/>
                    </a:lnTo>
                    <a:lnTo>
                      <a:pt x="0" y="64423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0" name="Freeform: Shape 489">
                <a:extLst>
                  <a:ext uri="{FF2B5EF4-FFF2-40B4-BE49-F238E27FC236}">
                    <a16:creationId xmlns:a16="http://schemas.microsoft.com/office/drawing/2014/main" id="{1351D8C6-D1DA-4015-92E3-64C08F06324C}"/>
                  </a:ext>
                </a:extLst>
              </p:cNvPr>
              <p:cNvSpPr/>
              <p:nvPr/>
            </p:nvSpPr>
            <p:spPr>
              <a:xfrm>
                <a:off x="12497363" y="4447246"/>
                <a:ext cx="149314" cy="683498"/>
              </a:xfrm>
              <a:custGeom>
                <a:avLst/>
                <a:gdLst>
                  <a:gd name="connsiteX0" fmla="*/ 0 w 149314"/>
                  <a:gd name="connsiteY0" fmla="*/ 0 h 683498"/>
                  <a:gd name="connsiteX1" fmla="*/ 149314 w 149314"/>
                  <a:gd name="connsiteY1" fmla="*/ 0 h 683498"/>
                  <a:gd name="connsiteX2" fmla="*/ 149314 w 149314"/>
                  <a:gd name="connsiteY2" fmla="*/ 683499 h 683498"/>
                  <a:gd name="connsiteX3" fmla="*/ 0 w 149314"/>
                  <a:gd name="connsiteY3" fmla="*/ 683499 h 683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83498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683499"/>
                    </a:lnTo>
                    <a:lnTo>
                      <a:pt x="0" y="68349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1" name="Freeform: Shape 490">
                <a:extLst>
                  <a:ext uri="{FF2B5EF4-FFF2-40B4-BE49-F238E27FC236}">
                    <a16:creationId xmlns:a16="http://schemas.microsoft.com/office/drawing/2014/main" id="{27C810F3-0A62-4816-A369-3C4177235913}"/>
                  </a:ext>
                </a:extLst>
              </p:cNvPr>
              <p:cNvSpPr/>
              <p:nvPr/>
            </p:nvSpPr>
            <p:spPr>
              <a:xfrm>
                <a:off x="12199378" y="4528339"/>
                <a:ext cx="149314" cy="602405"/>
              </a:xfrm>
              <a:custGeom>
                <a:avLst/>
                <a:gdLst>
                  <a:gd name="connsiteX0" fmla="*/ 0 w 149314"/>
                  <a:gd name="connsiteY0" fmla="*/ 0 h 602405"/>
                  <a:gd name="connsiteX1" fmla="*/ 149314 w 149314"/>
                  <a:gd name="connsiteY1" fmla="*/ 0 h 602405"/>
                  <a:gd name="connsiteX2" fmla="*/ 149314 w 149314"/>
                  <a:gd name="connsiteY2" fmla="*/ 602405 h 602405"/>
                  <a:gd name="connsiteX3" fmla="*/ 0 w 149314"/>
                  <a:gd name="connsiteY3" fmla="*/ 602405 h 602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02405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602405"/>
                    </a:lnTo>
                    <a:lnTo>
                      <a:pt x="0" y="602405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2" name="Freeform: Shape 491">
                <a:extLst>
                  <a:ext uri="{FF2B5EF4-FFF2-40B4-BE49-F238E27FC236}">
                    <a16:creationId xmlns:a16="http://schemas.microsoft.com/office/drawing/2014/main" id="{97F0A5D2-0194-46E3-BCC0-8556249F43A5}"/>
                  </a:ext>
                </a:extLst>
              </p:cNvPr>
              <p:cNvSpPr/>
              <p:nvPr/>
            </p:nvSpPr>
            <p:spPr>
              <a:xfrm>
                <a:off x="13093333" y="4487149"/>
                <a:ext cx="149314" cy="644239"/>
              </a:xfrm>
              <a:custGeom>
                <a:avLst/>
                <a:gdLst>
                  <a:gd name="connsiteX0" fmla="*/ 0 w 149314"/>
                  <a:gd name="connsiteY0" fmla="*/ 0 h 644239"/>
                  <a:gd name="connsiteX1" fmla="*/ 149314 w 149314"/>
                  <a:gd name="connsiteY1" fmla="*/ 0 h 644239"/>
                  <a:gd name="connsiteX2" fmla="*/ 149314 w 149314"/>
                  <a:gd name="connsiteY2" fmla="*/ 644239 h 644239"/>
                  <a:gd name="connsiteX3" fmla="*/ 0 w 149314"/>
                  <a:gd name="connsiteY3" fmla="*/ 644239 h 644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44239">
                    <a:moveTo>
                      <a:pt x="0" y="0"/>
                    </a:moveTo>
                    <a:lnTo>
                      <a:pt x="149314" y="0"/>
                    </a:lnTo>
                    <a:lnTo>
                      <a:pt x="149314" y="644239"/>
                    </a:lnTo>
                    <a:lnTo>
                      <a:pt x="0" y="644239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3" name="Freeform: Shape 492">
                <a:extLst>
                  <a:ext uri="{FF2B5EF4-FFF2-40B4-BE49-F238E27FC236}">
                    <a16:creationId xmlns:a16="http://schemas.microsoft.com/office/drawing/2014/main" id="{0E31887F-BC8C-456F-A9E4-DB59970D1EAC}"/>
                  </a:ext>
                </a:extLst>
              </p:cNvPr>
              <p:cNvSpPr/>
              <p:nvPr/>
            </p:nvSpPr>
            <p:spPr>
              <a:xfrm>
                <a:off x="13242647" y="4447246"/>
                <a:ext cx="149314" cy="683498"/>
              </a:xfrm>
              <a:custGeom>
                <a:avLst/>
                <a:gdLst>
                  <a:gd name="connsiteX0" fmla="*/ -1 w 149314"/>
                  <a:gd name="connsiteY0" fmla="*/ 0 h 683498"/>
                  <a:gd name="connsiteX1" fmla="*/ 149313 w 149314"/>
                  <a:gd name="connsiteY1" fmla="*/ 0 h 683498"/>
                  <a:gd name="connsiteX2" fmla="*/ 149313 w 149314"/>
                  <a:gd name="connsiteY2" fmla="*/ 683499 h 683498"/>
                  <a:gd name="connsiteX3" fmla="*/ -1 w 149314"/>
                  <a:gd name="connsiteY3" fmla="*/ 683499 h 683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314" h="683498">
                    <a:moveTo>
                      <a:pt x="-1" y="0"/>
                    </a:moveTo>
                    <a:lnTo>
                      <a:pt x="149313" y="0"/>
                    </a:lnTo>
                    <a:lnTo>
                      <a:pt x="149313" y="683499"/>
                    </a:lnTo>
                    <a:lnTo>
                      <a:pt x="-1" y="68349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4" name="Freeform: Shape 493">
                <a:extLst>
                  <a:ext uri="{FF2B5EF4-FFF2-40B4-BE49-F238E27FC236}">
                    <a16:creationId xmlns:a16="http://schemas.microsoft.com/office/drawing/2014/main" id="{9E838DDB-2DDA-4D31-951D-0499BD227B37}"/>
                  </a:ext>
                </a:extLst>
              </p:cNvPr>
              <p:cNvSpPr/>
              <p:nvPr/>
            </p:nvSpPr>
            <p:spPr>
              <a:xfrm>
                <a:off x="13560583" y="4631958"/>
                <a:ext cx="91390" cy="101044"/>
              </a:xfrm>
              <a:custGeom>
                <a:avLst/>
                <a:gdLst>
                  <a:gd name="connsiteX0" fmla="*/ 0 w 91390"/>
                  <a:gd name="connsiteY0" fmla="*/ 0 h 101044"/>
                  <a:gd name="connsiteX1" fmla="*/ 91391 w 91390"/>
                  <a:gd name="connsiteY1" fmla="*/ 0 h 101044"/>
                  <a:gd name="connsiteX2" fmla="*/ 91391 w 91390"/>
                  <a:gd name="connsiteY2" fmla="*/ 101045 h 101044"/>
                  <a:gd name="connsiteX3" fmla="*/ 0 w 91390"/>
                  <a:gd name="connsiteY3" fmla="*/ 101045 h 101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390" h="101044">
                    <a:moveTo>
                      <a:pt x="0" y="0"/>
                    </a:moveTo>
                    <a:lnTo>
                      <a:pt x="91391" y="0"/>
                    </a:lnTo>
                    <a:lnTo>
                      <a:pt x="91391" y="101045"/>
                    </a:lnTo>
                    <a:lnTo>
                      <a:pt x="0" y="10104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5" name="Freeform: Shape 494">
                <a:extLst>
                  <a:ext uri="{FF2B5EF4-FFF2-40B4-BE49-F238E27FC236}">
                    <a16:creationId xmlns:a16="http://schemas.microsoft.com/office/drawing/2014/main" id="{EC0B1CEB-B7A6-46E5-9401-89AE67BB7C61}"/>
                  </a:ext>
                </a:extLst>
              </p:cNvPr>
              <p:cNvSpPr/>
              <p:nvPr/>
            </p:nvSpPr>
            <p:spPr>
              <a:xfrm>
                <a:off x="13257450" y="4483931"/>
                <a:ext cx="113916" cy="23813"/>
              </a:xfrm>
              <a:custGeom>
                <a:avLst/>
                <a:gdLst>
                  <a:gd name="connsiteX0" fmla="*/ 0 w 113916"/>
                  <a:gd name="connsiteY0" fmla="*/ 0 h 23813"/>
                  <a:gd name="connsiteX1" fmla="*/ 113916 w 113916"/>
                  <a:gd name="connsiteY1" fmla="*/ 0 h 23813"/>
                  <a:gd name="connsiteX2" fmla="*/ 113916 w 113916"/>
                  <a:gd name="connsiteY2" fmla="*/ 23813 h 23813"/>
                  <a:gd name="connsiteX3" fmla="*/ 0 w 113916"/>
                  <a:gd name="connsiteY3" fmla="*/ 23813 h 2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916" h="23813">
                    <a:moveTo>
                      <a:pt x="0" y="0"/>
                    </a:moveTo>
                    <a:lnTo>
                      <a:pt x="113916" y="0"/>
                    </a:lnTo>
                    <a:lnTo>
                      <a:pt x="113916" y="23813"/>
                    </a:lnTo>
                    <a:lnTo>
                      <a:pt x="0" y="2381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6" name="Freeform: Shape 495">
                <a:extLst>
                  <a:ext uri="{FF2B5EF4-FFF2-40B4-BE49-F238E27FC236}">
                    <a16:creationId xmlns:a16="http://schemas.microsoft.com/office/drawing/2014/main" id="{A28369F0-EC08-4689-A7D6-48DD390E411A}"/>
                  </a:ext>
                </a:extLst>
              </p:cNvPr>
              <p:cNvSpPr/>
              <p:nvPr/>
            </p:nvSpPr>
            <p:spPr>
              <a:xfrm>
                <a:off x="13257450" y="4524477"/>
                <a:ext cx="113916" cy="23813"/>
              </a:xfrm>
              <a:custGeom>
                <a:avLst/>
                <a:gdLst>
                  <a:gd name="connsiteX0" fmla="*/ 0 w 113916"/>
                  <a:gd name="connsiteY0" fmla="*/ 0 h 23813"/>
                  <a:gd name="connsiteX1" fmla="*/ 113916 w 113916"/>
                  <a:gd name="connsiteY1" fmla="*/ 0 h 23813"/>
                  <a:gd name="connsiteX2" fmla="*/ 113916 w 113916"/>
                  <a:gd name="connsiteY2" fmla="*/ 23813 h 23813"/>
                  <a:gd name="connsiteX3" fmla="*/ 0 w 113916"/>
                  <a:gd name="connsiteY3" fmla="*/ 23813 h 23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916" h="23813">
                    <a:moveTo>
                      <a:pt x="0" y="0"/>
                    </a:moveTo>
                    <a:lnTo>
                      <a:pt x="113916" y="0"/>
                    </a:lnTo>
                    <a:lnTo>
                      <a:pt x="113916" y="23813"/>
                    </a:lnTo>
                    <a:lnTo>
                      <a:pt x="0" y="2381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7" name="Freeform: Shape 496">
                <a:extLst>
                  <a:ext uri="{FF2B5EF4-FFF2-40B4-BE49-F238E27FC236}">
                    <a16:creationId xmlns:a16="http://schemas.microsoft.com/office/drawing/2014/main" id="{C15B9A8D-E476-4FEA-A2A8-82B396049D76}"/>
                  </a:ext>
                </a:extLst>
              </p:cNvPr>
              <p:cNvSpPr/>
              <p:nvPr/>
            </p:nvSpPr>
            <p:spPr>
              <a:xfrm>
                <a:off x="13404189" y="4586906"/>
                <a:ext cx="124857" cy="12228"/>
              </a:xfrm>
              <a:custGeom>
                <a:avLst/>
                <a:gdLst>
                  <a:gd name="connsiteX0" fmla="*/ 0 w 124857"/>
                  <a:gd name="connsiteY0" fmla="*/ 0 h 12228"/>
                  <a:gd name="connsiteX1" fmla="*/ 124857 w 124857"/>
                  <a:gd name="connsiteY1" fmla="*/ 0 h 12228"/>
                  <a:gd name="connsiteX2" fmla="*/ 124857 w 124857"/>
                  <a:gd name="connsiteY2" fmla="*/ 12229 h 12228"/>
                  <a:gd name="connsiteX3" fmla="*/ 0 w 124857"/>
                  <a:gd name="connsiteY3" fmla="*/ 12229 h 12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857" h="12228">
                    <a:moveTo>
                      <a:pt x="0" y="0"/>
                    </a:moveTo>
                    <a:lnTo>
                      <a:pt x="124857" y="0"/>
                    </a:lnTo>
                    <a:lnTo>
                      <a:pt x="124857" y="12229"/>
                    </a:lnTo>
                    <a:lnTo>
                      <a:pt x="0" y="12229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8" name="Freeform: Shape 497">
                <a:extLst>
                  <a:ext uri="{FF2B5EF4-FFF2-40B4-BE49-F238E27FC236}">
                    <a16:creationId xmlns:a16="http://schemas.microsoft.com/office/drawing/2014/main" id="{4AAC7DDE-BD90-476E-8F62-BE87E89E1B22}"/>
                  </a:ext>
                </a:extLst>
              </p:cNvPr>
              <p:cNvSpPr/>
              <p:nvPr/>
            </p:nvSpPr>
            <p:spPr>
              <a:xfrm>
                <a:off x="12218042" y="4554082"/>
                <a:ext cx="110067" cy="108124"/>
              </a:xfrm>
              <a:custGeom>
                <a:avLst/>
                <a:gdLst>
                  <a:gd name="connsiteX0" fmla="*/ 55350 w 110067"/>
                  <a:gd name="connsiteY0" fmla="*/ 108124 h 108124"/>
                  <a:gd name="connsiteX1" fmla="*/ 55350 w 110067"/>
                  <a:gd name="connsiteY1" fmla="*/ 108124 h 108124"/>
                  <a:gd name="connsiteX2" fmla="*/ 0 w 110067"/>
                  <a:gd name="connsiteY2" fmla="*/ 65647 h 108124"/>
                  <a:gd name="connsiteX3" fmla="*/ 0 w 110067"/>
                  <a:gd name="connsiteY3" fmla="*/ 0 h 108124"/>
                  <a:gd name="connsiteX4" fmla="*/ 110056 w 110067"/>
                  <a:gd name="connsiteY4" fmla="*/ 0 h 108124"/>
                  <a:gd name="connsiteX5" fmla="*/ 110056 w 110067"/>
                  <a:gd name="connsiteY5" fmla="*/ 65647 h 108124"/>
                  <a:gd name="connsiteX6" fmla="*/ 55350 w 110067"/>
                  <a:gd name="connsiteY6" fmla="*/ 108124 h 10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067" h="108124">
                    <a:moveTo>
                      <a:pt x="55350" y="108124"/>
                    </a:moveTo>
                    <a:lnTo>
                      <a:pt x="55350" y="108124"/>
                    </a:lnTo>
                    <a:cubicBezTo>
                      <a:pt x="25100" y="108124"/>
                      <a:pt x="0" y="88817"/>
                      <a:pt x="0" y="65647"/>
                    </a:cubicBezTo>
                    <a:lnTo>
                      <a:pt x="0" y="0"/>
                    </a:lnTo>
                    <a:lnTo>
                      <a:pt x="110056" y="0"/>
                    </a:lnTo>
                    <a:lnTo>
                      <a:pt x="110056" y="65647"/>
                    </a:lnTo>
                    <a:cubicBezTo>
                      <a:pt x="110699" y="88817"/>
                      <a:pt x="85599" y="108124"/>
                      <a:pt x="55350" y="108124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9" name="Freeform: Shape 498">
                <a:extLst>
                  <a:ext uri="{FF2B5EF4-FFF2-40B4-BE49-F238E27FC236}">
                    <a16:creationId xmlns:a16="http://schemas.microsoft.com/office/drawing/2014/main" id="{98645AA3-1001-4FF3-ABD8-675B27858BC8}"/>
                  </a:ext>
                </a:extLst>
              </p:cNvPr>
              <p:cNvSpPr/>
              <p:nvPr/>
            </p:nvSpPr>
            <p:spPr>
              <a:xfrm>
                <a:off x="12655688" y="4505813"/>
                <a:ext cx="126144" cy="13515"/>
              </a:xfrm>
              <a:custGeom>
                <a:avLst/>
                <a:gdLst>
                  <a:gd name="connsiteX0" fmla="*/ 0 w 126144"/>
                  <a:gd name="connsiteY0" fmla="*/ 0 h 13515"/>
                  <a:gd name="connsiteX1" fmla="*/ 126144 w 126144"/>
                  <a:gd name="connsiteY1" fmla="*/ 0 h 13515"/>
                  <a:gd name="connsiteX2" fmla="*/ 126144 w 126144"/>
                  <a:gd name="connsiteY2" fmla="*/ 13515 h 13515"/>
                  <a:gd name="connsiteX3" fmla="*/ 0 w 126144"/>
                  <a:gd name="connsiteY3" fmla="*/ 13515 h 1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144" h="13515">
                    <a:moveTo>
                      <a:pt x="0" y="0"/>
                    </a:moveTo>
                    <a:lnTo>
                      <a:pt x="126144" y="0"/>
                    </a:lnTo>
                    <a:lnTo>
                      <a:pt x="126144" y="13515"/>
                    </a:lnTo>
                    <a:lnTo>
                      <a:pt x="0" y="13515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0" name="Freeform: Shape 499">
                <a:extLst>
                  <a:ext uri="{FF2B5EF4-FFF2-40B4-BE49-F238E27FC236}">
                    <a16:creationId xmlns:a16="http://schemas.microsoft.com/office/drawing/2014/main" id="{7931AE80-B55F-4486-8FE0-8E623D694EA5}"/>
                  </a:ext>
                </a:extLst>
              </p:cNvPr>
              <p:cNvSpPr/>
              <p:nvPr/>
            </p:nvSpPr>
            <p:spPr>
              <a:xfrm>
                <a:off x="12508948" y="5099208"/>
                <a:ext cx="125501" cy="20595"/>
              </a:xfrm>
              <a:custGeom>
                <a:avLst/>
                <a:gdLst>
                  <a:gd name="connsiteX0" fmla="*/ 0 w 125501"/>
                  <a:gd name="connsiteY0" fmla="*/ 0 h 20595"/>
                  <a:gd name="connsiteX1" fmla="*/ 125501 w 125501"/>
                  <a:gd name="connsiteY1" fmla="*/ 0 h 20595"/>
                  <a:gd name="connsiteX2" fmla="*/ 125501 w 125501"/>
                  <a:gd name="connsiteY2" fmla="*/ 20595 h 20595"/>
                  <a:gd name="connsiteX3" fmla="*/ 0 w 125501"/>
                  <a:gd name="connsiteY3" fmla="*/ 20595 h 2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501" h="20595">
                    <a:moveTo>
                      <a:pt x="0" y="0"/>
                    </a:moveTo>
                    <a:lnTo>
                      <a:pt x="125501" y="0"/>
                    </a:lnTo>
                    <a:lnTo>
                      <a:pt x="125501" y="20595"/>
                    </a:lnTo>
                    <a:lnTo>
                      <a:pt x="0" y="20595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1" name="Freeform: Shape 500">
                <a:extLst>
                  <a:ext uri="{FF2B5EF4-FFF2-40B4-BE49-F238E27FC236}">
                    <a16:creationId xmlns:a16="http://schemas.microsoft.com/office/drawing/2014/main" id="{0ED7E4AE-0540-4548-9B1D-5D9ED906F006}"/>
                  </a:ext>
                </a:extLst>
              </p:cNvPr>
              <p:cNvSpPr/>
              <p:nvPr/>
            </p:nvSpPr>
            <p:spPr>
              <a:xfrm>
                <a:off x="12508948" y="5071534"/>
                <a:ext cx="125501" cy="20595"/>
              </a:xfrm>
              <a:custGeom>
                <a:avLst/>
                <a:gdLst>
                  <a:gd name="connsiteX0" fmla="*/ 0 w 125501"/>
                  <a:gd name="connsiteY0" fmla="*/ 0 h 20595"/>
                  <a:gd name="connsiteX1" fmla="*/ 125501 w 125501"/>
                  <a:gd name="connsiteY1" fmla="*/ 0 h 20595"/>
                  <a:gd name="connsiteX2" fmla="*/ 125501 w 125501"/>
                  <a:gd name="connsiteY2" fmla="*/ 20595 h 20595"/>
                  <a:gd name="connsiteX3" fmla="*/ 0 w 125501"/>
                  <a:gd name="connsiteY3" fmla="*/ 20595 h 2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501" h="20595">
                    <a:moveTo>
                      <a:pt x="0" y="0"/>
                    </a:moveTo>
                    <a:lnTo>
                      <a:pt x="125501" y="0"/>
                    </a:lnTo>
                    <a:lnTo>
                      <a:pt x="125501" y="20595"/>
                    </a:lnTo>
                    <a:lnTo>
                      <a:pt x="0" y="20595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2" name="Freeform: Shape 501">
                <a:extLst>
                  <a:ext uri="{FF2B5EF4-FFF2-40B4-BE49-F238E27FC236}">
                    <a16:creationId xmlns:a16="http://schemas.microsoft.com/office/drawing/2014/main" id="{C9A6B444-D65B-42DC-A0D0-E223B0952652}"/>
                  </a:ext>
                </a:extLst>
              </p:cNvPr>
              <p:cNvSpPr/>
              <p:nvPr/>
            </p:nvSpPr>
            <p:spPr>
              <a:xfrm>
                <a:off x="12517314" y="4968558"/>
                <a:ext cx="108136" cy="83667"/>
              </a:xfrm>
              <a:custGeom>
                <a:avLst/>
                <a:gdLst>
                  <a:gd name="connsiteX0" fmla="*/ 54062 w 108136"/>
                  <a:gd name="connsiteY0" fmla="*/ 83667 h 83667"/>
                  <a:gd name="connsiteX1" fmla="*/ 54062 w 108136"/>
                  <a:gd name="connsiteY1" fmla="*/ 83667 h 83667"/>
                  <a:gd name="connsiteX2" fmla="*/ 0 w 108136"/>
                  <a:gd name="connsiteY2" fmla="*/ 41834 h 83667"/>
                  <a:gd name="connsiteX3" fmla="*/ 0 w 108136"/>
                  <a:gd name="connsiteY3" fmla="*/ 41834 h 83667"/>
                  <a:gd name="connsiteX4" fmla="*/ 54062 w 108136"/>
                  <a:gd name="connsiteY4" fmla="*/ 0 h 83667"/>
                  <a:gd name="connsiteX5" fmla="*/ 54062 w 108136"/>
                  <a:gd name="connsiteY5" fmla="*/ 0 h 83667"/>
                  <a:gd name="connsiteX6" fmla="*/ 108124 w 108136"/>
                  <a:gd name="connsiteY6" fmla="*/ 41834 h 83667"/>
                  <a:gd name="connsiteX7" fmla="*/ 108124 w 108136"/>
                  <a:gd name="connsiteY7" fmla="*/ 41834 h 83667"/>
                  <a:gd name="connsiteX8" fmla="*/ 54062 w 108136"/>
                  <a:gd name="connsiteY8" fmla="*/ 83667 h 83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8136" h="83667">
                    <a:moveTo>
                      <a:pt x="54062" y="83667"/>
                    </a:moveTo>
                    <a:lnTo>
                      <a:pt x="54062" y="83667"/>
                    </a:lnTo>
                    <a:cubicBezTo>
                      <a:pt x="23814" y="83667"/>
                      <a:pt x="0" y="65003"/>
                      <a:pt x="0" y="41834"/>
                    </a:cubicBezTo>
                    <a:lnTo>
                      <a:pt x="0" y="41834"/>
                    </a:lnTo>
                    <a:cubicBezTo>
                      <a:pt x="0" y="18664"/>
                      <a:pt x="24457" y="0"/>
                      <a:pt x="54062" y="0"/>
                    </a:cubicBezTo>
                    <a:lnTo>
                      <a:pt x="54062" y="0"/>
                    </a:lnTo>
                    <a:cubicBezTo>
                      <a:pt x="84312" y="0"/>
                      <a:pt x="108124" y="18664"/>
                      <a:pt x="108124" y="41834"/>
                    </a:cubicBezTo>
                    <a:lnTo>
                      <a:pt x="108124" y="41834"/>
                    </a:lnTo>
                    <a:cubicBezTo>
                      <a:pt x="108768" y="65003"/>
                      <a:pt x="84312" y="83667"/>
                      <a:pt x="54062" y="83667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3" name="Freeform: Shape 502">
                <a:extLst>
                  <a:ext uri="{FF2B5EF4-FFF2-40B4-BE49-F238E27FC236}">
                    <a16:creationId xmlns:a16="http://schemas.microsoft.com/office/drawing/2014/main" id="{4FF6E969-7AA0-4D5A-9549-4D74F942B277}"/>
                  </a:ext>
                </a:extLst>
              </p:cNvPr>
              <p:cNvSpPr/>
              <p:nvPr/>
            </p:nvSpPr>
            <p:spPr>
              <a:xfrm>
                <a:off x="12368000" y="4687950"/>
                <a:ext cx="110054" cy="202732"/>
              </a:xfrm>
              <a:custGeom>
                <a:avLst/>
                <a:gdLst>
                  <a:gd name="connsiteX0" fmla="*/ 0 w 110054"/>
                  <a:gd name="connsiteY0" fmla="*/ 0 h 202732"/>
                  <a:gd name="connsiteX1" fmla="*/ 110055 w 110054"/>
                  <a:gd name="connsiteY1" fmla="*/ 0 h 202732"/>
                  <a:gd name="connsiteX2" fmla="*/ 110055 w 110054"/>
                  <a:gd name="connsiteY2" fmla="*/ 202733 h 202732"/>
                  <a:gd name="connsiteX3" fmla="*/ 0 w 110054"/>
                  <a:gd name="connsiteY3" fmla="*/ 202733 h 202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054" h="202732">
                    <a:moveTo>
                      <a:pt x="0" y="0"/>
                    </a:moveTo>
                    <a:lnTo>
                      <a:pt x="110055" y="0"/>
                    </a:lnTo>
                    <a:lnTo>
                      <a:pt x="110055" y="202733"/>
                    </a:lnTo>
                    <a:lnTo>
                      <a:pt x="0" y="202733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id="{8F9D7EAF-F4E9-4F62-A2E1-7D15F3451AF5}"/>
                  </a:ext>
                </a:extLst>
              </p:cNvPr>
              <p:cNvSpPr/>
              <p:nvPr/>
            </p:nvSpPr>
            <p:spPr>
              <a:xfrm>
                <a:off x="12810794" y="4644186"/>
                <a:ext cx="117134" cy="20595"/>
              </a:xfrm>
              <a:custGeom>
                <a:avLst/>
                <a:gdLst>
                  <a:gd name="connsiteX0" fmla="*/ 0 w 117134"/>
                  <a:gd name="connsiteY0" fmla="*/ 0 h 20595"/>
                  <a:gd name="connsiteX1" fmla="*/ 117134 w 117134"/>
                  <a:gd name="connsiteY1" fmla="*/ 0 h 20595"/>
                  <a:gd name="connsiteX2" fmla="*/ 117134 w 117134"/>
                  <a:gd name="connsiteY2" fmla="*/ 20595 h 20595"/>
                  <a:gd name="connsiteX3" fmla="*/ 0 w 117134"/>
                  <a:gd name="connsiteY3" fmla="*/ 20595 h 2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134" h="20595">
                    <a:moveTo>
                      <a:pt x="0" y="0"/>
                    </a:moveTo>
                    <a:lnTo>
                      <a:pt x="117134" y="0"/>
                    </a:lnTo>
                    <a:lnTo>
                      <a:pt x="117134" y="20595"/>
                    </a:lnTo>
                    <a:lnTo>
                      <a:pt x="0" y="20595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id="{E1B59A13-AE88-4154-B8F4-F2CBD3B1CA77}"/>
                  </a:ext>
                </a:extLst>
              </p:cNvPr>
              <p:cNvSpPr/>
              <p:nvPr/>
            </p:nvSpPr>
            <p:spPr>
              <a:xfrm>
                <a:off x="12812081" y="4749736"/>
                <a:ext cx="117134" cy="20595"/>
              </a:xfrm>
              <a:custGeom>
                <a:avLst/>
                <a:gdLst>
                  <a:gd name="connsiteX0" fmla="*/ 0 w 117134"/>
                  <a:gd name="connsiteY0" fmla="*/ 0 h 20595"/>
                  <a:gd name="connsiteX1" fmla="*/ 117134 w 117134"/>
                  <a:gd name="connsiteY1" fmla="*/ 0 h 20595"/>
                  <a:gd name="connsiteX2" fmla="*/ 117134 w 117134"/>
                  <a:gd name="connsiteY2" fmla="*/ 20595 h 20595"/>
                  <a:gd name="connsiteX3" fmla="*/ 0 w 117134"/>
                  <a:gd name="connsiteY3" fmla="*/ 20595 h 2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134" h="20595">
                    <a:moveTo>
                      <a:pt x="0" y="0"/>
                    </a:moveTo>
                    <a:lnTo>
                      <a:pt x="117134" y="0"/>
                    </a:lnTo>
                    <a:lnTo>
                      <a:pt x="117134" y="20595"/>
                    </a:lnTo>
                    <a:lnTo>
                      <a:pt x="0" y="20595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2207101" y="1270457"/>
              <a:ext cx="1444872" cy="854051"/>
              <a:chOff x="12207101" y="1270457"/>
              <a:chExt cx="1444872" cy="854051"/>
            </a:xfrm>
          </p:grpSpPr>
          <p:grpSp>
            <p:nvGrpSpPr>
              <p:cNvPr id="507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12207101" y="1270457"/>
                <a:ext cx="1444872" cy="854051"/>
                <a:chOff x="12207101" y="1270457"/>
                <a:chExt cx="1444872" cy="854051"/>
              </a:xfrm>
            </p:grpSpPr>
            <p:sp>
              <p:nvSpPr>
                <p:cNvPr id="508" name="Freeform: Shape 507">
                  <a:extLst>
                    <a:ext uri="{FF2B5EF4-FFF2-40B4-BE49-F238E27FC236}">
                      <a16:creationId xmlns:a16="http://schemas.microsoft.com/office/drawing/2014/main" id="{DD50D94B-2E6D-41C4-B922-2B0A3E985A9A}"/>
                    </a:ext>
                  </a:extLst>
                </p:cNvPr>
                <p:cNvSpPr/>
                <p:nvPr/>
              </p:nvSpPr>
              <p:spPr>
                <a:xfrm>
                  <a:off x="12943375" y="1493141"/>
                  <a:ext cx="184068" cy="630723"/>
                </a:xfrm>
                <a:custGeom>
                  <a:avLst/>
                  <a:gdLst>
                    <a:gd name="connsiteX0" fmla="*/ 0 w 184068"/>
                    <a:gd name="connsiteY0" fmla="*/ 0 h 630723"/>
                    <a:gd name="connsiteX1" fmla="*/ 184068 w 184068"/>
                    <a:gd name="connsiteY1" fmla="*/ 0 h 630723"/>
                    <a:gd name="connsiteX2" fmla="*/ 184068 w 184068"/>
                    <a:gd name="connsiteY2" fmla="*/ 630724 h 630723"/>
                    <a:gd name="connsiteX3" fmla="*/ 0 w 184068"/>
                    <a:gd name="connsiteY3" fmla="*/ 630724 h 630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630723">
                      <a:moveTo>
                        <a:pt x="0" y="0"/>
                      </a:moveTo>
                      <a:lnTo>
                        <a:pt x="184068" y="0"/>
                      </a:lnTo>
                      <a:lnTo>
                        <a:pt x="184068" y="630724"/>
                      </a:lnTo>
                      <a:lnTo>
                        <a:pt x="0" y="630724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9" name="Freeform: Shape 508">
                  <a:extLst>
                    <a:ext uri="{FF2B5EF4-FFF2-40B4-BE49-F238E27FC236}">
                      <a16:creationId xmlns:a16="http://schemas.microsoft.com/office/drawing/2014/main" id="{635C0EA9-C455-4729-B8F4-8EF3E550487B}"/>
                    </a:ext>
                  </a:extLst>
                </p:cNvPr>
                <p:cNvSpPr/>
                <p:nvPr/>
              </p:nvSpPr>
              <p:spPr>
                <a:xfrm>
                  <a:off x="13128087" y="1470615"/>
                  <a:ext cx="184068" cy="653249"/>
                </a:xfrm>
                <a:custGeom>
                  <a:avLst/>
                  <a:gdLst>
                    <a:gd name="connsiteX0" fmla="*/ 1 w 184068"/>
                    <a:gd name="connsiteY0" fmla="*/ 0 h 653249"/>
                    <a:gd name="connsiteX1" fmla="*/ 184070 w 184068"/>
                    <a:gd name="connsiteY1" fmla="*/ 0 h 653249"/>
                    <a:gd name="connsiteX2" fmla="*/ 184070 w 184068"/>
                    <a:gd name="connsiteY2" fmla="*/ 653250 h 653249"/>
                    <a:gd name="connsiteX3" fmla="*/ 1 w 184068"/>
                    <a:gd name="connsiteY3" fmla="*/ 653250 h 653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653249">
                      <a:moveTo>
                        <a:pt x="1" y="0"/>
                      </a:moveTo>
                      <a:lnTo>
                        <a:pt x="184070" y="0"/>
                      </a:lnTo>
                      <a:lnTo>
                        <a:pt x="184070" y="653250"/>
                      </a:lnTo>
                      <a:lnTo>
                        <a:pt x="1" y="65325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0" name="Freeform: Shape 509">
                  <a:extLst>
                    <a:ext uri="{FF2B5EF4-FFF2-40B4-BE49-F238E27FC236}">
                      <a16:creationId xmlns:a16="http://schemas.microsoft.com/office/drawing/2014/main" id="{0434B9F7-48D0-4D76-BDF7-A7456EAE19DC}"/>
                    </a:ext>
                  </a:extLst>
                </p:cNvPr>
                <p:cNvSpPr/>
                <p:nvPr/>
              </p:nvSpPr>
              <p:spPr>
                <a:xfrm>
                  <a:off x="12391170" y="1270457"/>
                  <a:ext cx="184068" cy="854051"/>
                </a:xfrm>
                <a:custGeom>
                  <a:avLst/>
                  <a:gdLst>
                    <a:gd name="connsiteX0" fmla="*/ 0 w 184068"/>
                    <a:gd name="connsiteY0" fmla="*/ 0 h 854051"/>
                    <a:gd name="connsiteX1" fmla="*/ 184068 w 184068"/>
                    <a:gd name="connsiteY1" fmla="*/ 0 h 854051"/>
                    <a:gd name="connsiteX2" fmla="*/ 184068 w 184068"/>
                    <a:gd name="connsiteY2" fmla="*/ 854052 h 854051"/>
                    <a:gd name="connsiteX3" fmla="*/ 0 w 184068"/>
                    <a:gd name="connsiteY3" fmla="*/ 854052 h 854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854051">
                      <a:moveTo>
                        <a:pt x="0" y="0"/>
                      </a:moveTo>
                      <a:lnTo>
                        <a:pt x="184068" y="0"/>
                      </a:lnTo>
                      <a:lnTo>
                        <a:pt x="184068" y="854052"/>
                      </a:lnTo>
                      <a:lnTo>
                        <a:pt x="0" y="854052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1" name="Freeform: Shape 510">
                  <a:extLst>
                    <a:ext uri="{FF2B5EF4-FFF2-40B4-BE49-F238E27FC236}">
                      <a16:creationId xmlns:a16="http://schemas.microsoft.com/office/drawing/2014/main" id="{CD2652E5-2B58-4821-9CE3-FCDB75FEDEC1}"/>
                    </a:ext>
                  </a:extLst>
                </p:cNvPr>
                <p:cNvSpPr/>
                <p:nvPr/>
              </p:nvSpPr>
              <p:spPr>
                <a:xfrm>
                  <a:off x="12759950" y="1329667"/>
                  <a:ext cx="184068" cy="794197"/>
                </a:xfrm>
                <a:custGeom>
                  <a:avLst/>
                  <a:gdLst>
                    <a:gd name="connsiteX0" fmla="*/ 0 w 184068"/>
                    <a:gd name="connsiteY0" fmla="*/ 0 h 794197"/>
                    <a:gd name="connsiteX1" fmla="*/ 184068 w 184068"/>
                    <a:gd name="connsiteY1" fmla="*/ 0 h 794197"/>
                    <a:gd name="connsiteX2" fmla="*/ 184068 w 184068"/>
                    <a:gd name="connsiteY2" fmla="*/ 794197 h 794197"/>
                    <a:gd name="connsiteX3" fmla="*/ 0 w 184068"/>
                    <a:gd name="connsiteY3" fmla="*/ 794197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794197">
                      <a:moveTo>
                        <a:pt x="0" y="0"/>
                      </a:moveTo>
                      <a:lnTo>
                        <a:pt x="184068" y="0"/>
                      </a:lnTo>
                      <a:lnTo>
                        <a:pt x="184068" y="794197"/>
                      </a:lnTo>
                      <a:lnTo>
                        <a:pt x="0" y="794197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2" name="Freeform: Shape 511">
                  <a:extLst>
                    <a:ext uri="{FF2B5EF4-FFF2-40B4-BE49-F238E27FC236}">
                      <a16:creationId xmlns:a16="http://schemas.microsoft.com/office/drawing/2014/main" id="{54094A23-33B4-4B37-BB87-46690B5E919E}"/>
                    </a:ext>
                  </a:extLst>
                </p:cNvPr>
                <p:cNvSpPr/>
                <p:nvPr/>
              </p:nvSpPr>
              <p:spPr>
                <a:xfrm>
                  <a:off x="12575882" y="1538836"/>
                  <a:ext cx="184068" cy="585028"/>
                </a:xfrm>
                <a:custGeom>
                  <a:avLst/>
                  <a:gdLst>
                    <a:gd name="connsiteX0" fmla="*/ 0 w 184068"/>
                    <a:gd name="connsiteY0" fmla="*/ 0 h 585028"/>
                    <a:gd name="connsiteX1" fmla="*/ 184069 w 184068"/>
                    <a:gd name="connsiteY1" fmla="*/ 0 h 585028"/>
                    <a:gd name="connsiteX2" fmla="*/ 184069 w 184068"/>
                    <a:gd name="connsiteY2" fmla="*/ 585029 h 585028"/>
                    <a:gd name="connsiteX3" fmla="*/ 0 w 184068"/>
                    <a:gd name="connsiteY3" fmla="*/ 585029 h 58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585028">
                      <a:moveTo>
                        <a:pt x="0" y="0"/>
                      </a:moveTo>
                      <a:lnTo>
                        <a:pt x="184069" y="0"/>
                      </a:lnTo>
                      <a:lnTo>
                        <a:pt x="184069" y="585029"/>
                      </a:lnTo>
                      <a:lnTo>
                        <a:pt x="0" y="58502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3" name="Freeform: Shape 512">
                  <a:extLst>
                    <a:ext uri="{FF2B5EF4-FFF2-40B4-BE49-F238E27FC236}">
                      <a16:creationId xmlns:a16="http://schemas.microsoft.com/office/drawing/2014/main" id="{F4646902-6EC9-4078-B813-14BBD63BE0EB}"/>
                    </a:ext>
                  </a:extLst>
                </p:cNvPr>
                <p:cNvSpPr/>
                <p:nvPr/>
              </p:nvSpPr>
              <p:spPr>
                <a:xfrm>
                  <a:off x="12207101" y="1380512"/>
                  <a:ext cx="184068" cy="742709"/>
                </a:xfrm>
                <a:custGeom>
                  <a:avLst/>
                  <a:gdLst>
                    <a:gd name="connsiteX0" fmla="*/ 0 w 184068"/>
                    <a:gd name="connsiteY0" fmla="*/ 0 h 742709"/>
                    <a:gd name="connsiteX1" fmla="*/ 184068 w 184068"/>
                    <a:gd name="connsiteY1" fmla="*/ 0 h 742709"/>
                    <a:gd name="connsiteX2" fmla="*/ 184068 w 184068"/>
                    <a:gd name="connsiteY2" fmla="*/ 742710 h 742709"/>
                    <a:gd name="connsiteX3" fmla="*/ 0 w 184068"/>
                    <a:gd name="connsiteY3" fmla="*/ 742710 h 74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742709">
                      <a:moveTo>
                        <a:pt x="0" y="0"/>
                      </a:moveTo>
                      <a:lnTo>
                        <a:pt x="184068" y="0"/>
                      </a:lnTo>
                      <a:lnTo>
                        <a:pt x="184068" y="742710"/>
                      </a:lnTo>
                      <a:lnTo>
                        <a:pt x="0" y="74271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4" name="Freeform: Shape 513">
                  <a:extLst>
                    <a:ext uri="{FF2B5EF4-FFF2-40B4-BE49-F238E27FC236}">
                      <a16:creationId xmlns:a16="http://schemas.microsoft.com/office/drawing/2014/main" id="{9B771E5B-3F1D-4549-A114-D6D07D4C8777}"/>
                    </a:ext>
                  </a:extLst>
                </p:cNvPr>
                <p:cNvSpPr/>
                <p:nvPr/>
              </p:nvSpPr>
              <p:spPr>
                <a:xfrm>
                  <a:off x="13310868" y="1329667"/>
                  <a:ext cx="184068" cy="794197"/>
                </a:xfrm>
                <a:custGeom>
                  <a:avLst/>
                  <a:gdLst>
                    <a:gd name="connsiteX0" fmla="*/ 0 w 184068"/>
                    <a:gd name="connsiteY0" fmla="*/ 0 h 794197"/>
                    <a:gd name="connsiteX1" fmla="*/ 184069 w 184068"/>
                    <a:gd name="connsiteY1" fmla="*/ 0 h 794197"/>
                    <a:gd name="connsiteX2" fmla="*/ 184069 w 184068"/>
                    <a:gd name="connsiteY2" fmla="*/ 794197 h 794197"/>
                    <a:gd name="connsiteX3" fmla="*/ 0 w 184068"/>
                    <a:gd name="connsiteY3" fmla="*/ 794197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068" h="794197">
                      <a:moveTo>
                        <a:pt x="0" y="0"/>
                      </a:moveTo>
                      <a:lnTo>
                        <a:pt x="184069" y="0"/>
                      </a:lnTo>
                      <a:lnTo>
                        <a:pt x="184069" y="794197"/>
                      </a:lnTo>
                      <a:lnTo>
                        <a:pt x="0" y="794197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5" name="Freeform: Shape 514">
                  <a:extLst>
                    <a:ext uri="{FF2B5EF4-FFF2-40B4-BE49-F238E27FC236}">
                      <a16:creationId xmlns:a16="http://schemas.microsoft.com/office/drawing/2014/main" id="{D65DE243-5D16-49E9-959B-C46D39E3104C}"/>
                    </a:ext>
                  </a:extLst>
                </p:cNvPr>
                <p:cNvSpPr/>
                <p:nvPr/>
              </p:nvSpPr>
              <p:spPr>
                <a:xfrm>
                  <a:off x="13494936" y="1280754"/>
                  <a:ext cx="157037" cy="843110"/>
                </a:xfrm>
                <a:custGeom>
                  <a:avLst/>
                  <a:gdLst>
                    <a:gd name="connsiteX0" fmla="*/ 1 w 157037"/>
                    <a:gd name="connsiteY0" fmla="*/ 0 h 843110"/>
                    <a:gd name="connsiteX1" fmla="*/ 157037 w 157037"/>
                    <a:gd name="connsiteY1" fmla="*/ 0 h 843110"/>
                    <a:gd name="connsiteX2" fmla="*/ 157037 w 157037"/>
                    <a:gd name="connsiteY2" fmla="*/ 843111 h 843110"/>
                    <a:gd name="connsiteX3" fmla="*/ 1 w 157037"/>
                    <a:gd name="connsiteY3" fmla="*/ 843111 h 843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7037" h="843110">
                      <a:moveTo>
                        <a:pt x="1" y="0"/>
                      </a:moveTo>
                      <a:lnTo>
                        <a:pt x="157037" y="0"/>
                      </a:lnTo>
                      <a:lnTo>
                        <a:pt x="157037" y="843111"/>
                      </a:lnTo>
                      <a:lnTo>
                        <a:pt x="1" y="843111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6" name="Freeform: Shape 515">
                  <a:extLst>
                    <a:ext uri="{FF2B5EF4-FFF2-40B4-BE49-F238E27FC236}">
                      <a16:creationId xmlns:a16="http://schemas.microsoft.com/office/drawing/2014/main" id="{7F3120AA-E9C9-41EC-AD5B-94BA1764FDC1}"/>
                    </a:ext>
                  </a:extLst>
                </p:cNvPr>
                <p:cNvSpPr/>
                <p:nvPr/>
              </p:nvSpPr>
              <p:spPr>
                <a:xfrm>
                  <a:off x="13512957" y="1325806"/>
                  <a:ext cx="139016" cy="29605"/>
                </a:xfrm>
                <a:custGeom>
                  <a:avLst/>
                  <a:gdLst>
                    <a:gd name="connsiteX0" fmla="*/ -1 w 139016"/>
                    <a:gd name="connsiteY0" fmla="*/ 0 h 29605"/>
                    <a:gd name="connsiteX1" fmla="*/ 139017 w 139016"/>
                    <a:gd name="connsiteY1" fmla="*/ 0 h 29605"/>
                    <a:gd name="connsiteX2" fmla="*/ 139017 w 139016"/>
                    <a:gd name="connsiteY2" fmla="*/ 29605 h 29605"/>
                    <a:gd name="connsiteX3" fmla="*/ -1 w 139016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016" h="29605">
                      <a:moveTo>
                        <a:pt x="-1" y="0"/>
                      </a:moveTo>
                      <a:lnTo>
                        <a:pt x="139017" y="0"/>
                      </a:lnTo>
                      <a:lnTo>
                        <a:pt x="139017" y="29605"/>
                      </a:lnTo>
                      <a:lnTo>
                        <a:pt x="-1" y="29605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7" name="Freeform: Shape 516">
                  <a:extLst>
                    <a:ext uri="{FF2B5EF4-FFF2-40B4-BE49-F238E27FC236}">
                      <a16:creationId xmlns:a16="http://schemas.microsoft.com/office/drawing/2014/main" id="{956FCC8C-42BE-475E-99F3-4EC665D88FEE}"/>
                    </a:ext>
                  </a:extLst>
                </p:cNvPr>
                <p:cNvSpPr/>
                <p:nvPr/>
              </p:nvSpPr>
              <p:spPr>
                <a:xfrm>
                  <a:off x="13512957" y="1376006"/>
                  <a:ext cx="139016" cy="29605"/>
                </a:xfrm>
                <a:custGeom>
                  <a:avLst/>
                  <a:gdLst>
                    <a:gd name="connsiteX0" fmla="*/ -1 w 139016"/>
                    <a:gd name="connsiteY0" fmla="*/ 0 h 29605"/>
                    <a:gd name="connsiteX1" fmla="*/ 139017 w 139016"/>
                    <a:gd name="connsiteY1" fmla="*/ 0 h 29605"/>
                    <a:gd name="connsiteX2" fmla="*/ 139017 w 139016"/>
                    <a:gd name="connsiteY2" fmla="*/ 29605 h 29605"/>
                    <a:gd name="connsiteX3" fmla="*/ -1 w 139016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9016" h="29605">
                      <a:moveTo>
                        <a:pt x="-1" y="0"/>
                      </a:moveTo>
                      <a:lnTo>
                        <a:pt x="139017" y="0"/>
                      </a:lnTo>
                      <a:lnTo>
                        <a:pt x="139017" y="29605"/>
                      </a:lnTo>
                      <a:lnTo>
                        <a:pt x="-1" y="29605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8" name="Freeform: Shape 517">
                  <a:extLst>
                    <a:ext uri="{FF2B5EF4-FFF2-40B4-BE49-F238E27FC236}">
                      <a16:creationId xmlns:a16="http://schemas.microsoft.com/office/drawing/2014/main" id="{DE7BD94F-4ED8-484C-9379-8108E30FC3A0}"/>
                    </a:ext>
                  </a:extLst>
                </p:cNvPr>
                <p:cNvSpPr/>
                <p:nvPr/>
              </p:nvSpPr>
              <p:spPr>
                <a:xfrm>
                  <a:off x="12230914" y="1412048"/>
                  <a:ext cx="135799" cy="133867"/>
                </a:xfrm>
                <a:custGeom>
                  <a:avLst/>
                  <a:gdLst>
                    <a:gd name="connsiteX0" fmla="*/ 68222 w 135799"/>
                    <a:gd name="connsiteY0" fmla="*/ 133868 h 133867"/>
                    <a:gd name="connsiteX1" fmla="*/ 68222 w 135799"/>
                    <a:gd name="connsiteY1" fmla="*/ 133868 h 133867"/>
                    <a:gd name="connsiteX2" fmla="*/ 0 w 135799"/>
                    <a:gd name="connsiteY2" fmla="*/ 81093 h 133867"/>
                    <a:gd name="connsiteX3" fmla="*/ 0 w 135799"/>
                    <a:gd name="connsiteY3" fmla="*/ 0 h 133867"/>
                    <a:gd name="connsiteX4" fmla="*/ 135799 w 135799"/>
                    <a:gd name="connsiteY4" fmla="*/ 0 h 133867"/>
                    <a:gd name="connsiteX5" fmla="*/ 135799 w 135799"/>
                    <a:gd name="connsiteY5" fmla="*/ 81093 h 133867"/>
                    <a:gd name="connsiteX6" fmla="*/ 68222 w 135799"/>
                    <a:gd name="connsiteY6" fmla="*/ 133868 h 133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5799" h="133867">
                      <a:moveTo>
                        <a:pt x="68222" y="133868"/>
                      </a:moveTo>
                      <a:lnTo>
                        <a:pt x="68222" y="133868"/>
                      </a:lnTo>
                      <a:cubicBezTo>
                        <a:pt x="30893" y="133868"/>
                        <a:pt x="0" y="110055"/>
                        <a:pt x="0" y="81093"/>
                      </a:cubicBezTo>
                      <a:lnTo>
                        <a:pt x="0" y="0"/>
                      </a:lnTo>
                      <a:lnTo>
                        <a:pt x="135799" y="0"/>
                      </a:lnTo>
                      <a:lnTo>
                        <a:pt x="135799" y="81093"/>
                      </a:lnTo>
                      <a:cubicBezTo>
                        <a:pt x="135799" y="110055"/>
                        <a:pt x="105550" y="133868"/>
                        <a:pt x="68222" y="133868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9" name="Freeform: Shape 518">
                  <a:extLst>
                    <a:ext uri="{FF2B5EF4-FFF2-40B4-BE49-F238E27FC236}">
                      <a16:creationId xmlns:a16="http://schemas.microsoft.com/office/drawing/2014/main" id="{EB354BAD-220E-4877-9E3C-965DBA3BC9B3}"/>
                    </a:ext>
                  </a:extLst>
                </p:cNvPr>
                <p:cNvSpPr/>
                <p:nvPr/>
              </p:nvSpPr>
              <p:spPr>
                <a:xfrm>
                  <a:off x="12770891" y="1352837"/>
                  <a:ext cx="155750" cy="16089"/>
                </a:xfrm>
                <a:custGeom>
                  <a:avLst/>
                  <a:gdLst>
                    <a:gd name="connsiteX0" fmla="*/ 0 w 155750"/>
                    <a:gd name="connsiteY0" fmla="*/ 0 h 16089"/>
                    <a:gd name="connsiteX1" fmla="*/ 155750 w 155750"/>
                    <a:gd name="connsiteY1" fmla="*/ 0 h 16089"/>
                    <a:gd name="connsiteX2" fmla="*/ 155750 w 155750"/>
                    <a:gd name="connsiteY2" fmla="*/ 16090 h 16089"/>
                    <a:gd name="connsiteX3" fmla="*/ 0 w 155750"/>
                    <a:gd name="connsiteY3" fmla="*/ 16090 h 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750" h="16089">
                      <a:moveTo>
                        <a:pt x="0" y="0"/>
                      </a:moveTo>
                      <a:lnTo>
                        <a:pt x="155750" y="0"/>
                      </a:lnTo>
                      <a:lnTo>
                        <a:pt x="155750" y="16090"/>
                      </a:lnTo>
                      <a:lnTo>
                        <a:pt x="0" y="1609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id="{26578344-DE3E-428A-9734-E3D184FC0BAB}"/>
                    </a:ext>
                  </a:extLst>
                </p:cNvPr>
                <p:cNvSpPr/>
                <p:nvPr/>
              </p:nvSpPr>
              <p:spPr>
                <a:xfrm>
                  <a:off x="12589397" y="2084605"/>
                  <a:ext cx="155106" cy="25743"/>
                </a:xfrm>
                <a:custGeom>
                  <a:avLst/>
                  <a:gdLst>
                    <a:gd name="connsiteX0" fmla="*/ 0 w 155106"/>
                    <a:gd name="connsiteY0" fmla="*/ 0 h 25743"/>
                    <a:gd name="connsiteX1" fmla="*/ 155107 w 155106"/>
                    <a:gd name="connsiteY1" fmla="*/ 0 h 25743"/>
                    <a:gd name="connsiteX2" fmla="*/ 155107 w 155106"/>
                    <a:gd name="connsiteY2" fmla="*/ 25744 h 25743"/>
                    <a:gd name="connsiteX3" fmla="*/ 0 w 155106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106" h="25743">
                      <a:moveTo>
                        <a:pt x="0" y="0"/>
                      </a:moveTo>
                      <a:lnTo>
                        <a:pt x="155107" y="0"/>
                      </a:lnTo>
                      <a:lnTo>
                        <a:pt x="155107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id="{175FAAAB-A732-43DF-85D8-F9792002C5A7}"/>
                    </a:ext>
                  </a:extLst>
                </p:cNvPr>
                <p:cNvSpPr/>
                <p:nvPr/>
              </p:nvSpPr>
              <p:spPr>
                <a:xfrm>
                  <a:off x="12589397" y="2050495"/>
                  <a:ext cx="155106" cy="25743"/>
                </a:xfrm>
                <a:custGeom>
                  <a:avLst/>
                  <a:gdLst>
                    <a:gd name="connsiteX0" fmla="*/ 0 w 155106"/>
                    <a:gd name="connsiteY0" fmla="*/ 0 h 25743"/>
                    <a:gd name="connsiteX1" fmla="*/ 155107 w 155106"/>
                    <a:gd name="connsiteY1" fmla="*/ 0 h 25743"/>
                    <a:gd name="connsiteX2" fmla="*/ 155107 w 155106"/>
                    <a:gd name="connsiteY2" fmla="*/ 25744 h 25743"/>
                    <a:gd name="connsiteX3" fmla="*/ 0 w 155106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106" h="25743">
                      <a:moveTo>
                        <a:pt x="0" y="0"/>
                      </a:moveTo>
                      <a:lnTo>
                        <a:pt x="155107" y="0"/>
                      </a:lnTo>
                      <a:lnTo>
                        <a:pt x="155107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2" name="Freeform: Shape 521">
                  <a:extLst>
                    <a:ext uri="{FF2B5EF4-FFF2-40B4-BE49-F238E27FC236}">
                      <a16:creationId xmlns:a16="http://schemas.microsoft.com/office/drawing/2014/main" id="{64264EFA-261D-48CA-9A76-726A09E06883}"/>
                    </a:ext>
                  </a:extLst>
                </p:cNvPr>
                <p:cNvSpPr/>
                <p:nvPr/>
              </p:nvSpPr>
              <p:spPr>
                <a:xfrm>
                  <a:off x="12599695" y="1923063"/>
                  <a:ext cx="133878" cy="104262"/>
                </a:xfrm>
                <a:custGeom>
                  <a:avLst/>
                  <a:gdLst>
                    <a:gd name="connsiteX0" fmla="*/ 66934 w 133878"/>
                    <a:gd name="connsiteY0" fmla="*/ 104263 h 104262"/>
                    <a:gd name="connsiteX1" fmla="*/ 66934 w 133878"/>
                    <a:gd name="connsiteY1" fmla="*/ 104263 h 104262"/>
                    <a:gd name="connsiteX2" fmla="*/ 0 w 133878"/>
                    <a:gd name="connsiteY2" fmla="*/ 52131 h 104262"/>
                    <a:gd name="connsiteX3" fmla="*/ 0 w 133878"/>
                    <a:gd name="connsiteY3" fmla="*/ 52131 h 104262"/>
                    <a:gd name="connsiteX4" fmla="*/ 66934 w 133878"/>
                    <a:gd name="connsiteY4" fmla="*/ 0 h 104262"/>
                    <a:gd name="connsiteX5" fmla="*/ 66934 w 133878"/>
                    <a:gd name="connsiteY5" fmla="*/ 0 h 104262"/>
                    <a:gd name="connsiteX6" fmla="*/ 133868 w 133878"/>
                    <a:gd name="connsiteY6" fmla="*/ 52131 h 104262"/>
                    <a:gd name="connsiteX7" fmla="*/ 133868 w 133878"/>
                    <a:gd name="connsiteY7" fmla="*/ 52131 h 104262"/>
                    <a:gd name="connsiteX8" fmla="*/ 66934 w 133878"/>
                    <a:gd name="connsiteY8" fmla="*/ 104263 h 104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3878" h="104262">
                      <a:moveTo>
                        <a:pt x="66934" y="104263"/>
                      </a:moveTo>
                      <a:lnTo>
                        <a:pt x="66934" y="104263"/>
                      </a:lnTo>
                      <a:cubicBezTo>
                        <a:pt x="29605" y="104263"/>
                        <a:pt x="0" y="81093"/>
                        <a:pt x="0" y="52131"/>
                      </a:cubicBezTo>
                      <a:lnTo>
                        <a:pt x="0" y="52131"/>
                      </a:lnTo>
                      <a:cubicBezTo>
                        <a:pt x="0" y="23169"/>
                        <a:pt x="30249" y="0"/>
                        <a:pt x="66934" y="0"/>
                      </a:cubicBezTo>
                      <a:lnTo>
                        <a:pt x="66934" y="0"/>
                      </a:lnTo>
                      <a:cubicBezTo>
                        <a:pt x="104262" y="0"/>
                        <a:pt x="133868" y="23169"/>
                        <a:pt x="133868" y="52131"/>
                      </a:cubicBezTo>
                      <a:lnTo>
                        <a:pt x="133868" y="52131"/>
                      </a:lnTo>
                      <a:cubicBezTo>
                        <a:pt x="134512" y="81093"/>
                        <a:pt x="104262" y="104263"/>
                        <a:pt x="66934" y="104263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3" name="Freeform: Shape 522">
                  <a:extLst>
                    <a:ext uri="{FF2B5EF4-FFF2-40B4-BE49-F238E27FC236}">
                      <a16:creationId xmlns:a16="http://schemas.microsoft.com/office/drawing/2014/main" id="{0DDD911B-B685-4FFF-8943-86F09A054551}"/>
                    </a:ext>
                  </a:extLst>
                </p:cNvPr>
                <p:cNvSpPr/>
                <p:nvPr/>
              </p:nvSpPr>
              <p:spPr>
                <a:xfrm>
                  <a:off x="12415626" y="1577452"/>
                  <a:ext cx="135155" cy="250358"/>
                </a:xfrm>
                <a:custGeom>
                  <a:avLst/>
                  <a:gdLst>
                    <a:gd name="connsiteX0" fmla="*/ 0 w 135155"/>
                    <a:gd name="connsiteY0" fmla="*/ 0 h 250358"/>
                    <a:gd name="connsiteX1" fmla="*/ 135155 w 135155"/>
                    <a:gd name="connsiteY1" fmla="*/ 0 h 250358"/>
                    <a:gd name="connsiteX2" fmla="*/ 135155 w 135155"/>
                    <a:gd name="connsiteY2" fmla="*/ 250359 h 250358"/>
                    <a:gd name="connsiteX3" fmla="*/ 0 w 135155"/>
                    <a:gd name="connsiteY3" fmla="*/ 250359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5155" h="250358">
                      <a:moveTo>
                        <a:pt x="0" y="0"/>
                      </a:moveTo>
                      <a:lnTo>
                        <a:pt x="135155" y="0"/>
                      </a:lnTo>
                      <a:lnTo>
                        <a:pt x="135155" y="250359"/>
                      </a:lnTo>
                      <a:lnTo>
                        <a:pt x="0" y="25035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4" name="Freeform: Shape 523">
                  <a:extLst>
                    <a:ext uri="{FF2B5EF4-FFF2-40B4-BE49-F238E27FC236}">
                      <a16:creationId xmlns:a16="http://schemas.microsoft.com/office/drawing/2014/main" id="{E768FFC5-130F-4631-B043-B6B2A7F8D8D9}"/>
                    </a:ext>
                  </a:extLst>
                </p:cNvPr>
                <p:cNvSpPr/>
                <p:nvPr/>
              </p:nvSpPr>
              <p:spPr>
                <a:xfrm>
                  <a:off x="12961396" y="1524033"/>
                  <a:ext cx="144809" cy="25743"/>
                </a:xfrm>
                <a:custGeom>
                  <a:avLst/>
                  <a:gdLst>
                    <a:gd name="connsiteX0" fmla="*/ 0 w 144809"/>
                    <a:gd name="connsiteY0" fmla="*/ 0 h 25743"/>
                    <a:gd name="connsiteX1" fmla="*/ 144809 w 144809"/>
                    <a:gd name="connsiteY1" fmla="*/ 0 h 25743"/>
                    <a:gd name="connsiteX2" fmla="*/ 144809 w 144809"/>
                    <a:gd name="connsiteY2" fmla="*/ 25744 h 25743"/>
                    <a:gd name="connsiteX3" fmla="*/ 0 w 144809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809" h="25743">
                      <a:moveTo>
                        <a:pt x="0" y="0"/>
                      </a:moveTo>
                      <a:lnTo>
                        <a:pt x="144809" y="0"/>
                      </a:lnTo>
                      <a:lnTo>
                        <a:pt x="144809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: Shape 524">
                  <a:extLst>
                    <a:ext uri="{FF2B5EF4-FFF2-40B4-BE49-F238E27FC236}">
                      <a16:creationId xmlns:a16="http://schemas.microsoft.com/office/drawing/2014/main" id="{520B42CE-8227-47B6-BC97-E90D00755560}"/>
                    </a:ext>
                  </a:extLst>
                </p:cNvPr>
                <p:cNvSpPr/>
                <p:nvPr/>
              </p:nvSpPr>
              <p:spPr>
                <a:xfrm>
                  <a:off x="12963326" y="1653396"/>
                  <a:ext cx="144809" cy="25743"/>
                </a:xfrm>
                <a:custGeom>
                  <a:avLst/>
                  <a:gdLst>
                    <a:gd name="connsiteX0" fmla="*/ 0 w 144809"/>
                    <a:gd name="connsiteY0" fmla="*/ 0 h 25743"/>
                    <a:gd name="connsiteX1" fmla="*/ 144809 w 144809"/>
                    <a:gd name="connsiteY1" fmla="*/ 0 h 25743"/>
                    <a:gd name="connsiteX2" fmla="*/ 144809 w 144809"/>
                    <a:gd name="connsiteY2" fmla="*/ 25744 h 25743"/>
                    <a:gd name="connsiteX3" fmla="*/ 0 w 144809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4809" h="25743">
                      <a:moveTo>
                        <a:pt x="0" y="0"/>
                      </a:moveTo>
                      <a:lnTo>
                        <a:pt x="144809" y="0"/>
                      </a:lnTo>
                      <a:lnTo>
                        <a:pt x="144809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26" name="Freeform: Shape 525">
                <a:extLst>
                  <a:ext uri="{FF2B5EF4-FFF2-40B4-BE49-F238E27FC236}">
                    <a16:creationId xmlns:a16="http://schemas.microsoft.com/office/drawing/2014/main" id="{87EADE8F-71BF-4162-86E9-63CBBE9A1C96}"/>
                  </a:ext>
                </a:extLst>
              </p:cNvPr>
              <p:cNvSpPr/>
              <p:nvPr/>
            </p:nvSpPr>
            <p:spPr>
              <a:xfrm>
                <a:off x="13332107" y="2013166"/>
                <a:ext cx="141591" cy="96539"/>
              </a:xfrm>
              <a:custGeom>
                <a:avLst/>
                <a:gdLst>
                  <a:gd name="connsiteX0" fmla="*/ 0 w 141591"/>
                  <a:gd name="connsiteY0" fmla="*/ 0 h 96539"/>
                  <a:gd name="connsiteX1" fmla="*/ 141591 w 141591"/>
                  <a:gd name="connsiteY1" fmla="*/ 0 h 96539"/>
                  <a:gd name="connsiteX2" fmla="*/ 141591 w 141591"/>
                  <a:gd name="connsiteY2" fmla="*/ 96539 h 96539"/>
                  <a:gd name="connsiteX3" fmla="*/ 0 w 141591"/>
                  <a:gd name="connsiteY3" fmla="*/ 96539 h 9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1591" h="96539">
                    <a:moveTo>
                      <a:pt x="0" y="0"/>
                    </a:moveTo>
                    <a:lnTo>
                      <a:pt x="141591" y="0"/>
                    </a:lnTo>
                    <a:lnTo>
                      <a:pt x="141591" y="96539"/>
                    </a:lnTo>
                    <a:lnTo>
                      <a:pt x="0" y="96539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27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7605391" y="1049060"/>
            <a:ext cx="1231199" cy="1597404"/>
            <a:chOff x="7605391" y="1049060"/>
            <a:chExt cx="1231199" cy="1597404"/>
          </a:xfrm>
        </p:grpSpPr>
        <p:sp>
          <p:nvSpPr>
            <p:cNvPr id="528" name="Freeform: Shape 527">
              <a:extLst>
                <a:ext uri="{FF2B5EF4-FFF2-40B4-BE49-F238E27FC236}">
                  <a16:creationId xmlns:a16="http://schemas.microsoft.com/office/drawing/2014/main" id="{DC7EA38A-FEBC-46FF-9FAF-027A5CBEEFDB}"/>
                </a:ext>
              </a:extLst>
            </p:cNvPr>
            <p:cNvSpPr/>
            <p:nvPr/>
          </p:nvSpPr>
          <p:spPr>
            <a:xfrm>
              <a:off x="7605391" y="1049060"/>
              <a:ext cx="1231198" cy="1597404"/>
            </a:xfrm>
            <a:custGeom>
              <a:avLst/>
              <a:gdLst>
                <a:gd name="connsiteX0" fmla="*/ 0 w 1231198"/>
                <a:gd name="connsiteY0" fmla="*/ 0 h 1597404"/>
                <a:gd name="connsiteX1" fmla="*/ 1231199 w 1231198"/>
                <a:gd name="connsiteY1" fmla="*/ 0 h 1597404"/>
                <a:gd name="connsiteX2" fmla="*/ 1231199 w 1231198"/>
                <a:gd name="connsiteY2" fmla="*/ 1597405 h 1597404"/>
                <a:gd name="connsiteX3" fmla="*/ 0 w 1231198"/>
                <a:gd name="connsiteY3" fmla="*/ 1597405 h 159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1198" h="1597404">
                  <a:moveTo>
                    <a:pt x="0" y="0"/>
                  </a:moveTo>
                  <a:lnTo>
                    <a:pt x="1231199" y="0"/>
                  </a:lnTo>
                  <a:lnTo>
                    <a:pt x="1231199" y="1597405"/>
                  </a:lnTo>
                  <a:lnTo>
                    <a:pt x="0" y="1597405"/>
                  </a:lnTo>
                  <a:close/>
                </a:path>
              </a:pathLst>
            </a:custGeom>
            <a:solidFill>
              <a:srgbClr val="4573CE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9" name="Freeform: Shape 528">
              <a:extLst>
                <a:ext uri="{FF2B5EF4-FFF2-40B4-BE49-F238E27FC236}">
                  <a16:creationId xmlns:a16="http://schemas.microsoft.com/office/drawing/2014/main" id="{FF0A357E-3148-4D6A-9CDB-9C80C1DF7D7B}"/>
                </a:ext>
              </a:extLst>
            </p:cNvPr>
            <p:cNvSpPr/>
            <p:nvPr/>
          </p:nvSpPr>
          <p:spPr>
            <a:xfrm>
              <a:off x="7605391" y="1049060"/>
              <a:ext cx="1231199" cy="1597404"/>
            </a:xfrm>
            <a:custGeom>
              <a:avLst/>
              <a:gdLst>
                <a:gd name="connsiteX0" fmla="*/ 0 w 1231199"/>
                <a:gd name="connsiteY0" fmla="*/ 0 h 1597404"/>
                <a:gd name="connsiteX1" fmla="*/ 1231199 w 1231199"/>
                <a:gd name="connsiteY1" fmla="*/ 0 h 1597404"/>
                <a:gd name="connsiteX2" fmla="*/ 915837 w 1231199"/>
                <a:gd name="connsiteY2" fmla="*/ 338531 h 1597404"/>
                <a:gd name="connsiteX3" fmla="*/ 566364 w 1231199"/>
                <a:gd name="connsiteY3" fmla="*/ 982771 h 1597404"/>
                <a:gd name="connsiteX4" fmla="*/ 0 w 1231199"/>
                <a:gd name="connsiteY4" fmla="*/ 1597405 h 1597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1199" h="1597404">
                  <a:moveTo>
                    <a:pt x="0" y="0"/>
                  </a:moveTo>
                  <a:lnTo>
                    <a:pt x="1231199" y="0"/>
                  </a:lnTo>
                  <a:lnTo>
                    <a:pt x="915837" y="338531"/>
                  </a:lnTo>
                  <a:lnTo>
                    <a:pt x="566364" y="982771"/>
                  </a:lnTo>
                  <a:lnTo>
                    <a:pt x="0" y="1597405"/>
                  </a:lnTo>
                  <a:close/>
                </a:path>
              </a:pathLst>
            </a:custGeom>
            <a:solidFill>
              <a:srgbClr val="2D4BA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0" name="Freeform: Shape 529">
              <a:extLst>
                <a:ext uri="{FF2B5EF4-FFF2-40B4-BE49-F238E27FC236}">
                  <a16:creationId xmlns:a16="http://schemas.microsoft.com/office/drawing/2014/main" id="{60635200-AE2E-4017-BF91-ED2C77E52CE2}"/>
                </a:ext>
              </a:extLst>
            </p:cNvPr>
            <p:cNvSpPr/>
            <p:nvPr/>
          </p:nvSpPr>
          <p:spPr>
            <a:xfrm>
              <a:off x="7704505" y="1150104"/>
              <a:ext cx="1034258" cy="1395315"/>
            </a:xfrm>
            <a:custGeom>
              <a:avLst/>
              <a:gdLst>
                <a:gd name="connsiteX0" fmla="*/ 0 w 1034258"/>
                <a:gd name="connsiteY0" fmla="*/ 0 h 1395315"/>
                <a:gd name="connsiteX1" fmla="*/ 1034258 w 1034258"/>
                <a:gd name="connsiteY1" fmla="*/ 0 h 1395315"/>
                <a:gd name="connsiteX2" fmla="*/ 1034258 w 1034258"/>
                <a:gd name="connsiteY2" fmla="*/ 1395316 h 1395315"/>
                <a:gd name="connsiteX3" fmla="*/ 0 w 1034258"/>
                <a:gd name="connsiteY3" fmla="*/ 1395316 h 1395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4258" h="1395315">
                  <a:moveTo>
                    <a:pt x="0" y="0"/>
                  </a:moveTo>
                  <a:lnTo>
                    <a:pt x="1034258" y="0"/>
                  </a:lnTo>
                  <a:lnTo>
                    <a:pt x="1034258" y="1395316"/>
                  </a:lnTo>
                  <a:lnTo>
                    <a:pt x="0" y="1395316"/>
                  </a:lnTo>
                  <a:close/>
                </a:path>
              </a:pathLst>
            </a:custGeom>
            <a:solidFill>
              <a:srgbClr val="6386C7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1" name="Freeform: Shape 530">
              <a:extLst>
                <a:ext uri="{FF2B5EF4-FFF2-40B4-BE49-F238E27FC236}">
                  <a16:creationId xmlns:a16="http://schemas.microsoft.com/office/drawing/2014/main" id="{06A85995-A1A5-46EA-91DD-7E0FCA0F2DA1}"/>
                </a:ext>
              </a:extLst>
            </p:cNvPr>
            <p:cNvSpPr/>
            <p:nvPr/>
          </p:nvSpPr>
          <p:spPr>
            <a:xfrm>
              <a:off x="7703862" y="1258228"/>
              <a:ext cx="1034258" cy="678106"/>
            </a:xfrm>
            <a:custGeom>
              <a:avLst/>
              <a:gdLst>
                <a:gd name="connsiteX0" fmla="*/ 1034258 w 1034258"/>
                <a:gd name="connsiteY0" fmla="*/ 0 h 678106"/>
                <a:gd name="connsiteX1" fmla="*/ 1034258 w 1034258"/>
                <a:gd name="connsiteY1" fmla="*/ 623644 h 678106"/>
                <a:gd name="connsiteX2" fmla="*/ 11584 w 1034258"/>
                <a:gd name="connsiteY2" fmla="*/ 612703 h 678106"/>
                <a:gd name="connsiteX3" fmla="*/ 0 w 1034258"/>
                <a:gd name="connsiteY3" fmla="*/ 608842 h 678106"/>
                <a:gd name="connsiteX4" fmla="*/ 0 w 1034258"/>
                <a:gd name="connsiteY4" fmla="*/ 260656 h 678106"/>
                <a:gd name="connsiteX5" fmla="*/ 1034258 w 1034258"/>
                <a:gd name="connsiteY5" fmla="*/ 0 h 67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258" h="678106">
                  <a:moveTo>
                    <a:pt x="1034258" y="0"/>
                  </a:moveTo>
                  <a:lnTo>
                    <a:pt x="1034258" y="623644"/>
                  </a:lnTo>
                  <a:cubicBezTo>
                    <a:pt x="693152" y="714391"/>
                    <a:pt x="265161" y="678350"/>
                    <a:pt x="11584" y="612703"/>
                  </a:cubicBezTo>
                  <a:cubicBezTo>
                    <a:pt x="7723" y="611416"/>
                    <a:pt x="3861" y="610129"/>
                    <a:pt x="0" y="608842"/>
                  </a:cubicBezTo>
                  <a:lnTo>
                    <a:pt x="0" y="260656"/>
                  </a:lnTo>
                  <a:cubicBezTo>
                    <a:pt x="358483" y="182781"/>
                    <a:pt x="695084" y="123570"/>
                    <a:pt x="1034258" y="0"/>
                  </a:cubicBezTo>
                  <a:close/>
                </a:path>
              </a:pathLst>
            </a:custGeom>
            <a:solidFill>
              <a:srgbClr val="7CA1CD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2" name="Freeform: Shape 531">
              <a:extLst>
                <a:ext uri="{FF2B5EF4-FFF2-40B4-BE49-F238E27FC236}">
                  <a16:creationId xmlns:a16="http://schemas.microsoft.com/office/drawing/2014/main" id="{7D395CE2-2870-45C2-B9DE-304EA4E33E60}"/>
                </a:ext>
              </a:extLst>
            </p:cNvPr>
            <p:cNvSpPr/>
            <p:nvPr/>
          </p:nvSpPr>
          <p:spPr>
            <a:xfrm>
              <a:off x="7703862" y="1520815"/>
              <a:ext cx="1034258" cy="728314"/>
            </a:xfrm>
            <a:custGeom>
              <a:avLst/>
              <a:gdLst>
                <a:gd name="connsiteX0" fmla="*/ 1034258 w 1034258"/>
                <a:gd name="connsiteY0" fmla="*/ 0 h 728314"/>
                <a:gd name="connsiteX1" fmla="*/ 1034258 w 1034258"/>
                <a:gd name="connsiteY1" fmla="*/ 718897 h 728314"/>
                <a:gd name="connsiteX2" fmla="*/ 146739 w 1034258"/>
                <a:gd name="connsiteY2" fmla="*/ 677706 h 728314"/>
                <a:gd name="connsiteX3" fmla="*/ 0 w 1034258"/>
                <a:gd name="connsiteY3" fmla="*/ 651963 h 728314"/>
                <a:gd name="connsiteX4" fmla="*/ 0 w 1034258"/>
                <a:gd name="connsiteY4" fmla="*/ 157681 h 728314"/>
                <a:gd name="connsiteX5" fmla="*/ 1034258 w 1034258"/>
                <a:gd name="connsiteY5" fmla="*/ 0 h 7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4258" h="728314">
                  <a:moveTo>
                    <a:pt x="1034258" y="0"/>
                  </a:moveTo>
                  <a:lnTo>
                    <a:pt x="1034258" y="718897"/>
                  </a:lnTo>
                  <a:cubicBezTo>
                    <a:pt x="763305" y="746571"/>
                    <a:pt x="450517" y="707312"/>
                    <a:pt x="146739" y="677706"/>
                  </a:cubicBezTo>
                  <a:cubicBezTo>
                    <a:pt x="92034" y="672558"/>
                    <a:pt x="43121" y="663547"/>
                    <a:pt x="0" y="651963"/>
                  </a:cubicBezTo>
                  <a:lnTo>
                    <a:pt x="0" y="157681"/>
                  </a:lnTo>
                  <a:cubicBezTo>
                    <a:pt x="263874" y="131294"/>
                    <a:pt x="672558" y="90747"/>
                    <a:pt x="1034258" y="0"/>
                  </a:cubicBezTo>
                  <a:close/>
                </a:path>
              </a:pathLst>
            </a:custGeom>
            <a:solidFill>
              <a:srgbClr val="A8BFD6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3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7703217" y="1428781"/>
              <a:ext cx="1034902" cy="1116638"/>
              <a:chOff x="7703217" y="1428781"/>
              <a:chExt cx="1034902" cy="1116638"/>
            </a:xfrm>
          </p:grpSpPr>
          <p:sp>
            <p:nvSpPr>
              <p:cNvPr id="534" name="Freeform: Shape 533">
                <a:extLst>
                  <a:ext uri="{FF2B5EF4-FFF2-40B4-BE49-F238E27FC236}">
                    <a16:creationId xmlns:a16="http://schemas.microsoft.com/office/drawing/2014/main" id="{1DF86DF7-8AFC-49C5-83E3-98BCC09ED270}"/>
                  </a:ext>
                </a:extLst>
              </p:cNvPr>
              <p:cNvSpPr/>
              <p:nvPr/>
            </p:nvSpPr>
            <p:spPr>
              <a:xfrm>
                <a:off x="7704505" y="1429425"/>
                <a:ext cx="1033614" cy="969255"/>
              </a:xfrm>
              <a:custGeom>
                <a:avLst/>
                <a:gdLst>
                  <a:gd name="connsiteX0" fmla="*/ 0 w 1033614"/>
                  <a:gd name="connsiteY0" fmla="*/ 351403 h 969255"/>
                  <a:gd name="connsiteX1" fmla="*/ 357196 w 1033614"/>
                  <a:gd name="connsiteY1" fmla="*/ 0 h 969255"/>
                  <a:gd name="connsiteX2" fmla="*/ 663547 w 1033614"/>
                  <a:gd name="connsiteY2" fmla="*/ 244566 h 969255"/>
                  <a:gd name="connsiteX3" fmla="*/ 781969 w 1033614"/>
                  <a:gd name="connsiteY3" fmla="*/ 137729 h 969255"/>
                  <a:gd name="connsiteX4" fmla="*/ 1033615 w 1033614"/>
                  <a:gd name="connsiteY4" fmla="*/ 256795 h 969255"/>
                  <a:gd name="connsiteX5" fmla="*/ 1033615 w 1033614"/>
                  <a:gd name="connsiteY5" fmla="*/ 969255 h 969255"/>
                  <a:gd name="connsiteX6" fmla="*/ 0 w 1033614"/>
                  <a:gd name="connsiteY6" fmla="*/ 946730 h 969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3614" h="969255">
                    <a:moveTo>
                      <a:pt x="0" y="351403"/>
                    </a:moveTo>
                    <a:lnTo>
                      <a:pt x="357196" y="0"/>
                    </a:lnTo>
                    <a:lnTo>
                      <a:pt x="663547" y="244566"/>
                    </a:lnTo>
                    <a:lnTo>
                      <a:pt x="781969" y="137729"/>
                    </a:lnTo>
                    <a:lnTo>
                      <a:pt x="1033615" y="256795"/>
                    </a:lnTo>
                    <a:lnTo>
                      <a:pt x="1033615" y="969255"/>
                    </a:lnTo>
                    <a:lnTo>
                      <a:pt x="0" y="946730"/>
                    </a:lnTo>
                    <a:close/>
                  </a:path>
                </a:pathLst>
              </a:custGeom>
              <a:solidFill>
                <a:srgbClr val="CBDBE2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5" name="Freeform: Shape 534">
                <a:extLst>
                  <a:ext uri="{FF2B5EF4-FFF2-40B4-BE49-F238E27FC236}">
                    <a16:creationId xmlns:a16="http://schemas.microsoft.com/office/drawing/2014/main" id="{9CA863E4-5E75-4B7C-97B5-FEDFFF026E3B}"/>
                  </a:ext>
                </a:extLst>
              </p:cNvPr>
              <p:cNvSpPr/>
              <p:nvPr/>
            </p:nvSpPr>
            <p:spPr>
              <a:xfrm>
                <a:off x="7806837" y="1428781"/>
                <a:ext cx="931282" cy="629436"/>
              </a:xfrm>
              <a:custGeom>
                <a:avLst/>
                <a:gdLst>
                  <a:gd name="connsiteX0" fmla="*/ 909400 w 931282"/>
                  <a:gd name="connsiteY0" fmla="*/ 247141 h 629436"/>
                  <a:gd name="connsiteX1" fmla="*/ 931283 w 931282"/>
                  <a:gd name="connsiteY1" fmla="*/ 257438 h 629436"/>
                  <a:gd name="connsiteX2" fmla="*/ 931283 w 931282"/>
                  <a:gd name="connsiteY2" fmla="*/ 343037 h 629436"/>
                  <a:gd name="connsiteX3" fmla="*/ 909400 w 931282"/>
                  <a:gd name="connsiteY3" fmla="*/ 329521 h 629436"/>
                  <a:gd name="connsiteX4" fmla="*/ 909400 w 931282"/>
                  <a:gd name="connsiteY4" fmla="*/ 247141 h 629436"/>
                  <a:gd name="connsiteX5" fmla="*/ 909400 w 931282"/>
                  <a:gd name="connsiteY5" fmla="*/ 247141 h 629436"/>
                  <a:gd name="connsiteX6" fmla="*/ 909400 w 931282"/>
                  <a:gd name="connsiteY6" fmla="*/ 565721 h 629436"/>
                  <a:gd name="connsiteX7" fmla="*/ 909400 w 931282"/>
                  <a:gd name="connsiteY7" fmla="*/ 539977 h 629436"/>
                  <a:gd name="connsiteX8" fmla="*/ 931283 w 931282"/>
                  <a:gd name="connsiteY8" fmla="*/ 478192 h 629436"/>
                  <a:gd name="connsiteX9" fmla="*/ 931283 w 931282"/>
                  <a:gd name="connsiteY9" fmla="*/ 529036 h 629436"/>
                  <a:gd name="connsiteX10" fmla="*/ 909400 w 931282"/>
                  <a:gd name="connsiteY10" fmla="*/ 565721 h 629436"/>
                  <a:gd name="connsiteX11" fmla="*/ 11584 w 931282"/>
                  <a:gd name="connsiteY11" fmla="*/ 239418 h 629436"/>
                  <a:gd name="connsiteX12" fmla="*/ 254864 w 931282"/>
                  <a:gd name="connsiteY12" fmla="*/ 0 h 629436"/>
                  <a:gd name="connsiteX13" fmla="*/ 561215 w 931282"/>
                  <a:gd name="connsiteY13" fmla="*/ 245210 h 629436"/>
                  <a:gd name="connsiteX14" fmla="*/ 679637 w 931282"/>
                  <a:gd name="connsiteY14" fmla="*/ 137729 h 629436"/>
                  <a:gd name="connsiteX15" fmla="*/ 909400 w 931282"/>
                  <a:gd name="connsiteY15" fmla="*/ 246497 h 629436"/>
                  <a:gd name="connsiteX16" fmla="*/ 909400 w 931282"/>
                  <a:gd name="connsiteY16" fmla="*/ 328878 h 629436"/>
                  <a:gd name="connsiteX17" fmla="*/ 822515 w 931282"/>
                  <a:gd name="connsiteY17" fmla="*/ 274816 h 629436"/>
                  <a:gd name="connsiteX18" fmla="*/ 822515 w 931282"/>
                  <a:gd name="connsiteY18" fmla="*/ 314718 h 629436"/>
                  <a:gd name="connsiteX19" fmla="*/ 709886 w 931282"/>
                  <a:gd name="connsiteY19" fmla="*/ 212387 h 629436"/>
                  <a:gd name="connsiteX20" fmla="*/ 667409 w 931282"/>
                  <a:gd name="connsiteY20" fmla="*/ 277390 h 629436"/>
                  <a:gd name="connsiteX21" fmla="*/ 684785 w 931282"/>
                  <a:gd name="connsiteY21" fmla="*/ 182781 h 629436"/>
                  <a:gd name="connsiteX22" fmla="*/ 594682 w 931282"/>
                  <a:gd name="connsiteY22" fmla="*/ 260013 h 629436"/>
                  <a:gd name="connsiteX23" fmla="*/ 722114 w 931282"/>
                  <a:gd name="connsiteY23" fmla="*/ 379722 h 629436"/>
                  <a:gd name="connsiteX24" fmla="*/ 552205 w 931282"/>
                  <a:gd name="connsiteY24" fmla="*/ 289618 h 629436"/>
                  <a:gd name="connsiteX25" fmla="*/ 662259 w 931282"/>
                  <a:gd name="connsiteY25" fmla="*/ 442150 h 629436"/>
                  <a:gd name="connsiteX26" fmla="*/ 312787 w 931282"/>
                  <a:gd name="connsiteY26" fmla="*/ 147383 h 629436"/>
                  <a:gd name="connsiteX27" fmla="*/ 344967 w 931282"/>
                  <a:gd name="connsiteY27" fmla="*/ 629437 h 629436"/>
                  <a:gd name="connsiteX28" fmla="*/ 265161 w 931282"/>
                  <a:gd name="connsiteY28" fmla="*/ 234912 h 629436"/>
                  <a:gd name="connsiteX29" fmla="*/ 177632 w 931282"/>
                  <a:gd name="connsiteY29" fmla="*/ 524531 h 629436"/>
                  <a:gd name="connsiteX30" fmla="*/ 232338 w 931282"/>
                  <a:gd name="connsiteY30" fmla="*/ 90103 h 629436"/>
                  <a:gd name="connsiteX31" fmla="*/ 0 w 931282"/>
                  <a:gd name="connsiteY31" fmla="*/ 397099 h 629436"/>
                  <a:gd name="connsiteX32" fmla="*/ 115203 w 931282"/>
                  <a:gd name="connsiteY32" fmla="*/ 169909 h 629436"/>
                  <a:gd name="connsiteX33" fmla="*/ 11584 w 931282"/>
                  <a:gd name="connsiteY33" fmla="*/ 239418 h 629436"/>
                  <a:gd name="connsiteX34" fmla="*/ 11584 w 931282"/>
                  <a:gd name="connsiteY34" fmla="*/ 239418 h 629436"/>
                  <a:gd name="connsiteX35" fmla="*/ 909400 w 931282"/>
                  <a:gd name="connsiteY35" fmla="*/ 539977 h 629436"/>
                  <a:gd name="connsiteX36" fmla="*/ 887518 w 931282"/>
                  <a:gd name="connsiteY36" fmla="*/ 601762 h 629436"/>
                  <a:gd name="connsiteX37" fmla="*/ 909400 w 931282"/>
                  <a:gd name="connsiteY37" fmla="*/ 565721 h 629436"/>
                  <a:gd name="connsiteX38" fmla="*/ 909400 w 931282"/>
                  <a:gd name="connsiteY38" fmla="*/ 539977 h 629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931282" h="629436">
                    <a:moveTo>
                      <a:pt x="909400" y="247141"/>
                    </a:moveTo>
                    <a:lnTo>
                      <a:pt x="931283" y="257438"/>
                    </a:lnTo>
                    <a:lnTo>
                      <a:pt x="931283" y="343037"/>
                    </a:lnTo>
                    <a:lnTo>
                      <a:pt x="909400" y="329521"/>
                    </a:lnTo>
                    <a:lnTo>
                      <a:pt x="909400" y="247141"/>
                    </a:lnTo>
                    <a:lnTo>
                      <a:pt x="909400" y="247141"/>
                    </a:lnTo>
                    <a:close/>
                    <a:moveTo>
                      <a:pt x="909400" y="565721"/>
                    </a:moveTo>
                    <a:lnTo>
                      <a:pt x="909400" y="539977"/>
                    </a:lnTo>
                    <a:lnTo>
                      <a:pt x="931283" y="478192"/>
                    </a:lnTo>
                    <a:lnTo>
                      <a:pt x="931283" y="529036"/>
                    </a:lnTo>
                    <a:lnTo>
                      <a:pt x="909400" y="565721"/>
                    </a:lnTo>
                    <a:close/>
                    <a:moveTo>
                      <a:pt x="11584" y="239418"/>
                    </a:moveTo>
                    <a:lnTo>
                      <a:pt x="254864" y="0"/>
                    </a:lnTo>
                    <a:lnTo>
                      <a:pt x="561215" y="245210"/>
                    </a:lnTo>
                    <a:lnTo>
                      <a:pt x="679637" y="137729"/>
                    </a:lnTo>
                    <a:lnTo>
                      <a:pt x="909400" y="246497"/>
                    </a:lnTo>
                    <a:lnTo>
                      <a:pt x="909400" y="328878"/>
                    </a:lnTo>
                    <a:lnTo>
                      <a:pt x="822515" y="274816"/>
                    </a:lnTo>
                    <a:lnTo>
                      <a:pt x="822515" y="314718"/>
                    </a:lnTo>
                    <a:lnTo>
                      <a:pt x="709886" y="212387"/>
                    </a:lnTo>
                    <a:lnTo>
                      <a:pt x="667409" y="277390"/>
                    </a:lnTo>
                    <a:lnTo>
                      <a:pt x="684785" y="182781"/>
                    </a:lnTo>
                    <a:lnTo>
                      <a:pt x="594682" y="260013"/>
                    </a:lnTo>
                    <a:lnTo>
                      <a:pt x="722114" y="379722"/>
                    </a:lnTo>
                    <a:lnTo>
                      <a:pt x="552205" y="289618"/>
                    </a:lnTo>
                    <a:lnTo>
                      <a:pt x="662259" y="442150"/>
                    </a:lnTo>
                    <a:lnTo>
                      <a:pt x="312787" y="147383"/>
                    </a:lnTo>
                    <a:lnTo>
                      <a:pt x="344967" y="629437"/>
                    </a:lnTo>
                    <a:lnTo>
                      <a:pt x="265161" y="234912"/>
                    </a:lnTo>
                    <a:lnTo>
                      <a:pt x="177632" y="524531"/>
                    </a:lnTo>
                    <a:lnTo>
                      <a:pt x="232338" y="90103"/>
                    </a:lnTo>
                    <a:lnTo>
                      <a:pt x="0" y="397099"/>
                    </a:lnTo>
                    <a:lnTo>
                      <a:pt x="115203" y="169909"/>
                    </a:lnTo>
                    <a:lnTo>
                      <a:pt x="11584" y="239418"/>
                    </a:lnTo>
                    <a:lnTo>
                      <a:pt x="11584" y="239418"/>
                    </a:lnTo>
                    <a:close/>
                    <a:moveTo>
                      <a:pt x="909400" y="539977"/>
                    </a:moveTo>
                    <a:lnTo>
                      <a:pt x="887518" y="601762"/>
                    </a:lnTo>
                    <a:lnTo>
                      <a:pt x="909400" y="565721"/>
                    </a:lnTo>
                    <a:lnTo>
                      <a:pt x="909400" y="539977"/>
                    </a:lnTo>
                    <a:close/>
                  </a:path>
                </a:pathLst>
              </a:custGeom>
              <a:solidFill>
                <a:srgbClr val="E0E7E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6" name="Freeform: Shape 535">
                <a:extLst>
                  <a:ext uri="{FF2B5EF4-FFF2-40B4-BE49-F238E27FC236}">
                    <a16:creationId xmlns:a16="http://schemas.microsoft.com/office/drawing/2014/main" id="{5023F48B-54FA-457F-97AF-51B13C6810B6}"/>
                  </a:ext>
                </a:extLst>
              </p:cNvPr>
              <p:cNvSpPr/>
              <p:nvPr/>
            </p:nvSpPr>
            <p:spPr>
              <a:xfrm>
                <a:off x="7704505" y="1777610"/>
                <a:ext cx="1033614" cy="767809"/>
              </a:xfrm>
              <a:custGeom>
                <a:avLst/>
                <a:gdLst>
                  <a:gd name="connsiteX0" fmla="*/ 0 w 1033614"/>
                  <a:gd name="connsiteY0" fmla="*/ 227189 h 767809"/>
                  <a:gd name="connsiteX1" fmla="*/ 281251 w 1033614"/>
                  <a:gd name="connsiteY1" fmla="*/ 0 h 767809"/>
                  <a:gd name="connsiteX2" fmla="*/ 633298 w 1033614"/>
                  <a:gd name="connsiteY2" fmla="*/ 245210 h 767809"/>
                  <a:gd name="connsiteX3" fmla="*/ 859200 w 1033614"/>
                  <a:gd name="connsiteY3" fmla="*/ 72726 h 767809"/>
                  <a:gd name="connsiteX4" fmla="*/ 1033615 w 1033614"/>
                  <a:gd name="connsiteY4" fmla="*/ 161542 h 767809"/>
                  <a:gd name="connsiteX5" fmla="*/ 1033615 w 1033614"/>
                  <a:gd name="connsiteY5" fmla="*/ 767810 h 767809"/>
                  <a:gd name="connsiteX6" fmla="*/ 0 w 1033614"/>
                  <a:gd name="connsiteY6" fmla="*/ 767810 h 7678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3614" h="767809">
                    <a:moveTo>
                      <a:pt x="0" y="227189"/>
                    </a:moveTo>
                    <a:lnTo>
                      <a:pt x="281251" y="0"/>
                    </a:lnTo>
                    <a:lnTo>
                      <a:pt x="633298" y="245210"/>
                    </a:lnTo>
                    <a:lnTo>
                      <a:pt x="859200" y="72726"/>
                    </a:lnTo>
                    <a:lnTo>
                      <a:pt x="1033615" y="161542"/>
                    </a:lnTo>
                    <a:lnTo>
                      <a:pt x="1033615" y="767810"/>
                    </a:lnTo>
                    <a:lnTo>
                      <a:pt x="0" y="767810"/>
                    </a:lnTo>
                    <a:close/>
                  </a:path>
                </a:pathLst>
              </a:custGeom>
              <a:solidFill>
                <a:srgbClr val="B4D3E2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7" name="Freeform: Shape 536">
                <a:extLst>
                  <a:ext uri="{FF2B5EF4-FFF2-40B4-BE49-F238E27FC236}">
                    <a16:creationId xmlns:a16="http://schemas.microsoft.com/office/drawing/2014/main" id="{4AF5A60A-57F9-4FB9-AFED-7965308BC426}"/>
                  </a:ext>
                </a:extLst>
              </p:cNvPr>
              <p:cNvSpPr/>
              <p:nvPr/>
            </p:nvSpPr>
            <p:spPr>
              <a:xfrm>
                <a:off x="7703217" y="1777610"/>
                <a:ext cx="1034902" cy="659685"/>
              </a:xfrm>
              <a:custGeom>
                <a:avLst/>
                <a:gdLst>
                  <a:gd name="connsiteX0" fmla="*/ 1024605 w 1034902"/>
                  <a:gd name="connsiteY0" fmla="*/ 156394 h 659685"/>
                  <a:gd name="connsiteX1" fmla="*/ 1034902 w 1034902"/>
                  <a:gd name="connsiteY1" fmla="*/ 161542 h 659685"/>
                  <a:gd name="connsiteX2" fmla="*/ 1034902 w 1034902"/>
                  <a:gd name="connsiteY2" fmla="*/ 251002 h 659685"/>
                  <a:gd name="connsiteX3" fmla="*/ 1024605 w 1034902"/>
                  <a:gd name="connsiteY3" fmla="*/ 245210 h 659685"/>
                  <a:gd name="connsiteX4" fmla="*/ 1024605 w 1034902"/>
                  <a:gd name="connsiteY4" fmla="*/ 156394 h 659685"/>
                  <a:gd name="connsiteX5" fmla="*/ 1024605 w 1034902"/>
                  <a:gd name="connsiteY5" fmla="*/ 156394 h 659685"/>
                  <a:gd name="connsiteX6" fmla="*/ 1024605 w 1034902"/>
                  <a:gd name="connsiteY6" fmla="*/ 406109 h 659685"/>
                  <a:gd name="connsiteX7" fmla="*/ 1024605 w 1034902"/>
                  <a:gd name="connsiteY7" fmla="*/ 377147 h 659685"/>
                  <a:gd name="connsiteX8" fmla="*/ 1034902 w 1034902"/>
                  <a:gd name="connsiteY8" fmla="*/ 326303 h 659685"/>
                  <a:gd name="connsiteX9" fmla="*/ 1034902 w 1034902"/>
                  <a:gd name="connsiteY9" fmla="*/ 384227 h 659685"/>
                  <a:gd name="connsiteX10" fmla="*/ 1024605 w 1034902"/>
                  <a:gd name="connsiteY10" fmla="*/ 406109 h 659685"/>
                  <a:gd name="connsiteX11" fmla="*/ 1288 w 1034902"/>
                  <a:gd name="connsiteY11" fmla="*/ 227189 h 659685"/>
                  <a:gd name="connsiteX12" fmla="*/ 282539 w 1034902"/>
                  <a:gd name="connsiteY12" fmla="*/ 0 h 659685"/>
                  <a:gd name="connsiteX13" fmla="*/ 634586 w 1034902"/>
                  <a:gd name="connsiteY13" fmla="*/ 245210 h 659685"/>
                  <a:gd name="connsiteX14" fmla="*/ 860488 w 1034902"/>
                  <a:gd name="connsiteY14" fmla="*/ 72726 h 659685"/>
                  <a:gd name="connsiteX15" fmla="*/ 1024605 w 1034902"/>
                  <a:gd name="connsiteY15" fmla="*/ 156394 h 659685"/>
                  <a:gd name="connsiteX16" fmla="*/ 1024605 w 1034902"/>
                  <a:gd name="connsiteY16" fmla="*/ 245853 h 659685"/>
                  <a:gd name="connsiteX17" fmla="*/ 876578 w 1034902"/>
                  <a:gd name="connsiteY17" fmla="*/ 168622 h 659685"/>
                  <a:gd name="connsiteX18" fmla="*/ 826377 w 1034902"/>
                  <a:gd name="connsiteY18" fmla="*/ 500717 h 659685"/>
                  <a:gd name="connsiteX19" fmla="*/ 823803 w 1034902"/>
                  <a:gd name="connsiteY19" fmla="*/ 512946 h 659685"/>
                  <a:gd name="connsiteX20" fmla="*/ 818654 w 1034902"/>
                  <a:gd name="connsiteY20" fmla="*/ 148027 h 659685"/>
                  <a:gd name="connsiteX21" fmla="*/ 711173 w 1034902"/>
                  <a:gd name="connsiteY21" fmla="*/ 370068 h 659685"/>
                  <a:gd name="connsiteX22" fmla="*/ 733699 w 1034902"/>
                  <a:gd name="connsiteY22" fmla="*/ 232982 h 659685"/>
                  <a:gd name="connsiteX23" fmla="*/ 571513 w 1034902"/>
                  <a:gd name="connsiteY23" fmla="*/ 492994 h 659685"/>
                  <a:gd name="connsiteX24" fmla="*/ 636516 w 1034902"/>
                  <a:gd name="connsiteY24" fmla="*/ 297985 h 659685"/>
                  <a:gd name="connsiteX25" fmla="*/ 554137 w 1034902"/>
                  <a:gd name="connsiteY25" fmla="*/ 252933 h 659685"/>
                  <a:gd name="connsiteX26" fmla="*/ 584385 w 1034902"/>
                  <a:gd name="connsiteY26" fmla="*/ 385514 h 659685"/>
                  <a:gd name="connsiteX27" fmla="*/ 437002 w 1034902"/>
                  <a:gd name="connsiteY27" fmla="*/ 170553 h 659685"/>
                  <a:gd name="connsiteX28" fmla="*/ 324372 w 1034902"/>
                  <a:gd name="connsiteY28" fmla="*/ 88173 h 659685"/>
                  <a:gd name="connsiteX29" fmla="*/ 381653 w 1034902"/>
                  <a:gd name="connsiteY29" fmla="*/ 160899 h 659685"/>
                  <a:gd name="connsiteX30" fmla="*/ 514233 w 1034902"/>
                  <a:gd name="connsiteY30" fmla="*/ 467894 h 659685"/>
                  <a:gd name="connsiteX31" fmla="*/ 339175 w 1034902"/>
                  <a:gd name="connsiteY31" fmla="*/ 195653 h 659685"/>
                  <a:gd name="connsiteX32" fmla="*/ 316650 w 1034902"/>
                  <a:gd name="connsiteY32" fmla="*/ 375216 h 659685"/>
                  <a:gd name="connsiteX33" fmla="*/ 288975 w 1034902"/>
                  <a:gd name="connsiteY33" fmla="*/ 167978 h 659685"/>
                  <a:gd name="connsiteX34" fmla="*/ 209169 w 1034902"/>
                  <a:gd name="connsiteY34" fmla="*/ 659686 h 659685"/>
                  <a:gd name="connsiteX35" fmla="*/ 231695 w 1034902"/>
                  <a:gd name="connsiteY35" fmla="*/ 140304 h 659685"/>
                  <a:gd name="connsiteX36" fmla="*/ 44408 w 1034902"/>
                  <a:gd name="connsiteY36" fmla="*/ 460171 h 659685"/>
                  <a:gd name="connsiteX37" fmla="*/ 141591 w 1034902"/>
                  <a:gd name="connsiteY37" fmla="*/ 198227 h 659685"/>
                  <a:gd name="connsiteX38" fmla="*/ 0 w 1034902"/>
                  <a:gd name="connsiteY38" fmla="*/ 290262 h 659685"/>
                  <a:gd name="connsiteX39" fmla="*/ 0 w 1034902"/>
                  <a:gd name="connsiteY39" fmla="*/ 227189 h 659685"/>
                  <a:gd name="connsiteX40" fmla="*/ 1288 w 1034902"/>
                  <a:gd name="connsiteY40" fmla="*/ 227189 h 659685"/>
                  <a:gd name="connsiteX41" fmla="*/ 1024605 w 1034902"/>
                  <a:gd name="connsiteY41" fmla="*/ 377147 h 659685"/>
                  <a:gd name="connsiteX42" fmla="*/ 1014308 w 1034902"/>
                  <a:gd name="connsiteY42" fmla="*/ 427991 h 659685"/>
                  <a:gd name="connsiteX43" fmla="*/ 1024605 w 1034902"/>
                  <a:gd name="connsiteY43" fmla="*/ 406109 h 659685"/>
                  <a:gd name="connsiteX44" fmla="*/ 1024605 w 1034902"/>
                  <a:gd name="connsiteY44" fmla="*/ 377147 h 659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034902" h="659685">
                    <a:moveTo>
                      <a:pt x="1024605" y="156394"/>
                    </a:moveTo>
                    <a:lnTo>
                      <a:pt x="1034902" y="161542"/>
                    </a:lnTo>
                    <a:lnTo>
                      <a:pt x="1034902" y="251002"/>
                    </a:lnTo>
                    <a:lnTo>
                      <a:pt x="1024605" y="245210"/>
                    </a:lnTo>
                    <a:lnTo>
                      <a:pt x="1024605" y="156394"/>
                    </a:lnTo>
                    <a:lnTo>
                      <a:pt x="1024605" y="156394"/>
                    </a:lnTo>
                    <a:close/>
                    <a:moveTo>
                      <a:pt x="1024605" y="406109"/>
                    </a:moveTo>
                    <a:lnTo>
                      <a:pt x="1024605" y="377147"/>
                    </a:lnTo>
                    <a:lnTo>
                      <a:pt x="1034902" y="326303"/>
                    </a:lnTo>
                    <a:lnTo>
                      <a:pt x="1034902" y="384227"/>
                    </a:lnTo>
                    <a:lnTo>
                      <a:pt x="1024605" y="406109"/>
                    </a:lnTo>
                    <a:close/>
                    <a:moveTo>
                      <a:pt x="1288" y="227189"/>
                    </a:moveTo>
                    <a:lnTo>
                      <a:pt x="282539" y="0"/>
                    </a:lnTo>
                    <a:lnTo>
                      <a:pt x="634586" y="245210"/>
                    </a:lnTo>
                    <a:lnTo>
                      <a:pt x="860488" y="72726"/>
                    </a:lnTo>
                    <a:lnTo>
                      <a:pt x="1024605" y="156394"/>
                    </a:lnTo>
                    <a:lnTo>
                      <a:pt x="1024605" y="245853"/>
                    </a:lnTo>
                    <a:lnTo>
                      <a:pt x="876578" y="168622"/>
                    </a:lnTo>
                    <a:lnTo>
                      <a:pt x="826377" y="500717"/>
                    </a:lnTo>
                    <a:lnTo>
                      <a:pt x="823803" y="512946"/>
                    </a:lnTo>
                    <a:lnTo>
                      <a:pt x="818654" y="148027"/>
                    </a:lnTo>
                    <a:lnTo>
                      <a:pt x="711173" y="370068"/>
                    </a:lnTo>
                    <a:lnTo>
                      <a:pt x="733699" y="232982"/>
                    </a:lnTo>
                    <a:lnTo>
                      <a:pt x="571513" y="492994"/>
                    </a:lnTo>
                    <a:lnTo>
                      <a:pt x="636516" y="297985"/>
                    </a:lnTo>
                    <a:lnTo>
                      <a:pt x="554137" y="252933"/>
                    </a:lnTo>
                    <a:lnTo>
                      <a:pt x="584385" y="385514"/>
                    </a:lnTo>
                    <a:lnTo>
                      <a:pt x="437002" y="170553"/>
                    </a:lnTo>
                    <a:lnTo>
                      <a:pt x="324372" y="88173"/>
                    </a:lnTo>
                    <a:lnTo>
                      <a:pt x="381653" y="160899"/>
                    </a:lnTo>
                    <a:lnTo>
                      <a:pt x="514233" y="467894"/>
                    </a:lnTo>
                    <a:lnTo>
                      <a:pt x="339175" y="195653"/>
                    </a:lnTo>
                    <a:lnTo>
                      <a:pt x="316650" y="375216"/>
                    </a:lnTo>
                    <a:lnTo>
                      <a:pt x="288975" y="167978"/>
                    </a:lnTo>
                    <a:lnTo>
                      <a:pt x="209169" y="659686"/>
                    </a:lnTo>
                    <a:lnTo>
                      <a:pt x="231695" y="140304"/>
                    </a:lnTo>
                    <a:lnTo>
                      <a:pt x="44408" y="460171"/>
                    </a:lnTo>
                    <a:lnTo>
                      <a:pt x="141591" y="198227"/>
                    </a:lnTo>
                    <a:lnTo>
                      <a:pt x="0" y="290262"/>
                    </a:lnTo>
                    <a:lnTo>
                      <a:pt x="0" y="227189"/>
                    </a:lnTo>
                    <a:lnTo>
                      <a:pt x="1288" y="227189"/>
                    </a:lnTo>
                    <a:close/>
                    <a:moveTo>
                      <a:pt x="1024605" y="377147"/>
                    </a:moveTo>
                    <a:lnTo>
                      <a:pt x="1014308" y="427991"/>
                    </a:lnTo>
                    <a:lnTo>
                      <a:pt x="1024605" y="406109"/>
                    </a:lnTo>
                    <a:lnTo>
                      <a:pt x="1024605" y="377147"/>
                    </a:lnTo>
                    <a:close/>
                  </a:path>
                </a:pathLst>
              </a:custGeom>
              <a:solidFill>
                <a:srgbClr val="F4F7F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8" name="Freeform: Shape 537">
                <a:extLst>
                  <a:ext uri="{FF2B5EF4-FFF2-40B4-BE49-F238E27FC236}">
                    <a16:creationId xmlns:a16="http://schemas.microsoft.com/office/drawing/2014/main" id="{F0DB7E0C-70B1-4BCD-80A6-36D4AB4418DB}"/>
                  </a:ext>
                </a:extLst>
              </p:cNvPr>
              <p:cNvSpPr/>
              <p:nvPr/>
            </p:nvSpPr>
            <p:spPr>
              <a:xfrm>
                <a:off x="7704505" y="2211394"/>
                <a:ext cx="1033614" cy="334026"/>
              </a:xfrm>
              <a:custGeom>
                <a:avLst/>
                <a:gdLst>
                  <a:gd name="connsiteX0" fmla="*/ 1033615 w 1033614"/>
                  <a:gd name="connsiteY0" fmla="*/ 99114 h 334026"/>
                  <a:gd name="connsiteX1" fmla="*/ 752364 w 1033614"/>
                  <a:gd name="connsiteY1" fmla="*/ 0 h 334026"/>
                  <a:gd name="connsiteX2" fmla="*/ 400316 w 1033614"/>
                  <a:gd name="connsiteY2" fmla="*/ 106837 h 334026"/>
                  <a:gd name="connsiteX3" fmla="*/ 174414 w 1033614"/>
                  <a:gd name="connsiteY3" fmla="*/ 31536 h 334026"/>
                  <a:gd name="connsiteX4" fmla="*/ 0 w 1033614"/>
                  <a:gd name="connsiteY4" fmla="*/ 70152 h 334026"/>
                  <a:gd name="connsiteX5" fmla="*/ 0 w 1033614"/>
                  <a:gd name="connsiteY5" fmla="*/ 334026 h 334026"/>
                  <a:gd name="connsiteX6" fmla="*/ 1033615 w 1033614"/>
                  <a:gd name="connsiteY6" fmla="*/ 334026 h 334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3614" h="334026">
                    <a:moveTo>
                      <a:pt x="1033615" y="99114"/>
                    </a:moveTo>
                    <a:lnTo>
                      <a:pt x="752364" y="0"/>
                    </a:lnTo>
                    <a:lnTo>
                      <a:pt x="400316" y="106837"/>
                    </a:lnTo>
                    <a:lnTo>
                      <a:pt x="174414" y="31536"/>
                    </a:lnTo>
                    <a:lnTo>
                      <a:pt x="0" y="70152"/>
                    </a:lnTo>
                    <a:lnTo>
                      <a:pt x="0" y="334026"/>
                    </a:lnTo>
                    <a:lnTo>
                      <a:pt x="1033615" y="334026"/>
                    </a:lnTo>
                    <a:close/>
                  </a:path>
                </a:pathLst>
              </a:custGeom>
              <a:solidFill>
                <a:srgbClr val="97ADB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9" name="Freeform: Shape 538">
                <a:extLst>
                  <a:ext uri="{FF2B5EF4-FFF2-40B4-BE49-F238E27FC236}">
                    <a16:creationId xmlns:a16="http://schemas.microsoft.com/office/drawing/2014/main" id="{99C9C626-95A3-4BA6-A244-5A4FCF94DFB4}"/>
                  </a:ext>
                </a:extLst>
              </p:cNvPr>
              <p:cNvSpPr/>
              <p:nvPr/>
            </p:nvSpPr>
            <p:spPr>
              <a:xfrm>
                <a:off x="7704505" y="2382590"/>
                <a:ext cx="1033614" cy="162829"/>
              </a:xfrm>
              <a:custGeom>
                <a:avLst/>
                <a:gdLst>
                  <a:gd name="connsiteX0" fmla="*/ 0 w 1033614"/>
                  <a:gd name="connsiteY0" fmla="*/ 48270 h 162829"/>
                  <a:gd name="connsiteX1" fmla="*/ 281251 w 1033614"/>
                  <a:gd name="connsiteY1" fmla="*/ 0 h 162829"/>
                  <a:gd name="connsiteX2" fmla="*/ 633298 w 1033614"/>
                  <a:gd name="connsiteY2" fmla="*/ 52131 h 162829"/>
                  <a:gd name="connsiteX3" fmla="*/ 859200 w 1033614"/>
                  <a:gd name="connsiteY3" fmla="*/ 15446 h 162829"/>
                  <a:gd name="connsiteX4" fmla="*/ 1033615 w 1033614"/>
                  <a:gd name="connsiteY4" fmla="*/ 34754 h 162829"/>
                  <a:gd name="connsiteX5" fmla="*/ 1033615 w 1033614"/>
                  <a:gd name="connsiteY5" fmla="*/ 162830 h 162829"/>
                  <a:gd name="connsiteX6" fmla="*/ 0 w 1033614"/>
                  <a:gd name="connsiteY6" fmla="*/ 162830 h 162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33614" h="162829">
                    <a:moveTo>
                      <a:pt x="0" y="48270"/>
                    </a:moveTo>
                    <a:lnTo>
                      <a:pt x="281251" y="0"/>
                    </a:lnTo>
                    <a:lnTo>
                      <a:pt x="633298" y="52131"/>
                    </a:lnTo>
                    <a:lnTo>
                      <a:pt x="859200" y="15446"/>
                    </a:lnTo>
                    <a:lnTo>
                      <a:pt x="1033615" y="34754"/>
                    </a:lnTo>
                    <a:lnTo>
                      <a:pt x="1033615" y="162830"/>
                    </a:lnTo>
                    <a:lnTo>
                      <a:pt x="0" y="162830"/>
                    </a:lnTo>
                    <a:close/>
                  </a:path>
                </a:pathLst>
              </a:custGeom>
              <a:solidFill>
                <a:srgbClr val="7B8A9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40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1147552" y="1410761"/>
            <a:ext cx="4410806" cy="4357787"/>
            <a:chOff x="1147551" y="1410761"/>
            <a:chExt cx="4644187" cy="4357787"/>
          </a:xfrm>
        </p:grpSpPr>
        <p:sp>
          <p:nvSpPr>
            <p:cNvPr id="541" name="Freeform: Shape 540">
              <a:extLst>
                <a:ext uri="{FF2B5EF4-FFF2-40B4-BE49-F238E27FC236}">
                  <a16:creationId xmlns:a16="http://schemas.microsoft.com/office/drawing/2014/main" id="{08A36764-AD63-42A2-94D1-2A692E6C38CB}"/>
                </a:ext>
              </a:extLst>
            </p:cNvPr>
            <p:cNvSpPr/>
            <p:nvPr/>
          </p:nvSpPr>
          <p:spPr>
            <a:xfrm>
              <a:off x="1147551" y="5562597"/>
              <a:ext cx="1023317" cy="205950"/>
            </a:xfrm>
            <a:custGeom>
              <a:avLst/>
              <a:gdLst>
                <a:gd name="connsiteX0" fmla="*/ 0 w 1023317"/>
                <a:gd name="connsiteY0" fmla="*/ 37972 h 205950"/>
                <a:gd name="connsiteX1" fmla="*/ 205307 w 1023317"/>
                <a:gd name="connsiteY1" fmla="*/ 174415 h 205950"/>
                <a:gd name="connsiteX2" fmla="*/ 1023317 w 1023317"/>
                <a:gd name="connsiteY2" fmla="*/ 205951 h 205950"/>
                <a:gd name="connsiteX3" fmla="*/ 693153 w 1023317"/>
                <a:gd name="connsiteY3" fmla="*/ 0 h 20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317" h="205950">
                  <a:moveTo>
                    <a:pt x="0" y="37972"/>
                  </a:moveTo>
                  <a:lnTo>
                    <a:pt x="205307" y="174415"/>
                  </a:lnTo>
                  <a:lnTo>
                    <a:pt x="1023317" y="205951"/>
                  </a:lnTo>
                  <a:lnTo>
                    <a:pt x="693153" y="0"/>
                  </a:lnTo>
                  <a:close/>
                </a:path>
              </a:pathLst>
            </a:custGeom>
            <a:solidFill>
              <a:srgbClr val="141414">
                <a:alpha val="10000"/>
              </a:srgbClr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2" name="Freeform: Shape 541">
              <a:extLst>
                <a:ext uri="{FF2B5EF4-FFF2-40B4-BE49-F238E27FC236}">
                  <a16:creationId xmlns:a16="http://schemas.microsoft.com/office/drawing/2014/main" id="{133E6462-B810-4584-8549-E4E664670C43}"/>
                </a:ext>
              </a:extLst>
            </p:cNvPr>
            <p:cNvSpPr/>
            <p:nvPr/>
          </p:nvSpPr>
          <p:spPr>
            <a:xfrm>
              <a:off x="2213345" y="1431356"/>
              <a:ext cx="3535915" cy="4305656"/>
            </a:xfrm>
            <a:custGeom>
              <a:avLst/>
              <a:gdLst>
                <a:gd name="connsiteX0" fmla="*/ 0 w 3535915"/>
                <a:gd name="connsiteY0" fmla="*/ 0 h 4305656"/>
                <a:gd name="connsiteX1" fmla="*/ 3535916 w 3535915"/>
                <a:gd name="connsiteY1" fmla="*/ 0 h 4305656"/>
                <a:gd name="connsiteX2" fmla="*/ 3535916 w 3535915"/>
                <a:gd name="connsiteY2" fmla="*/ 4305656 h 4305656"/>
                <a:gd name="connsiteX3" fmla="*/ 0 w 3535915"/>
                <a:gd name="connsiteY3" fmla="*/ 4305656 h 4305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5915" h="4305656">
                  <a:moveTo>
                    <a:pt x="0" y="0"/>
                  </a:moveTo>
                  <a:lnTo>
                    <a:pt x="3535916" y="0"/>
                  </a:lnTo>
                  <a:lnTo>
                    <a:pt x="3535916" y="4305656"/>
                  </a:lnTo>
                  <a:lnTo>
                    <a:pt x="0" y="4305656"/>
                  </a:lnTo>
                  <a:close/>
                </a:path>
              </a:pathLst>
            </a:custGeom>
            <a:solidFill>
              <a:srgbClr val="4A84D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4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2262902" y="3728993"/>
              <a:ext cx="3436801" cy="890736"/>
              <a:chOff x="2262902" y="3728993"/>
              <a:chExt cx="3436801" cy="890736"/>
            </a:xfrm>
          </p:grpSpPr>
          <p:sp>
            <p:nvSpPr>
              <p:cNvPr id="544" name="Freeform: Shape 543">
                <a:extLst>
                  <a:ext uri="{FF2B5EF4-FFF2-40B4-BE49-F238E27FC236}">
                    <a16:creationId xmlns:a16="http://schemas.microsoft.com/office/drawing/2014/main" id="{CF43EB65-4425-47D1-B004-07F6547E99E3}"/>
                  </a:ext>
                </a:extLst>
              </p:cNvPr>
              <p:cNvSpPr/>
              <p:nvPr/>
            </p:nvSpPr>
            <p:spPr>
              <a:xfrm>
                <a:off x="3288794" y="3936874"/>
                <a:ext cx="256794" cy="682211"/>
              </a:xfrm>
              <a:custGeom>
                <a:avLst/>
                <a:gdLst>
                  <a:gd name="connsiteX0" fmla="*/ 0 w 256794"/>
                  <a:gd name="connsiteY0" fmla="*/ 0 h 682211"/>
                  <a:gd name="connsiteX1" fmla="*/ 256795 w 256794"/>
                  <a:gd name="connsiteY1" fmla="*/ 0 h 682211"/>
                  <a:gd name="connsiteX2" fmla="*/ 256795 w 256794"/>
                  <a:gd name="connsiteY2" fmla="*/ 682212 h 682211"/>
                  <a:gd name="connsiteX3" fmla="*/ 0 w 256794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682211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5" name="Freeform: Shape 544">
                <a:extLst>
                  <a:ext uri="{FF2B5EF4-FFF2-40B4-BE49-F238E27FC236}">
                    <a16:creationId xmlns:a16="http://schemas.microsoft.com/office/drawing/2014/main" id="{99842FB2-85A8-4BCD-AE19-73203C1FB9C4}"/>
                  </a:ext>
                </a:extLst>
              </p:cNvPr>
              <p:cNvSpPr/>
              <p:nvPr/>
            </p:nvSpPr>
            <p:spPr>
              <a:xfrm>
                <a:off x="4571481" y="3728993"/>
                <a:ext cx="256794" cy="890736"/>
              </a:xfrm>
              <a:custGeom>
                <a:avLst/>
                <a:gdLst>
                  <a:gd name="connsiteX0" fmla="*/ 0 w 256794"/>
                  <a:gd name="connsiteY0" fmla="*/ 0 h 890736"/>
                  <a:gd name="connsiteX1" fmla="*/ 256795 w 256794"/>
                  <a:gd name="connsiteY1" fmla="*/ 0 h 890736"/>
                  <a:gd name="connsiteX2" fmla="*/ 256795 w 256794"/>
                  <a:gd name="connsiteY2" fmla="*/ 890737 h 890736"/>
                  <a:gd name="connsiteX3" fmla="*/ 0 w 256794"/>
                  <a:gd name="connsiteY3" fmla="*/ 890737 h 8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890736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890737"/>
                    </a:lnTo>
                    <a:lnTo>
                      <a:pt x="0" y="89073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6" name="Freeform: Shape 545">
                <a:extLst>
                  <a:ext uri="{FF2B5EF4-FFF2-40B4-BE49-F238E27FC236}">
                    <a16:creationId xmlns:a16="http://schemas.microsoft.com/office/drawing/2014/main" id="{A7F084BF-B4A9-48DB-83EF-D2C00A12141E}"/>
                  </a:ext>
                </a:extLst>
              </p:cNvPr>
              <p:cNvSpPr/>
              <p:nvPr/>
            </p:nvSpPr>
            <p:spPr>
              <a:xfrm>
                <a:off x="3545589" y="3936874"/>
                <a:ext cx="256794" cy="682211"/>
              </a:xfrm>
              <a:custGeom>
                <a:avLst/>
                <a:gdLst>
                  <a:gd name="connsiteX0" fmla="*/ 0 w 256794"/>
                  <a:gd name="connsiteY0" fmla="*/ 0 h 682211"/>
                  <a:gd name="connsiteX1" fmla="*/ 256795 w 256794"/>
                  <a:gd name="connsiteY1" fmla="*/ 0 h 682211"/>
                  <a:gd name="connsiteX2" fmla="*/ 256795 w 256794"/>
                  <a:gd name="connsiteY2" fmla="*/ 682212 h 682211"/>
                  <a:gd name="connsiteX3" fmla="*/ 0 w 256794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682211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7" name="Freeform: Shape 546">
                <a:extLst>
                  <a:ext uri="{FF2B5EF4-FFF2-40B4-BE49-F238E27FC236}">
                    <a16:creationId xmlns:a16="http://schemas.microsoft.com/office/drawing/2014/main" id="{C4030C41-8F9B-44FC-8889-521B3D81E6E1}"/>
                  </a:ext>
                </a:extLst>
              </p:cNvPr>
              <p:cNvSpPr/>
              <p:nvPr/>
            </p:nvSpPr>
            <p:spPr>
              <a:xfrm>
                <a:off x="4314686" y="3842909"/>
                <a:ext cx="256794" cy="776176"/>
              </a:xfrm>
              <a:custGeom>
                <a:avLst/>
                <a:gdLst>
                  <a:gd name="connsiteX0" fmla="*/ 0 w 256794"/>
                  <a:gd name="connsiteY0" fmla="*/ 0 h 776176"/>
                  <a:gd name="connsiteX1" fmla="*/ 256795 w 256794"/>
                  <a:gd name="connsiteY1" fmla="*/ 0 h 776176"/>
                  <a:gd name="connsiteX2" fmla="*/ 256795 w 256794"/>
                  <a:gd name="connsiteY2" fmla="*/ 776176 h 776176"/>
                  <a:gd name="connsiteX3" fmla="*/ 0 w 256794"/>
                  <a:gd name="connsiteY3" fmla="*/ 776176 h 776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776176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776176"/>
                    </a:lnTo>
                    <a:lnTo>
                      <a:pt x="0" y="776176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8" name="Freeform: Shape 547">
                <a:extLst>
                  <a:ext uri="{FF2B5EF4-FFF2-40B4-BE49-F238E27FC236}">
                    <a16:creationId xmlns:a16="http://schemas.microsoft.com/office/drawing/2014/main" id="{41748377-1109-4FBE-A752-5291618D26D9}"/>
                  </a:ext>
                </a:extLst>
              </p:cNvPr>
              <p:cNvSpPr/>
              <p:nvPr/>
            </p:nvSpPr>
            <p:spPr>
              <a:xfrm>
                <a:off x="2519697" y="3789491"/>
                <a:ext cx="256794" cy="829595"/>
              </a:xfrm>
              <a:custGeom>
                <a:avLst/>
                <a:gdLst>
                  <a:gd name="connsiteX0" fmla="*/ 0 w 256794"/>
                  <a:gd name="connsiteY0" fmla="*/ 0 h 829595"/>
                  <a:gd name="connsiteX1" fmla="*/ 256795 w 256794"/>
                  <a:gd name="connsiteY1" fmla="*/ 0 h 829595"/>
                  <a:gd name="connsiteX2" fmla="*/ 256795 w 256794"/>
                  <a:gd name="connsiteY2" fmla="*/ 829595 h 829595"/>
                  <a:gd name="connsiteX3" fmla="*/ 0 w 256794"/>
                  <a:gd name="connsiteY3" fmla="*/ 829595 h 82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829595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829595"/>
                    </a:lnTo>
                    <a:lnTo>
                      <a:pt x="0" y="82959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9" name="Freeform: Shape 548">
                <a:extLst>
                  <a:ext uri="{FF2B5EF4-FFF2-40B4-BE49-F238E27FC236}">
                    <a16:creationId xmlns:a16="http://schemas.microsoft.com/office/drawing/2014/main" id="{B0130031-79C3-4E8A-8E06-7BAA2504E080}"/>
                  </a:ext>
                </a:extLst>
              </p:cNvPr>
              <p:cNvSpPr/>
              <p:nvPr/>
            </p:nvSpPr>
            <p:spPr>
              <a:xfrm>
                <a:off x="3033287" y="3789491"/>
                <a:ext cx="256794" cy="829595"/>
              </a:xfrm>
              <a:custGeom>
                <a:avLst/>
                <a:gdLst>
                  <a:gd name="connsiteX0" fmla="*/ 0 w 256794"/>
                  <a:gd name="connsiteY0" fmla="*/ 0 h 829595"/>
                  <a:gd name="connsiteX1" fmla="*/ 256795 w 256794"/>
                  <a:gd name="connsiteY1" fmla="*/ 0 h 829595"/>
                  <a:gd name="connsiteX2" fmla="*/ 256795 w 256794"/>
                  <a:gd name="connsiteY2" fmla="*/ 829595 h 829595"/>
                  <a:gd name="connsiteX3" fmla="*/ 0 w 256794"/>
                  <a:gd name="connsiteY3" fmla="*/ 829595 h 82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829595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829595"/>
                    </a:lnTo>
                    <a:lnTo>
                      <a:pt x="0" y="829595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0" name="Freeform: Shape 549">
                <a:extLst>
                  <a:ext uri="{FF2B5EF4-FFF2-40B4-BE49-F238E27FC236}">
                    <a16:creationId xmlns:a16="http://schemas.microsoft.com/office/drawing/2014/main" id="{6D0B64E4-A731-4915-B1E1-D0CAD42805E3}"/>
                  </a:ext>
                </a:extLst>
              </p:cNvPr>
              <p:cNvSpPr/>
              <p:nvPr/>
            </p:nvSpPr>
            <p:spPr>
              <a:xfrm>
                <a:off x="2776492" y="4028265"/>
                <a:ext cx="256794" cy="590820"/>
              </a:xfrm>
              <a:custGeom>
                <a:avLst/>
                <a:gdLst>
                  <a:gd name="connsiteX0" fmla="*/ 0 w 256794"/>
                  <a:gd name="connsiteY0" fmla="*/ 0 h 590820"/>
                  <a:gd name="connsiteX1" fmla="*/ 256795 w 256794"/>
                  <a:gd name="connsiteY1" fmla="*/ 0 h 590820"/>
                  <a:gd name="connsiteX2" fmla="*/ 256795 w 256794"/>
                  <a:gd name="connsiteY2" fmla="*/ 590821 h 590820"/>
                  <a:gd name="connsiteX3" fmla="*/ 0 w 256794"/>
                  <a:gd name="connsiteY3" fmla="*/ 590821 h 59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590820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590821"/>
                    </a:lnTo>
                    <a:lnTo>
                      <a:pt x="0" y="590821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1" name="Freeform: Shape 550">
                <a:extLst>
                  <a:ext uri="{FF2B5EF4-FFF2-40B4-BE49-F238E27FC236}">
                    <a16:creationId xmlns:a16="http://schemas.microsoft.com/office/drawing/2014/main" id="{495E8695-B987-4B91-8554-FB3135D79F91}"/>
                  </a:ext>
                </a:extLst>
              </p:cNvPr>
              <p:cNvSpPr/>
              <p:nvPr/>
            </p:nvSpPr>
            <p:spPr>
              <a:xfrm>
                <a:off x="2262902" y="3842909"/>
                <a:ext cx="256794" cy="776176"/>
              </a:xfrm>
              <a:custGeom>
                <a:avLst/>
                <a:gdLst>
                  <a:gd name="connsiteX0" fmla="*/ 0 w 256794"/>
                  <a:gd name="connsiteY0" fmla="*/ 0 h 776176"/>
                  <a:gd name="connsiteX1" fmla="*/ 256795 w 256794"/>
                  <a:gd name="connsiteY1" fmla="*/ 0 h 776176"/>
                  <a:gd name="connsiteX2" fmla="*/ 256795 w 256794"/>
                  <a:gd name="connsiteY2" fmla="*/ 776176 h 776176"/>
                  <a:gd name="connsiteX3" fmla="*/ 0 w 256794"/>
                  <a:gd name="connsiteY3" fmla="*/ 776176 h 776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776176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776176"/>
                    </a:lnTo>
                    <a:lnTo>
                      <a:pt x="0" y="77617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2" name="Freeform: Shape 551">
                <a:extLst>
                  <a:ext uri="{FF2B5EF4-FFF2-40B4-BE49-F238E27FC236}">
                    <a16:creationId xmlns:a16="http://schemas.microsoft.com/office/drawing/2014/main" id="{58841C4A-808E-4426-A470-309087F11978}"/>
                  </a:ext>
                </a:extLst>
              </p:cNvPr>
              <p:cNvSpPr/>
              <p:nvPr/>
            </p:nvSpPr>
            <p:spPr>
              <a:xfrm>
                <a:off x="4827632" y="3937518"/>
                <a:ext cx="256794" cy="682211"/>
              </a:xfrm>
              <a:custGeom>
                <a:avLst/>
                <a:gdLst>
                  <a:gd name="connsiteX0" fmla="*/ 0 w 256794"/>
                  <a:gd name="connsiteY0" fmla="*/ 0 h 682211"/>
                  <a:gd name="connsiteX1" fmla="*/ 256795 w 256794"/>
                  <a:gd name="connsiteY1" fmla="*/ 0 h 682211"/>
                  <a:gd name="connsiteX2" fmla="*/ 256795 w 256794"/>
                  <a:gd name="connsiteY2" fmla="*/ 682212 h 682211"/>
                  <a:gd name="connsiteX3" fmla="*/ 0 w 256794"/>
                  <a:gd name="connsiteY3" fmla="*/ 682212 h 682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682211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682212"/>
                    </a:lnTo>
                    <a:lnTo>
                      <a:pt x="0" y="68221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3" name="Freeform: Shape 552">
                <a:extLst>
                  <a:ext uri="{FF2B5EF4-FFF2-40B4-BE49-F238E27FC236}">
                    <a16:creationId xmlns:a16="http://schemas.microsoft.com/office/drawing/2014/main" id="{8B40EDAD-07E4-4BD5-AD3C-381AA61DD095}"/>
                  </a:ext>
                </a:extLst>
              </p:cNvPr>
              <p:cNvSpPr/>
              <p:nvPr/>
            </p:nvSpPr>
            <p:spPr>
              <a:xfrm>
                <a:off x="3802384" y="4092624"/>
                <a:ext cx="256794" cy="526461"/>
              </a:xfrm>
              <a:custGeom>
                <a:avLst/>
                <a:gdLst>
                  <a:gd name="connsiteX0" fmla="*/ 0 w 256794"/>
                  <a:gd name="connsiteY0" fmla="*/ 0 h 526461"/>
                  <a:gd name="connsiteX1" fmla="*/ 256795 w 256794"/>
                  <a:gd name="connsiteY1" fmla="*/ 0 h 526461"/>
                  <a:gd name="connsiteX2" fmla="*/ 256795 w 256794"/>
                  <a:gd name="connsiteY2" fmla="*/ 526461 h 526461"/>
                  <a:gd name="connsiteX3" fmla="*/ 0 w 256794"/>
                  <a:gd name="connsiteY3" fmla="*/ 526461 h 526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526461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526461"/>
                    </a:lnTo>
                    <a:lnTo>
                      <a:pt x="0" y="526461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4" name="Freeform: Shape 553">
                <a:extLst>
                  <a:ext uri="{FF2B5EF4-FFF2-40B4-BE49-F238E27FC236}">
                    <a16:creationId xmlns:a16="http://schemas.microsoft.com/office/drawing/2014/main" id="{5DBBA420-E179-4249-8623-994D8775266C}"/>
                  </a:ext>
                </a:extLst>
              </p:cNvPr>
              <p:cNvSpPr/>
              <p:nvPr/>
            </p:nvSpPr>
            <p:spPr>
              <a:xfrm>
                <a:off x="4059178" y="3738647"/>
                <a:ext cx="256794" cy="880439"/>
              </a:xfrm>
              <a:custGeom>
                <a:avLst/>
                <a:gdLst>
                  <a:gd name="connsiteX0" fmla="*/ 0 w 256794"/>
                  <a:gd name="connsiteY0" fmla="*/ 0 h 880439"/>
                  <a:gd name="connsiteX1" fmla="*/ 256795 w 256794"/>
                  <a:gd name="connsiteY1" fmla="*/ 0 h 880439"/>
                  <a:gd name="connsiteX2" fmla="*/ 256795 w 256794"/>
                  <a:gd name="connsiteY2" fmla="*/ 880439 h 880439"/>
                  <a:gd name="connsiteX3" fmla="*/ 0 w 256794"/>
                  <a:gd name="connsiteY3" fmla="*/ 880439 h 880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794" h="880439">
                    <a:moveTo>
                      <a:pt x="0" y="0"/>
                    </a:moveTo>
                    <a:lnTo>
                      <a:pt x="256795" y="0"/>
                    </a:lnTo>
                    <a:lnTo>
                      <a:pt x="256795" y="880439"/>
                    </a:lnTo>
                    <a:lnTo>
                      <a:pt x="0" y="88043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5" name="Freeform: Shape 554">
                <a:extLst>
                  <a:ext uri="{FF2B5EF4-FFF2-40B4-BE49-F238E27FC236}">
                    <a16:creationId xmlns:a16="http://schemas.microsoft.com/office/drawing/2014/main" id="{7A833D84-9649-4F23-8197-F70989F7940E}"/>
                  </a:ext>
                </a:extLst>
              </p:cNvPr>
              <p:cNvSpPr/>
              <p:nvPr/>
            </p:nvSpPr>
            <p:spPr>
              <a:xfrm>
                <a:off x="5056752" y="3831968"/>
                <a:ext cx="642952" cy="785830"/>
              </a:xfrm>
              <a:custGeom>
                <a:avLst/>
                <a:gdLst>
                  <a:gd name="connsiteX0" fmla="*/ 642952 w 642952"/>
                  <a:gd name="connsiteY0" fmla="*/ 739491 h 785830"/>
                  <a:gd name="connsiteX1" fmla="*/ 398386 w 642952"/>
                  <a:gd name="connsiteY1" fmla="*/ 785830 h 785830"/>
                  <a:gd name="connsiteX2" fmla="*/ 0 w 642952"/>
                  <a:gd name="connsiteY2" fmla="*/ 46982 h 785830"/>
                  <a:gd name="connsiteX3" fmla="*/ 244566 w 642952"/>
                  <a:gd name="connsiteY3" fmla="*/ 0 h 785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2952" h="785830">
                    <a:moveTo>
                      <a:pt x="642952" y="739491"/>
                    </a:moveTo>
                    <a:lnTo>
                      <a:pt x="398386" y="785830"/>
                    </a:lnTo>
                    <a:lnTo>
                      <a:pt x="0" y="46982"/>
                    </a:lnTo>
                    <a:lnTo>
                      <a:pt x="244566" y="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6" name="Freeform: Shape 555">
                <a:extLst>
                  <a:ext uri="{FF2B5EF4-FFF2-40B4-BE49-F238E27FC236}">
                    <a16:creationId xmlns:a16="http://schemas.microsoft.com/office/drawing/2014/main" id="{6ED25F45-7D25-4B38-9D4B-0B4388F88D35}"/>
                  </a:ext>
                </a:extLst>
              </p:cNvPr>
              <p:cNvSpPr/>
              <p:nvPr/>
            </p:nvSpPr>
            <p:spPr>
              <a:xfrm>
                <a:off x="4603017" y="4467197"/>
                <a:ext cx="194365" cy="130006"/>
              </a:xfrm>
              <a:custGeom>
                <a:avLst/>
                <a:gdLst>
                  <a:gd name="connsiteX0" fmla="*/ 0 w 194365"/>
                  <a:gd name="connsiteY0" fmla="*/ 0 h 130006"/>
                  <a:gd name="connsiteX1" fmla="*/ 194366 w 194365"/>
                  <a:gd name="connsiteY1" fmla="*/ 0 h 130006"/>
                  <a:gd name="connsiteX2" fmla="*/ 194366 w 194365"/>
                  <a:gd name="connsiteY2" fmla="*/ 130006 h 130006"/>
                  <a:gd name="connsiteX3" fmla="*/ 0 w 194365"/>
                  <a:gd name="connsiteY3" fmla="*/ 130006 h 13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65" h="130006">
                    <a:moveTo>
                      <a:pt x="0" y="0"/>
                    </a:moveTo>
                    <a:lnTo>
                      <a:pt x="194366" y="0"/>
                    </a:lnTo>
                    <a:lnTo>
                      <a:pt x="194366" y="130006"/>
                    </a:lnTo>
                    <a:lnTo>
                      <a:pt x="0" y="1300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7" name="Freeform: Shape 556">
                <a:extLst>
                  <a:ext uri="{FF2B5EF4-FFF2-40B4-BE49-F238E27FC236}">
                    <a16:creationId xmlns:a16="http://schemas.microsoft.com/office/drawing/2014/main" id="{0990F6BA-B28A-420E-B8F6-48F2DD2CBEAA}"/>
                  </a:ext>
                </a:extLst>
              </p:cNvPr>
              <p:cNvSpPr/>
              <p:nvPr/>
            </p:nvSpPr>
            <p:spPr>
              <a:xfrm>
                <a:off x="4082348" y="3784342"/>
                <a:ext cx="195653" cy="30892"/>
              </a:xfrm>
              <a:custGeom>
                <a:avLst/>
                <a:gdLst>
                  <a:gd name="connsiteX0" fmla="*/ 0 w 195653"/>
                  <a:gd name="connsiteY0" fmla="*/ 0 h 30892"/>
                  <a:gd name="connsiteX1" fmla="*/ 195653 w 195653"/>
                  <a:gd name="connsiteY1" fmla="*/ 0 h 30892"/>
                  <a:gd name="connsiteX2" fmla="*/ 195653 w 195653"/>
                  <a:gd name="connsiteY2" fmla="*/ 30893 h 30892"/>
                  <a:gd name="connsiteX3" fmla="*/ 0 w 195653"/>
                  <a:gd name="connsiteY3" fmla="*/ 30893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653" h="30892">
                    <a:moveTo>
                      <a:pt x="0" y="0"/>
                    </a:moveTo>
                    <a:lnTo>
                      <a:pt x="195653" y="0"/>
                    </a:lnTo>
                    <a:lnTo>
                      <a:pt x="195653" y="30893"/>
                    </a:lnTo>
                    <a:lnTo>
                      <a:pt x="0" y="3089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8" name="Freeform: Shape 557">
                <a:extLst>
                  <a:ext uri="{FF2B5EF4-FFF2-40B4-BE49-F238E27FC236}">
                    <a16:creationId xmlns:a16="http://schemas.microsoft.com/office/drawing/2014/main" id="{CCA9C7F6-F9B5-42EC-AA92-6B8CE87CDAB3}"/>
                  </a:ext>
                </a:extLst>
              </p:cNvPr>
              <p:cNvSpPr/>
              <p:nvPr/>
            </p:nvSpPr>
            <p:spPr>
              <a:xfrm>
                <a:off x="4082348" y="3836473"/>
                <a:ext cx="195653" cy="30892"/>
              </a:xfrm>
              <a:custGeom>
                <a:avLst/>
                <a:gdLst>
                  <a:gd name="connsiteX0" fmla="*/ 0 w 195653"/>
                  <a:gd name="connsiteY0" fmla="*/ 0 h 30892"/>
                  <a:gd name="connsiteX1" fmla="*/ 195653 w 195653"/>
                  <a:gd name="connsiteY1" fmla="*/ 0 h 30892"/>
                  <a:gd name="connsiteX2" fmla="*/ 195653 w 195653"/>
                  <a:gd name="connsiteY2" fmla="*/ 30892 h 30892"/>
                  <a:gd name="connsiteX3" fmla="*/ 0 w 195653"/>
                  <a:gd name="connsiteY3" fmla="*/ 30892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653" h="30892">
                    <a:moveTo>
                      <a:pt x="0" y="0"/>
                    </a:moveTo>
                    <a:lnTo>
                      <a:pt x="195653" y="0"/>
                    </a:lnTo>
                    <a:lnTo>
                      <a:pt x="195653" y="30892"/>
                    </a:lnTo>
                    <a:lnTo>
                      <a:pt x="0" y="3089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9" name="Freeform: Shape 558">
                <a:extLst>
                  <a:ext uri="{FF2B5EF4-FFF2-40B4-BE49-F238E27FC236}">
                    <a16:creationId xmlns:a16="http://schemas.microsoft.com/office/drawing/2014/main" id="{C1E9C4A7-C157-4175-96C0-97169084F184}"/>
                  </a:ext>
                </a:extLst>
              </p:cNvPr>
              <p:cNvSpPr/>
              <p:nvPr/>
            </p:nvSpPr>
            <p:spPr>
              <a:xfrm>
                <a:off x="4333994" y="3916923"/>
                <a:ext cx="214317" cy="15446"/>
              </a:xfrm>
              <a:custGeom>
                <a:avLst/>
                <a:gdLst>
                  <a:gd name="connsiteX0" fmla="*/ 0 w 214317"/>
                  <a:gd name="connsiteY0" fmla="*/ 0 h 15446"/>
                  <a:gd name="connsiteX1" fmla="*/ 214317 w 214317"/>
                  <a:gd name="connsiteY1" fmla="*/ 0 h 15446"/>
                  <a:gd name="connsiteX2" fmla="*/ 214317 w 214317"/>
                  <a:gd name="connsiteY2" fmla="*/ 15446 h 15446"/>
                  <a:gd name="connsiteX3" fmla="*/ 0 w 214317"/>
                  <a:gd name="connsiteY3" fmla="*/ 15446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317" h="15446">
                    <a:moveTo>
                      <a:pt x="0" y="0"/>
                    </a:moveTo>
                    <a:lnTo>
                      <a:pt x="214317" y="0"/>
                    </a:lnTo>
                    <a:lnTo>
                      <a:pt x="214317" y="15446"/>
                    </a:lnTo>
                    <a:lnTo>
                      <a:pt x="0" y="15446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0" name="Freeform: Shape 559">
                <a:extLst>
                  <a:ext uri="{FF2B5EF4-FFF2-40B4-BE49-F238E27FC236}">
                    <a16:creationId xmlns:a16="http://schemas.microsoft.com/office/drawing/2014/main" id="{07416A9B-C59D-4BC7-93F3-206F580B300F}"/>
                  </a:ext>
                </a:extLst>
              </p:cNvPr>
              <p:cNvSpPr/>
              <p:nvPr/>
            </p:nvSpPr>
            <p:spPr>
              <a:xfrm>
                <a:off x="2295726" y="3874445"/>
                <a:ext cx="189860" cy="139660"/>
              </a:xfrm>
              <a:custGeom>
                <a:avLst/>
                <a:gdLst>
                  <a:gd name="connsiteX0" fmla="*/ 94609 w 189860"/>
                  <a:gd name="connsiteY0" fmla="*/ 139660 h 139660"/>
                  <a:gd name="connsiteX1" fmla="*/ 94609 w 189860"/>
                  <a:gd name="connsiteY1" fmla="*/ 139660 h 139660"/>
                  <a:gd name="connsiteX2" fmla="*/ 0 w 189860"/>
                  <a:gd name="connsiteY2" fmla="*/ 84955 h 139660"/>
                  <a:gd name="connsiteX3" fmla="*/ 0 w 189860"/>
                  <a:gd name="connsiteY3" fmla="*/ 0 h 139660"/>
                  <a:gd name="connsiteX4" fmla="*/ 189861 w 189860"/>
                  <a:gd name="connsiteY4" fmla="*/ 0 h 139660"/>
                  <a:gd name="connsiteX5" fmla="*/ 189861 w 189860"/>
                  <a:gd name="connsiteY5" fmla="*/ 84311 h 139660"/>
                  <a:gd name="connsiteX6" fmla="*/ 94609 w 189860"/>
                  <a:gd name="connsiteY6" fmla="*/ 139660 h 139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9860" h="139660">
                    <a:moveTo>
                      <a:pt x="94609" y="139660"/>
                    </a:moveTo>
                    <a:lnTo>
                      <a:pt x="94609" y="139660"/>
                    </a:lnTo>
                    <a:cubicBezTo>
                      <a:pt x="42477" y="139660"/>
                      <a:pt x="0" y="115204"/>
                      <a:pt x="0" y="84955"/>
                    </a:cubicBezTo>
                    <a:lnTo>
                      <a:pt x="0" y="0"/>
                    </a:lnTo>
                    <a:lnTo>
                      <a:pt x="189861" y="0"/>
                    </a:lnTo>
                    <a:lnTo>
                      <a:pt x="189861" y="84311"/>
                    </a:lnTo>
                    <a:cubicBezTo>
                      <a:pt x="189861" y="115204"/>
                      <a:pt x="147383" y="139660"/>
                      <a:pt x="94609" y="139660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1" name="Freeform: Shape 560">
                <a:extLst>
                  <a:ext uri="{FF2B5EF4-FFF2-40B4-BE49-F238E27FC236}">
                    <a16:creationId xmlns:a16="http://schemas.microsoft.com/office/drawing/2014/main" id="{14DA25DB-BA42-4CD6-AFD9-D3812AE0F407}"/>
                  </a:ext>
                </a:extLst>
              </p:cNvPr>
              <p:cNvSpPr/>
              <p:nvPr/>
            </p:nvSpPr>
            <p:spPr>
              <a:xfrm>
                <a:off x="3048089" y="3812660"/>
                <a:ext cx="217535" cy="16733"/>
              </a:xfrm>
              <a:custGeom>
                <a:avLst/>
                <a:gdLst>
                  <a:gd name="connsiteX0" fmla="*/ 0 w 217535"/>
                  <a:gd name="connsiteY0" fmla="*/ 0 h 16733"/>
                  <a:gd name="connsiteX1" fmla="*/ 217535 w 217535"/>
                  <a:gd name="connsiteY1" fmla="*/ 0 h 16733"/>
                  <a:gd name="connsiteX2" fmla="*/ 217535 w 217535"/>
                  <a:gd name="connsiteY2" fmla="*/ 16733 h 16733"/>
                  <a:gd name="connsiteX3" fmla="*/ 0 w 217535"/>
                  <a:gd name="connsiteY3" fmla="*/ 16733 h 1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535" h="16733">
                    <a:moveTo>
                      <a:pt x="0" y="0"/>
                    </a:moveTo>
                    <a:lnTo>
                      <a:pt x="217535" y="0"/>
                    </a:lnTo>
                    <a:lnTo>
                      <a:pt x="217535" y="16733"/>
                    </a:lnTo>
                    <a:lnTo>
                      <a:pt x="0" y="16733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2" name="Freeform: Shape 561">
                <a:extLst>
                  <a:ext uri="{FF2B5EF4-FFF2-40B4-BE49-F238E27FC236}">
                    <a16:creationId xmlns:a16="http://schemas.microsoft.com/office/drawing/2014/main" id="{AC462BDA-8AB1-4FEF-874D-FCFD5D02A0D7}"/>
                  </a:ext>
                </a:extLst>
              </p:cNvPr>
              <p:cNvSpPr/>
              <p:nvPr/>
            </p:nvSpPr>
            <p:spPr>
              <a:xfrm>
                <a:off x="2795156" y="4576608"/>
                <a:ext cx="216248" cy="27031"/>
              </a:xfrm>
              <a:custGeom>
                <a:avLst/>
                <a:gdLst>
                  <a:gd name="connsiteX0" fmla="*/ 0 w 216248"/>
                  <a:gd name="connsiteY0" fmla="*/ 0 h 27031"/>
                  <a:gd name="connsiteX1" fmla="*/ 216248 w 216248"/>
                  <a:gd name="connsiteY1" fmla="*/ 0 h 27031"/>
                  <a:gd name="connsiteX2" fmla="*/ 216248 w 216248"/>
                  <a:gd name="connsiteY2" fmla="*/ 27031 h 27031"/>
                  <a:gd name="connsiteX3" fmla="*/ 0 w 216248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248" h="27031">
                    <a:moveTo>
                      <a:pt x="0" y="0"/>
                    </a:moveTo>
                    <a:lnTo>
                      <a:pt x="216248" y="0"/>
                    </a:lnTo>
                    <a:lnTo>
                      <a:pt x="216248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3" name="Freeform: Shape 562">
                <a:extLst>
                  <a:ext uri="{FF2B5EF4-FFF2-40B4-BE49-F238E27FC236}">
                    <a16:creationId xmlns:a16="http://schemas.microsoft.com/office/drawing/2014/main" id="{41229A1A-108C-4556-867B-0512DB75B059}"/>
                  </a:ext>
                </a:extLst>
              </p:cNvPr>
              <p:cNvSpPr/>
              <p:nvPr/>
            </p:nvSpPr>
            <p:spPr>
              <a:xfrm>
                <a:off x="2795156" y="4541211"/>
                <a:ext cx="216248" cy="27031"/>
              </a:xfrm>
              <a:custGeom>
                <a:avLst/>
                <a:gdLst>
                  <a:gd name="connsiteX0" fmla="*/ 0 w 216248"/>
                  <a:gd name="connsiteY0" fmla="*/ 0 h 27031"/>
                  <a:gd name="connsiteX1" fmla="*/ 216248 w 216248"/>
                  <a:gd name="connsiteY1" fmla="*/ 0 h 27031"/>
                  <a:gd name="connsiteX2" fmla="*/ 216248 w 216248"/>
                  <a:gd name="connsiteY2" fmla="*/ 27031 h 27031"/>
                  <a:gd name="connsiteX3" fmla="*/ 0 w 216248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6248" h="27031">
                    <a:moveTo>
                      <a:pt x="0" y="0"/>
                    </a:moveTo>
                    <a:lnTo>
                      <a:pt x="216248" y="0"/>
                    </a:lnTo>
                    <a:lnTo>
                      <a:pt x="216248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4" name="Freeform: Shape 563">
                <a:extLst>
                  <a:ext uri="{FF2B5EF4-FFF2-40B4-BE49-F238E27FC236}">
                    <a16:creationId xmlns:a16="http://schemas.microsoft.com/office/drawing/2014/main" id="{855A464D-F7AB-4509-BB26-D7AE3B48552E}"/>
                  </a:ext>
                </a:extLst>
              </p:cNvPr>
              <p:cNvSpPr/>
              <p:nvPr/>
            </p:nvSpPr>
            <p:spPr>
              <a:xfrm>
                <a:off x="2809959" y="4408630"/>
                <a:ext cx="186642" cy="108124"/>
              </a:xfrm>
              <a:custGeom>
                <a:avLst/>
                <a:gdLst>
                  <a:gd name="connsiteX0" fmla="*/ 93321 w 186642"/>
                  <a:gd name="connsiteY0" fmla="*/ 108124 h 108124"/>
                  <a:gd name="connsiteX1" fmla="*/ 93321 w 186642"/>
                  <a:gd name="connsiteY1" fmla="*/ 108124 h 108124"/>
                  <a:gd name="connsiteX2" fmla="*/ 0 w 186642"/>
                  <a:gd name="connsiteY2" fmla="*/ 54062 h 108124"/>
                  <a:gd name="connsiteX3" fmla="*/ 0 w 186642"/>
                  <a:gd name="connsiteY3" fmla="*/ 54062 h 108124"/>
                  <a:gd name="connsiteX4" fmla="*/ 93321 w 186642"/>
                  <a:gd name="connsiteY4" fmla="*/ 0 h 108124"/>
                  <a:gd name="connsiteX5" fmla="*/ 93321 w 186642"/>
                  <a:gd name="connsiteY5" fmla="*/ 0 h 108124"/>
                  <a:gd name="connsiteX6" fmla="*/ 186643 w 186642"/>
                  <a:gd name="connsiteY6" fmla="*/ 54062 h 108124"/>
                  <a:gd name="connsiteX7" fmla="*/ 186643 w 186642"/>
                  <a:gd name="connsiteY7" fmla="*/ 54062 h 108124"/>
                  <a:gd name="connsiteX8" fmla="*/ 93321 w 186642"/>
                  <a:gd name="connsiteY8" fmla="*/ 108124 h 10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642" h="108124">
                    <a:moveTo>
                      <a:pt x="93321" y="108124"/>
                    </a:moveTo>
                    <a:lnTo>
                      <a:pt x="93321" y="108124"/>
                    </a:lnTo>
                    <a:cubicBezTo>
                      <a:pt x="41834" y="108124"/>
                      <a:pt x="0" y="83667"/>
                      <a:pt x="0" y="54062"/>
                    </a:cubicBezTo>
                    <a:lnTo>
                      <a:pt x="0" y="54062"/>
                    </a:lnTo>
                    <a:cubicBezTo>
                      <a:pt x="0" y="23813"/>
                      <a:pt x="41834" y="0"/>
                      <a:pt x="93321" y="0"/>
                    </a:cubicBezTo>
                    <a:lnTo>
                      <a:pt x="93321" y="0"/>
                    </a:lnTo>
                    <a:cubicBezTo>
                      <a:pt x="144809" y="0"/>
                      <a:pt x="186643" y="24457"/>
                      <a:pt x="186643" y="54062"/>
                    </a:cubicBezTo>
                    <a:lnTo>
                      <a:pt x="186643" y="54062"/>
                    </a:lnTo>
                    <a:cubicBezTo>
                      <a:pt x="186643" y="84311"/>
                      <a:pt x="144809" y="108124"/>
                      <a:pt x="93321" y="10812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5" name="Freeform: Shape 564">
                <a:extLst>
                  <a:ext uri="{FF2B5EF4-FFF2-40B4-BE49-F238E27FC236}">
                    <a16:creationId xmlns:a16="http://schemas.microsoft.com/office/drawing/2014/main" id="{2DCAD092-45BC-4C9F-983D-632BCB1D3124}"/>
                  </a:ext>
                </a:extLst>
              </p:cNvPr>
              <p:cNvSpPr/>
              <p:nvPr/>
            </p:nvSpPr>
            <p:spPr>
              <a:xfrm>
                <a:off x="2553808" y="4046929"/>
                <a:ext cx="188573" cy="261299"/>
              </a:xfrm>
              <a:custGeom>
                <a:avLst/>
                <a:gdLst>
                  <a:gd name="connsiteX0" fmla="*/ 0 w 188573"/>
                  <a:gd name="connsiteY0" fmla="*/ 0 h 261299"/>
                  <a:gd name="connsiteX1" fmla="*/ 188574 w 188573"/>
                  <a:gd name="connsiteY1" fmla="*/ 0 h 261299"/>
                  <a:gd name="connsiteX2" fmla="*/ 188574 w 188573"/>
                  <a:gd name="connsiteY2" fmla="*/ 261300 h 261299"/>
                  <a:gd name="connsiteX3" fmla="*/ 0 w 188573"/>
                  <a:gd name="connsiteY3" fmla="*/ 261300 h 26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573" h="261299">
                    <a:moveTo>
                      <a:pt x="0" y="0"/>
                    </a:moveTo>
                    <a:lnTo>
                      <a:pt x="188574" y="0"/>
                    </a:lnTo>
                    <a:lnTo>
                      <a:pt x="188574" y="261300"/>
                    </a:lnTo>
                    <a:lnTo>
                      <a:pt x="0" y="26130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6" name="Freeform: Shape 565">
                <a:extLst>
                  <a:ext uri="{FF2B5EF4-FFF2-40B4-BE49-F238E27FC236}">
                    <a16:creationId xmlns:a16="http://schemas.microsoft.com/office/drawing/2014/main" id="{8F6B4D81-354C-4D46-9FCF-5B64A2CB0106}"/>
                  </a:ext>
                </a:extLst>
              </p:cNvPr>
              <p:cNvSpPr/>
              <p:nvPr/>
            </p:nvSpPr>
            <p:spPr>
              <a:xfrm>
                <a:off x="3313894" y="3990936"/>
                <a:ext cx="202089" cy="27031"/>
              </a:xfrm>
              <a:custGeom>
                <a:avLst/>
                <a:gdLst>
                  <a:gd name="connsiteX0" fmla="*/ 0 w 202089"/>
                  <a:gd name="connsiteY0" fmla="*/ 0 h 27031"/>
                  <a:gd name="connsiteX1" fmla="*/ 202089 w 202089"/>
                  <a:gd name="connsiteY1" fmla="*/ 0 h 27031"/>
                  <a:gd name="connsiteX2" fmla="*/ 202089 w 202089"/>
                  <a:gd name="connsiteY2" fmla="*/ 27031 h 27031"/>
                  <a:gd name="connsiteX3" fmla="*/ 0 w 202089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089" h="27031">
                    <a:moveTo>
                      <a:pt x="0" y="0"/>
                    </a:moveTo>
                    <a:lnTo>
                      <a:pt x="202089" y="0"/>
                    </a:lnTo>
                    <a:lnTo>
                      <a:pt x="202089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7" name="Freeform: Shape 566">
                <a:extLst>
                  <a:ext uri="{FF2B5EF4-FFF2-40B4-BE49-F238E27FC236}">
                    <a16:creationId xmlns:a16="http://schemas.microsoft.com/office/drawing/2014/main" id="{BC1B31C8-0B74-42AD-8AB2-1FB0DAD9484B}"/>
                  </a:ext>
                </a:extLst>
              </p:cNvPr>
              <p:cNvSpPr/>
              <p:nvPr/>
            </p:nvSpPr>
            <p:spPr>
              <a:xfrm>
                <a:off x="3316469" y="4126735"/>
                <a:ext cx="202089" cy="27031"/>
              </a:xfrm>
              <a:custGeom>
                <a:avLst/>
                <a:gdLst>
                  <a:gd name="connsiteX0" fmla="*/ 0 w 202089"/>
                  <a:gd name="connsiteY0" fmla="*/ 0 h 27031"/>
                  <a:gd name="connsiteX1" fmla="*/ 202089 w 202089"/>
                  <a:gd name="connsiteY1" fmla="*/ 0 h 27031"/>
                  <a:gd name="connsiteX2" fmla="*/ 202089 w 202089"/>
                  <a:gd name="connsiteY2" fmla="*/ 27031 h 27031"/>
                  <a:gd name="connsiteX3" fmla="*/ 0 w 202089"/>
                  <a:gd name="connsiteY3" fmla="*/ 27031 h 27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2089" h="27031">
                    <a:moveTo>
                      <a:pt x="0" y="0"/>
                    </a:moveTo>
                    <a:lnTo>
                      <a:pt x="202089" y="0"/>
                    </a:lnTo>
                    <a:lnTo>
                      <a:pt x="202089" y="27031"/>
                    </a:lnTo>
                    <a:lnTo>
                      <a:pt x="0" y="27031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8" name="Freeform: Shape 567">
                <a:extLst>
                  <a:ext uri="{FF2B5EF4-FFF2-40B4-BE49-F238E27FC236}">
                    <a16:creationId xmlns:a16="http://schemas.microsoft.com/office/drawing/2014/main" id="{D4B77BEC-97B9-4DCE-98E8-650A95B2B098}"/>
                  </a:ext>
                </a:extLst>
              </p:cNvPr>
              <p:cNvSpPr/>
              <p:nvPr/>
            </p:nvSpPr>
            <p:spPr>
              <a:xfrm>
                <a:off x="4845652" y="4006382"/>
                <a:ext cx="211099" cy="41190"/>
              </a:xfrm>
              <a:custGeom>
                <a:avLst/>
                <a:gdLst>
                  <a:gd name="connsiteX0" fmla="*/ 176345 w 211099"/>
                  <a:gd name="connsiteY0" fmla="*/ 41190 h 41190"/>
                  <a:gd name="connsiteX1" fmla="*/ 34754 w 211099"/>
                  <a:gd name="connsiteY1" fmla="*/ 41190 h 41190"/>
                  <a:gd name="connsiteX2" fmla="*/ 0 w 211099"/>
                  <a:gd name="connsiteY2" fmla="*/ 20595 h 41190"/>
                  <a:gd name="connsiteX3" fmla="*/ 0 w 211099"/>
                  <a:gd name="connsiteY3" fmla="*/ 20595 h 41190"/>
                  <a:gd name="connsiteX4" fmla="*/ 34754 w 211099"/>
                  <a:gd name="connsiteY4" fmla="*/ 0 h 41190"/>
                  <a:gd name="connsiteX5" fmla="*/ 176345 w 211099"/>
                  <a:gd name="connsiteY5" fmla="*/ 0 h 41190"/>
                  <a:gd name="connsiteX6" fmla="*/ 211099 w 211099"/>
                  <a:gd name="connsiteY6" fmla="*/ 20595 h 41190"/>
                  <a:gd name="connsiteX7" fmla="*/ 211099 w 211099"/>
                  <a:gd name="connsiteY7" fmla="*/ 20595 h 41190"/>
                  <a:gd name="connsiteX8" fmla="*/ 176345 w 211099"/>
                  <a:gd name="connsiteY8" fmla="*/ 41190 h 4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1099" h="41190">
                    <a:moveTo>
                      <a:pt x="176345" y="41190"/>
                    </a:moveTo>
                    <a:lnTo>
                      <a:pt x="34754" y="41190"/>
                    </a:lnTo>
                    <a:cubicBezTo>
                      <a:pt x="15446" y="41190"/>
                      <a:pt x="0" y="32180"/>
                      <a:pt x="0" y="20595"/>
                    </a:cubicBezTo>
                    <a:lnTo>
                      <a:pt x="0" y="20595"/>
                    </a:lnTo>
                    <a:cubicBezTo>
                      <a:pt x="0" y="9654"/>
                      <a:pt x="15446" y="0"/>
                      <a:pt x="34754" y="0"/>
                    </a:cubicBezTo>
                    <a:lnTo>
                      <a:pt x="176345" y="0"/>
                    </a:lnTo>
                    <a:cubicBezTo>
                      <a:pt x="195653" y="0"/>
                      <a:pt x="211099" y="9010"/>
                      <a:pt x="211099" y="20595"/>
                    </a:cubicBezTo>
                    <a:lnTo>
                      <a:pt x="211099" y="20595"/>
                    </a:lnTo>
                    <a:cubicBezTo>
                      <a:pt x="211099" y="32180"/>
                      <a:pt x="195653" y="41190"/>
                      <a:pt x="176345" y="41190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569" name="Freeform: Shape 568">
              <a:extLst>
                <a:ext uri="{FF2B5EF4-FFF2-40B4-BE49-F238E27FC236}">
                  <a16:creationId xmlns:a16="http://schemas.microsoft.com/office/drawing/2014/main" id="{68CDF571-157D-4CF8-A19F-67D36C49113A}"/>
                </a:ext>
              </a:extLst>
            </p:cNvPr>
            <p:cNvSpPr/>
            <p:nvPr/>
          </p:nvSpPr>
          <p:spPr>
            <a:xfrm>
              <a:off x="2170868" y="1410761"/>
              <a:ext cx="3620870" cy="4355856"/>
            </a:xfrm>
            <a:custGeom>
              <a:avLst/>
              <a:gdLst>
                <a:gd name="connsiteX0" fmla="*/ 3620870 w 3620870"/>
                <a:gd name="connsiteY0" fmla="*/ 0 h 4355856"/>
                <a:gd name="connsiteX1" fmla="*/ 3620870 w 3620870"/>
                <a:gd name="connsiteY1" fmla="*/ 4355857 h 4355856"/>
                <a:gd name="connsiteX2" fmla="*/ 0 w 3620870"/>
                <a:gd name="connsiteY2" fmla="*/ 4355857 h 4355856"/>
                <a:gd name="connsiteX3" fmla="*/ 0 w 3620870"/>
                <a:gd name="connsiteY3" fmla="*/ 0 h 4355856"/>
                <a:gd name="connsiteX4" fmla="*/ 3620870 w 3620870"/>
                <a:gd name="connsiteY4" fmla="*/ 0 h 4355856"/>
                <a:gd name="connsiteX5" fmla="*/ 92034 w 3620870"/>
                <a:gd name="connsiteY5" fmla="*/ 4300508 h 4355856"/>
                <a:gd name="connsiteX6" fmla="*/ 3528836 w 3620870"/>
                <a:gd name="connsiteY6" fmla="*/ 4300508 h 4355856"/>
                <a:gd name="connsiteX7" fmla="*/ 3528836 w 3620870"/>
                <a:gd name="connsiteY7" fmla="*/ 51488 h 4355856"/>
                <a:gd name="connsiteX8" fmla="*/ 92034 w 3620870"/>
                <a:gd name="connsiteY8" fmla="*/ 51488 h 4355856"/>
                <a:gd name="connsiteX9" fmla="*/ 92034 w 3620870"/>
                <a:gd name="connsiteY9" fmla="*/ 4300508 h 4355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20870" h="4355856">
                  <a:moveTo>
                    <a:pt x="3620870" y="0"/>
                  </a:moveTo>
                  <a:lnTo>
                    <a:pt x="3620870" y="4355857"/>
                  </a:lnTo>
                  <a:lnTo>
                    <a:pt x="0" y="4355857"/>
                  </a:lnTo>
                  <a:lnTo>
                    <a:pt x="0" y="0"/>
                  </a:lnTo>
                  <a:lnTo>
                    <a:pt x="3620870" y="0"/>
                  </a:lnTo>
                  <a:close/>
                  <a:moveTo>
                    <a:pt x="92034" y="4300508"/>
                  </a:moveTo>
                  <a:lnTo>
                    <a:pt x="3528836" y="4300508"/>
                  </a:lnTo>
                  <a:lnTo>
                    <a:pt x="3528836" y="51488"/>
                  </a:lnTo>
                  <a:lnTo>
                    <a:pt x="92034" y="51488"/>
                  </a:lnTo>
                  <a:lnTo>
                    <a:pt x="92034" y="4300508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0" name="Freeform: Shape 569">
              <a:extLst>
                <a:ext uri="{FF2B5EF4-FFF2-40B4-BE49-F238E27FC236}">
                  <a16:creationId xmlns:a16="http://schemas.microsoft.com/office/drawing/2014/main" id="{B0AF76DC-0631-4490-B896-5832904A6D61}"/>
                </a:ext>
              </a:extLst>
            </p:cNvPr>
            <p:cNvSpPr/>
            <p:nvPr/>
          </p:nvSpPr>
          <p:spPr>
            <a:xfrm>
              <a:off x="1619306" y="1410761"/>
              <a:ext cx="551561" cy="4357787"/>
            </a:xfrm>
            <a:custGeom>
              <a:avLst/>
              <a:gdLst>
                <a:gd name="connsiteX0" fmla="*/ 0 w 551561"/>
                <a:gd name="connsiteY0" fmla="*/ 4238079 h 4357787"/>
                <a:gd name="connsiteX1" fmla="*/ 551562 w 551561"/>
                <a:gd name="connsiteY1" fmla="*/ 4357787 h 4357787"/>
                <a:gd name="connsiteX2" fmla="*/ 551562 w 551561"/>
                <a:gd name="connsiteY2" fmla="*/ 0 h 4357787"/>
                <a:gd name="connsiteX3" fmla="*/ 0 w 551561"/>
                <a:gd name="connsiteY3" fmla="*/ 149958 h 4357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561" h="4357787">
                  <a:moveTo>
                    <a:pt x="0" y="4238079"/>
                  </a:moveTo>
                  <a:lnTo>
                    <a:pt x="551562" y="4357787"/>
                  </a:lnTo>
                  <a:lnTo>
                    <a:pt x="551562" y="0"/>
                  </a:lnTo>
                  <a:lnTo>
                    <a:pt x="0" y="149958"/>
                  </a:lnTo>
                  <a:close/>
                </a:path>
              </a:pathLst>
            </a:custGeom>
            <a:solidFill>
              <a:srgbClr val="466AA5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1" name="Freeform: Shape 570">
              <a:extLst>
                <a:ext uri="{FF2B5EF4-FFF2-40B4-BE49-F238E27FC236}">
                  <a16:creationId xmlns:a16="http://schemas.microsoft.com/office/drawing/2014/main" id="{9B1B9A1C-6053-4A0E-8B56-ADDADD517FBE}"/>
                </a:ext>
              </a:extLst>
            </p:cNvPr>
            <p:cNvSpPr/>
            <p:nvPr/>
          </p:nvSpPr>
          <p:spPr>
            <a:xfrm rot="-10800000">
              <a:off x="2213441" y="2434783"/>
              <a:ext cx="3535915" cy="119065"/>
            </a:xfrm>
            <a:custGeom>
              <a:avLst/>
              <a:gdLst>
                <a:gd name="connsiteX0" fmla="*/ 0 w 3535915"/>
                <a:gd name="connsiteY0" fmla="*/ 0 h 119065"/>
                <a:gd name="connsiteX1" fmla="*/ 3535916 w 3535915"/>
                <a:gd name="connsiteY1" fmla="*/ 0 h 119065"/>
                <a:gd name="connsiteX2" fmla="*/ 3535916 w 3535915"/>
                <a:gd name="connsiteY2" fmla="*/ 119065 h 119065"/>
                <a:gd name="connsiteX3" fmla="*/ 0 w 3535915"/>
                <a:gd name="connsiteY3" fmla="*/ 119065 h 1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5915" h="119065">
                  <a:moveTo>
                    <a:pt x="0" y="0"/>
                  </a:moveTo>
                  <a:lnTo>
                    <a:pt x="3535916" y="0"/>
                  </a:lnTo>
                  <a:lnTo>
                    <a:pt x="3535916" y="119065"/>
                  </a:lnTo>
                  <a:lnTo>
                    <a:pt x="0" y="119065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2" name="Freeform: Shape 571">
              <a:extLst>
                <a:ext uri="{FF2B5EF4-FFF2-40B4-BE49-F238E27FC236}">
                  <a16:creationId xmlns:a16="http://schemas.microsoft.com/office/drawing/2014/main" id="{4509A308-5164-4001-9D8F-10F953B3E4A5}"/>
                </a:ext>
              </a:extLst>
            </p:cNvPr>
            <p:cNvSpPr/>
            <p:nvPr/>
          </p:nvSpPr>
          <p:spPr>
            <a:xfrm rot="-10800000">
              <a:off x="2213441" y="3527244"/>
              <a:ext cx="3535915" cy="119065"/>
            </a:xfrm>
            <a:custGeom>
              <a:avLst/>
              <a:gdLst>
                <a:gd name="connsiteX0" fmla="*/ 0 w 3535915"/>
                <a:gd name="connsiteY0" fmla="*/ 0 h 119065"/>
                <a:gd name="connsiteX1" fmla="*/ 3535916 w 3535915"/>
                <a:gd name="connsiteY1" fmla="*/ 0 h 119065"/>
                <a:gd name="connsiteX2" fmla="*/ 3535916 w 3535915"/>
                <a:gd name="connsiteY2" fmla="*/ 119065 h 119065"/>
                <a:gd name="connsiteX3" fmla="*/ 0 w 3535915"/>
                <a:gd name="connsiteY3" fmla="*/ 119065 h 1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5915" h="119065">
                  <a:moveTo>
                    <a:pt x="0" y="0"/>
                  </a:moveTo>
                  <a:lnTo>
                    <a:pt x="3535916" y="0"/>
                  </a:lnTo>
                  <a:lnTo>
                    <a:pt x="3535916" y="119065"/>
                  </a:lnTo>
                  <a:lnTo>
                    <a:pt x="0" y="119065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3" name="Freeform: Shape 572">
              <a:extLst>
                <a:ext uri="{FF2B5EF4-FFF2-40B4-BE49-F238E27FC236}">
                  <a16:creationId xmlns:a16="http://schemas.microsoft.com/office/drawing/2014/main" id="{1C3688F5-D027-4C18-B4EF-6D7957EBF7B1}"/>
                </a:ext>
              </a:extLst>
            </p:cNvPr>
            <p:cNvSpPr/>
            <p:nvPr/>
          </p:nvSpPr>
          <p:spPr>
            <a:xfrm rot="-10800000">
              <a:off x="2213441" y="4619063"/>
              <a:ext cx="3535915" cy="119065"/>
            </a:xfrm>
            <a:custGeom>
              <a:avLst/>
              <a:gdLst>
                <a:gd name="connsiteX0" fmla="*/ 0 w 3535915"/>
                <a:gd name="connsiteY0" fmla="*/ 0 h 119065"/>
                <a:gd name="connsiteX1" fmla="*/ 3535916 w 3535915"/>
                <a:gd name="connsiteY1" fmla="*/ 0 h 119065"/>
                <a:gd name="connsiteX2" fmla="*/ 3535916 w 3535915"/>
                <a:gd name="connsiteY2" fmla="*/ 119065 h 119065"/>
                <a:gd name="connsiteX3" fmla="*/ 0 w 3535915"/>
                <a:gd name="connsiteY3" fmla="*/ 119065 h 1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5915" h="119065">
                  <a:moveTo>
                    <a:pt x="0" y="0"/>
                  </a:moveTo>
                  <a:lnTo>
                    <a:pt x="3535916" y="0"/>
                  </a:lnTo>
                  <a:lnTo>
                    <a:pt x="3535916" y="119065"/>
                  </a:lnTo>
                  <a:lnTo>
                    <a:pt x="0" y="119065"/>
                  </a:lnTo>
                  <a:close/>
                </a:path>
              </a:pathLst>
            </a:custGeom>
            <a:solidFill>
              <a:srgbClr val="699FF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4" name="Freeform: Shape 573">
              <a:extLst>
                <a:ext uri="{FF2B5EF4-FFF2-40B4-BE49-F238E27FC236}">
                  <a16:creationId xmlns:a16="http://schemas.microsoft.com/office/drawing/2014/main" id="{DF8F12D9-8AA1-4129-908C-020F2C594A7E}"/>
                </a:ext>
              </a:extLst>
            </p:cNvPr>
            <p:cNvSpPr/>
            <p:nvPr/>
          </p:nvSpPr>
          <p:spPr>
            <a:xfrm rot="-10800000">
              <a:off x="5445155" y="1665043"/>
              <a:ext cx="254863" cy="770384"/>
            </a:xfrm>
            <a:custGeom>
              <a:avLst/>
              <a:gdLst>
                <a:gd name="connsiteX0" fmla="*/ 0 w 254863"/>
                <a:gd name="connsiteY0" fmla="*/ 0 h 770384"/>
                <a:gd name="connsiteX1" fmla="*/ 254864 w 254863"/>
                <a:gd name="connsiteY1" fmla="*/ 0 h 770384"/>
                <a:gd name="connsiteX2" fmla="*/ 254864 w 254863"/>
                <a:gd name="connsiteY2" fmla="*/ 770384 h 770384"/>
                <a:gd name="connsiteX3" fmla="*/ 0 w 254863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770384">
                  <a:moveTo>
                    <a:pt x="0" y="0"/>
                  </a:moveTo>
                  <a:lnTo>
                    <a:pt x="254864" y="0"/>
                  </a:lnTo>
                  <a:lnTo>
                    <a:pt x="254864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5" name="Freeform: Shape 574">
              <a:extLst>
                <a:ext uri="{FF2B5EF4-FFF2-40B4-BE49-F238E27FC236}">
                  <a16:creationId xmlns:a16="http://schemas.microsoft.com/office/drawing/2014/main" id="{FAE09377-7DD8-43FA-8C13-3029C11B2B11}"/>
                </a:ext>
              </a:extLst>
            </p:cNvPr>
            <p:cNvSpPr/>
            <p:nvPr/>
          </p:nvSpPr>
          <p:spPr>
            <a:xfrm rot="-10800000">
              <a:off x="3791760" y="1665043"/>
              <a:ext cx="254863" cy="770384"/>
            </a:xfrm>
            <a:custGeom>
              <a:avLst/>
              <a:gdLst>
                <a:gd name="connsiteX0" fmla="*/ 0 w 254863"/>
                <a:gd name="connsiteY0" fmla="*/ 0 h 770384"/>
                <a:gd name="connsiteX1" fmla="*/ 254864 w 254863"/>
                <a:gd name="connsiteY1" fmla="*/ 0 h 770384"/>
                <a:gd name="connsiteX2" fmla="*/ 254864 w 254863"/>
                <a:gd name="connsiteY2" fmla="*/ 770384 h 770384"/>
                <a:gd name="connsiteX3" fmla="*/ 0 w 254863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770384">
                  <a:moveTo>
                    <a:pt x="0" y="0"/>
                  </a:moveTo>
                  <a:lnTo>
                    <a:pt x="254864" y="0"/>
                  </a:lnTo>
                  <a:lnTo>
                    <a:pt x="254864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6" name="Freeform: Shape 575">
              <a:extLst>
                <a:ext uri="{FF2B5EF4-FFF2-40B4-BE49-F238E27FC236}">
                  <a16:creationId xmlns:a16="http://schemas.microsoft.com/office/drawing/2014/main" id="{CAF9DE68-DCEF-4011-8EF7-0BC894434766}"/>
                </a:ext>
              </a:extLst>
            </p:cNvPr>
            <p:cNvSpPr/>
            <p:nvPr/>
          </p:nvSpPr>
          <p:spPr>
            <a:xfrm rot="-10800000">
              <a:off x="5190296" y="1560537"/>
              <a:ext cx="254863" cy="874646"/>
            </a:xfrm>
            <a:custGeom>
              <a:avLst/>
              <a:gdLst>
                <a:gd name="connsiteX0" fmla="*/ 0 w 254863"/>
                <a:gd name="connsiteY0" fmla="*/ 0 h 874646"/>
                <a:gd name="connsiteX1" fmla="*/ 254864 w 254863"/>
                <a:gd name="connsiteY1" fmla="*/ 0 h 874646"/>
                <a:gd name="connsiteX2" fmla="*/ 254864 w 254863"/>
                <a:gd name="connsiteY2" fmla="*/ 874647 h 874646"/>
                <a:gd name="connsiteX3" fmla="*/ 0 w 254863"/>
                <a:gd name="connsiteY3" fmla="*/ 874647 h 874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874646">
                  <a:moveTo>
                    <a:pt x="0" y="0"/>
                  </a:moveTo>
                  <a:lnTo>
                    <a:pt x="254864" y="0"/>
                  </a:lnTo>
                  <a:lnTo>
                    <a:pt x="254864" y="874647"/>
                  </a:lnTo>
                  <a:lnTo>
                    <a:pt x="0" y="874647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7" name="Freeform: Shape 576">
              <a:extLst>
                <a:ext uri="{FF2B5EF4-FFF2-40B4-BE49-F238E27FC236}">
                  <a16:creationId xmlns:a16="http://schemas.microsoft.com/office/drawing/2014/main" id="{87945C7F-3B1D-4EF8-98D4-3E7852730BFA}"/>
                </a:ext>
              </a:extLst>
            </p:cNvPr>
            <p:cNvSpPr/>
            <p:nvPr/>
          </p:nvSpPr>
          <p:spPr>
            <a:xfrm rot="-10800000">
              <a:off x="4935438" y="1757330"/>
              <a:ext cx="254863" cy="677706"/>
            </a:xfrm>
            <a:custGeom>
              <a:avLst/>
              <a:gdLst>
                <a:gd name="connsiteX0" fmla="*/ 0 w 254863"/>
                <a:gd name="connsiteY0" fmla="*/ 0 h 677706"/>
                <a:gd name="connsiteX1" fmla="*/ 254864 w 254863"/>
                <a:gd name="connsiteY1" fmla="*/ 0 h 677706"/>
                <a:gd name="connsiteX2" fmla="*/ 254864 w 254863"/>
                <a:gd name="connsiteY2" fmla="*/ 677706 h 677706"/>
                <a:gd name="connsiteX3" fmla="*/ 0 w 254863"/>
                <a:gd name="connsiteY3" fmla="*/ 677706 h 67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677706">
                  <a:moveTo>
                    <a:pt x="0" y="0"/>
                  </a:moveTo>
                  <a:lnTo>
                    <a:pt x="254864" y="0"/>
                  </a:lnTo>
                  <a:lnTo>
                    <a:pt x="254864" y="677706"/>
                  </a:lnTo>
                  <a:lnTo>
                    <a:pt x="0" y="677706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8" name="Freeform: Shape 577">
              <a:extLst>
                <a:ext uri="{FF2B5EF4-FFF2-40B4-BE49-F238E27FC236}">
                  <a16:creationId xmlns:a16="http://schemas.microsoft.com/office/drawing/2014/main" id="{F523D531-DB2B-43C9-AD90-45874C8AC5BB}"/>
                </a:ext>
              </a:extLst>
            </p:cNvPr>
            <p:cNvSpPr/>
            <p:nvPr/>
          </p:nvSpPr>
          <p:spPr>
            <a:xfrm rot="-10800000">
              <a:off x="2517555" y="1757330"/>
              <a:ext cx="254863" cy="677706"/>
            </a:xfrm>
            <a:custGeom>
              <a:avLst/>
              <a:gdLst>
                <a:gd name="connsiteX0" fmla="*/ 0 w 254863"/>
                <a:gd name="connsiteY0" fmla="*/ 0 h 677706"/>
                <a:gd name="connsiteX1" fmla="*/ 254864 w 254863"/>
                <a:gd name="connsiteY1" fmla="*/ 0 h 677706"/>
                <a:gd name="connsiteX2" fmla="*/ 254864 w 254863"/>
                <a:gd name="connsiteY2" fmla="*/ 677706 h 677706"/>
                <a:gd name="connsiteX3" fmla="*/ 0 w 254863"/>
                <a:gd name="connsiteY3" fmla="*/ 677706 h 67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677706">
                  <a:moveTo>
                    <a:pt x="0" y="0"/>
                  </a:moveTo>
                  <a:lnTo>
                    <a:pt x="254864" y="0"/>
                  </a:lnTo>
                  <a:lnTo>
                    <a:pt x="254864" y="677706"/>
                  </a:lnTo>
                  <a:lnTo>
                    <a:pt x="0" y="677706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4B1365D3-BFAD-49CB-8FE7-06D378BD3CA2}"/>
                </a:ext>
              </a:extLst>
            </p:cNvPr>
            <p:cNvSpPr/>
            <p:nvPr/>
          </p:nvSpPr>
          <p:spPr>
            <a:xfrm rot="-10800000">
              <a:off x="2262780" y="1665043"/>
              <a:ext cx="254863" cy="770384"/>
            </a:xfrm>
            <a:custGeom>
              <a:avLst/>
              <a:gdLst>
                <a:gd name="connsiteX0" fmla="*/ 0 w 254863"/>
                <a:gd name="connsiteY0" fmla="*/ 0 h 770384"/>
                <a:gd name="connsiteX1" fmla="*/ 254864 w 254863"/>
                <a:gd name="connsiteY1" fmla="*/ 0 h 770384"/>
                <a:gd name="connsiteX2" fmla="*/ 254864 w 254863"/>
                <a:gd name="connsiteY2" fmla="*/ 770384 h 770384"/>
                <a:gd name="connsiteX3" fmla="*/ 0 w 254863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770384">
                  <a:moveTo>
                    <a:pt x="0" y="0"/>
                  </a:moveTo>
                  <a:lnTo>
                    <a:pt x="254864" y="0"/>
                  </a:lnTo>
                  <a:lnTo>
                    <a:pt x="254864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17DF3845-35C0-4881-BE9A-F8208A0E42EE}"/>
                </a:ext>
              </a:extLst>
            </p:cNvPr>
            <p:cNvSpPr/>
            <p:nvPr/>
          </p:nvSpPr>
          <p:spPr>
            <a:xfrm rot="-10800000">
              <a:off x="3536903" y="1611102"/>
              <a:ext cx="254863" cy="823802"/>
            </a:xfrm>
            <a:custGeom>
              <a:avLst/>
              <a:gdLst>
                <a:gd name="connsiteX0" fmla="*/ 0 w 254863"/>
                <a:gd name="connsiteY0" fmla="*/ 0 h 823802"/>
                <a:gd name="connsiteX1" fmla="*/ 254864 w 254863"/>
                <a:gd name="connsiteY1" fmla="*/ 0 h 823802"/>
                <a:gd name="connsiteX2" fmla="*/ 254864 w 254863"/>
                <a:gd name="connsiteY2" fmla="*/ 823803 h 823802"/>
                <a:gd name="connsiteX3" fmla="*/ 0 w 254863"/>
                <a:gd name="connsiteY3" fmla="*/ 823803 h 82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823802">
                  <a:moveTo>
                    <a:pt x="0" y="0"/>
                  </a:moveTo>
                  <a:lnTo>
                    <a:pt x="254864" y="0"/>
                  </a:lnTo>
                  <a:lnTo>
                    <a:pt x="254864" y="823803"/>
                  </a:lnTo>
                  <a:lnTo>
                    <a:pt x="0" y="823803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706126E5-D0DD-4088-822E-6A9346FA87EF}"/>
                </a:ext>
              </a:extLst>
            </p:cNvPr>
            <p:cNvSpPr/>
            <p:nvPr/>
          </p:nvSpPr>
          <p:spPr>
            <a:xfrm rot="-10800000">
              <a:off x="2772413" y="1611102"/>
              <a:ext cx="254863" cy="823802"/>
            </a:xfrm>
            <a:custGeom>
              <a:avLst/>
              <a:gdLst>
                <a:gd name="connsiteX0" fmla="*/ 0 w 254863"/>
                <a:gd name="connsiteY0" fmla="*/ 0 h 823802"/>
                <a:gd name="connsiteX1" fmla="*/ 254864 w 254863"/>
                <a:gd name="connsiteY1" fmla="*/ 0 h 823802"/>
                <a:gd name="connsiteX2" fmla="*/ 254864 w 254863"/>
                <a:gd name="connsiteY2" fmla="*/ 823803 h 823802"/>
                <a:gd name="connsiteX3" fmla="*/ 0 w 254863"/>
                <a:gd name="connsiteY3" fmla="*/ 823803 h 823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823802">
                  <a:moveTo>
                    <a:pt x="0" y="0"/>
                  </a:moveTo>
                  <a:lnTo>
                    <a:pt x="254864" y="0"/>
                  </a:lnTo>
                  <a:lnTo>
                    <a:pt x="254864" y="823803"/>
                  </a:lnTo>
                  <a:lnTo>
                    <a:pt x="0" y="823803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A65EEB7C-EC5A-45F8-A1AA-F7622BAE385F}"/>
                </a:ext>
              </a:extLst>
            </p:cNvPr>
            <p:cNvSpPr/>
            <p:nvPr/>
          </p:nvSpPr>
          <p:spPr>
            <a:xfrm rot="-10800000">
              <a:off x="3282044" y="1560537"/>
              <a:ext cx="254863" cy="874646"/>
            </a:xfrm>
            <a:custGeom>
              <a:avLst/>
              <a:gdLst>
                <a:gd name="connsiteX0" fmla="*/ 0 w 254863"/>
                <a:gd name="connsiteY0" fmla="*/ 0 h 874646"/>
                <a:gd name="connsiteX1" fmla="*/ 254864 w 254863"/>
                <a:gd name="connsiteY1" fmla="*/ 0 h 874646"/>
                <a:gd name="connsiteX2" fmla="*/ 254864 w 254863"/>
                <a:gd name="connsiteY2" fmla="*/ 874647 h 874646"/>
                <a:gd name="connsiteX3" fmla="*/ 0 w 254863"/>
                <a:gd name="connsiteY3" fmla="*/ 874647 h 874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874646">
                  <a:moveTo>
                    <a:pt x="0" y="0"/>
                  </a:moveTo>
                  <a:lnTo>
                    <a:pt x="254864" y="0"/>
                  </a:lnTo>
                  <a:lnTo>
                    <a:pt x="254864" y="874647"/>
                  </a:lnTo>
                  <a:lnTo>
                    <a:pt x="0" y="874647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7F8012AF-E61F-4D9F-94B0-B328E7274EAC}"/>
                </a:ext>
              </a:extLst>
            </p:cNvPr>
            <p:cNvSpPr/>
            <p:nvPr/>
          </p:nvSpPr>
          <p:spPr>
            <a:xfrm rot="-10800000">
              <a:off x="3027186" y="1757330"/>
              <a:ext cx="254863" cy="677706"/>
            </a:xfrm>
            <a:custGeom>
              <a:avLst/>
              <a:gdLst>
                <a:gd name="connsiteX0" fmla="*/ 0 w 254863"/>
                <a:gd name="connsiteY0" fmla="*/ 0 h 677706"/>
                <a:gd name="connsiteX1" fmla="*/ 254864 w 254863"/>
                <a:gd name="connsiteY1" fmla="*/ 0 h 677706"/>
                <a:gd name="connsiteX2" fmla="*/ 254864 w 254863"/>
                <a:gd name="connsiteY2" fmla="*/ 677706 h 677706"/>
                <a:gd name="connsiteX3" fmla="*/ 0 w 254863"/>
                <a:gd name="connsiteY3" fmla="*/ 677706 h 67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677706">
                  <a:moveTo>
                    <a:pt x="0" y="0"/>
                  </a:moveTo>
                  <a:lnTo>
                    <a:pt x="254864" y="0"/>
                  </a:lnTo>
                  <a:lnTo>
                    <a:pt x="254864" y="677706"/>
                  </a:lnTo>
                  <a:lnTo>
                    <a:pt x="0" y="677706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D1684DA3-994B-4D80-899C-240F0491FCC0}"/>
                </a:ext>
              </a:extLst>
            </p:cNvPr>
            <p:cNvSpPr/>
            <p:nvPr/>
          </p:nvSpPr>
          <p:spPr>
            <a:xfrm rot="-10800000">
              <a:off x="4680580" y="1665043"/>
              <a:ext cx="254863" cy="770384"/>
            </a:xfrm>
            <a:custGeom>
              <a:avLst/>
              <a:gdLst>
                <a:gd name="connsiteX0" fmla="*/ 0 w 254863"/>
                <a:gd name="connsiteY0" fmla="*/ 0 h 770384"/>
                <a:gd name="connsiteX1" fmla="*/ 254864 w 254863"/>
                <a:gd name="connsiteY1" fmla="*/ 0 h 770384"/>
                <a:gd name="connsiteX2" fmla="*/ 254864 w 254863"/>
                <a:gd name="connsiteY2" fmla="*/ 770384 h 770384"/>
                <a:gd name="connsiteX3" fmla="*/ 0 w 254863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63" h="770384">
                  <a:moveTo>
                    <a:pt x="0" y="0"/>
                  </a:moveTo>
                  <a:lnTo>
                    <a:pt x="254864" y="0"/>
                  </a:lnTo>
                  <a:lnTo>
                    <a:pt x="254864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12C98700-2721-4FFA-BCC0-29D660283DD4}"/>
                </a:ext>
              </a:extLst>
            </p:cNvPr>
            <p:cNvSpPr/>
            <p:nvPr/>
          </p:nvSpPr>
          <p:spPr>
            <a:xfrm>
              <a:off x="4041801" y="1655327"/>
              <a:ext cx="638447" cy="780038"/>
            </a:xfrm>
            <a:custGeom>
              <a:avLst/>
              <a:gdLst>
                <a:gd name="connsiteX0" fmla="*/ 0 w 638447"/>
                <a:gd name="connsiteY0" fmla="*/ 733699 h 780038"/>
                <a:gd name="connsiteX1" fmla="*/ 242636 w 638447"/>
                <a:gd name="connsiteY1" fmla="*/ 780038 h 780038"/>
                <a:gd name="connsiteX2" fmla="*/ 638447 w 638447"/>
                <a:gd name="connsiteY2" fmla="*/ 46339 h 780038"/>
                <a:gd name="connsiteX3" fmla="*/ 395811 w 638447"/>
                <a:gd name="connsiteY3" fmla="*/ 0 h 780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8447" h="780038">
                  <a:moveTo>
                    <a:pt x="0" y="733699"/>
                  </a:moveTo>
                  <a:lnTo>
                    <a:pt x="242636" y="780038"/>
                  </a:lnTo>
                  <a:lnTo>
                    <a:pt x="638447" y="46339"/>
                  </a:lnTo>
                  <a:lnTo>
                    <a:pt x="395811" y="0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36529B92-505E-4663-8725-4E46D36FFEFA}"/>
                </a:ext>
              </a:extLst>
            </p:cNvPr>
            <p:cNvSpPr/>
            <p:nvPr/>
          </p:nvSpPr>
          <p:spPr>
            <a:xfrm rot="-10800000">
              <a:off x="5465750" y="1726141"/>
              <a:ext cx="213673" cy="34110"/>
            </a:xfrm>
            <a:custGeom>
              <a:avLst/>
              <a:gdLst>
                <a:gd name="connsiteX0" fmla="*/ 0 w 213673"/>
                <a:gd name="connsiteY0" fmla="*/ 0 h 34110"/>
                <a:gd name="connsiteX1" fmla="*/ 213674 w 213673"/>
                <a:gd name="connsiteY1" fmla="*/ 0 h 34110"/>
                <a:gd name="connsiteX2" fmla="*/ 213674 w 213673"/>
                <a:gd name="connsiteY2" fmla="*/ 34111 h 34110"/>
                <a:gd name="connsiteX3" fmla="*/ 0 w 213673"/>
                <a:gd name="connsiteY3" fmla="*/ 34111 h 3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673" h="34110">
                  <a:moveTo>
                    <a:pt x="0" y="0"/>
                  </a:moveTo>
                  <a:lnTo>
                    <a:pt x="213674" y="0"/>
                  </a:lnTo>
                  <a:lnTo>
                    <a:pt x="213674" y="34111"/>
                  </a:lnTo>
                  <a:lnTo>
                    <a:pt x="0" y="34111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42F5EBE1-383C-4F8B-AF67-B5CFD086A9E3}"/>
                </a:ext>
              </a:extLst>
            </p:cNvPr>
            <p:cNvSpPr/>
            <p:nvPr/>
          </p:nvSpPr>
          <p:spPr>
            <a:xfrm rot="-10800000">
              <a:off x="5465750" y="1772144"/>
              <a:ext cx="213673" cy="14159"/>
            </a:xfrm>
            <a:custGeom>
              <a:avLst/>
              <a:gdLst>
                <a:gd name="connsiteX0" fmla="*/ 0 w 213673"/>
                <a:gd name="connsiteY0" fmla="*/ 0 h 14159"/>
                <a:gd name="connsiteX1" fmla="*/ 213674 w 213673"/>
                <a:gd name="connsiteY1" fmla="*/ 0 h 14159"/>
                <a:gd name="connsiteX2" fmla="*/ 213674 w 213673"/>
                <a:gd name="connsiteY2" fmla="*/ 14159 h 14159"/>
                <a:gd name="connsiteX3" fmla="*/ 0 w 213673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673" h="14159">
                  <a:moveTo>
                    <a:pt x="0" y="0"/>
                  </a:moveTo>
                  <a:lnTo>
                    <a:pt x="213674" y="0"/>
                  </a:lnTo>
                  <a:lnTo>
                    <a:pt x="213674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A7FB9C24-0A18-4793-B47D-E3DFA22EDD28}"/>
                </a:ext>
              </a:extLst>
            </p:cNvPr>
            <p:cNvSpPr/>
            <p:nvPr/>
          </p:nvSpPr>
          <p:spPr>
            <a:xfrm rot="-10800000">
              <a:off x="4700531" y="2349495"/>
              <a:ext cx="213673" cy="34110"/>
            </a:xfrm>
            <a:custGeom>
              <a:avLst/>
              <a:gdLst>
                <a:gd name="connsiteX0" fmla="*/ 0 w 213673"/>
                <a:gd name="connsiteY0" fmla="*/ 0 h 34110"/>
                <a:gd name="connsiteX1" fmla="*/ 213674 w 213673"/>
                <a:gd name="connsiteY1" fmla="*/ 0 h 34110"/>
                <a:gd name="connsiteX2" fmla="*/ 213674 w 213673"/>
                <a:gd name="connsiteY2" fmla="*/ 34111 h 34110"/>
                <a:gd name="connsiteX3" fmla="*/ 0 w 213673"/>
                <a:gd name="connsiteY3" fmla="*/ 34111 h 3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673" h="34110">
                  <a:moveTo>
                    <a:pt x="0" y="0"/>
                  </a:moveTo>
                  <a:lnTo>
                    <a:pt x="213674" y="0"/>
                  </a:lnTo>
                  <a:lnTo>
                    <a:pt x="213674" y="34111"/>
                  </a:lnTo>
                  <a:lnTo>
                    <a:pt x="0" y="34111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86267E3D-B674-4AD8-8172-BE886B5F261A}"/>
                </a:ext>
              </a:extLst>
            </p:cNvPr>
            <p:cNvSpPr/>
            <p:nvPr/>
          </p:nvSpPr>
          <p:spPr>
            <a:xfrm rot="-10800000">
              <a:off x="4700531" y="2395498"/>
              <a:ext cx="213673" cy="14159"/>
            </a:xfrm>
            <a:custGeom>
              <a:avLst/>
              <a:gdLst>
                <a:gd name="connsiteX0" fmla="*/ 0 w 213673"/>
                <a:gd name="connsiteY0" fmla="*/ 0 h 14159"/>
                <a:gd name="connsiteX1" fmla="*/ 213674 w 213673"/>
                <a:gd name="connsiteY1" fmla="*/ 0 h 14159"/>
                <a:gd name="connsiteX2" fmla="*/ 213674 w 213673"/>
                <a:gd name="connsiteY2" fmla="*/ 14159 h 14159"/>
                <a:gd name="connsiteX3" fmla="*/ 0 w 213673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673" h="14159">
                  <a:moveTo>
                    <a:pt x="0" y="0"/>
                  </a:moveTo>
                  <a:lnTo>
                    <a:pt x="213674" y="0"/>
                  </a:lnTo>
                  <a:lnTo>
                    <a:pt x="213674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B2926026-DFE5-475E-A47A-9DFBC2CBED62}"/>
                </a:ext>
              </a:extLst>
            </p:cNvPr>
            <p:cNvSpPr/>
            <p:nvPr/>
          </p:nvSpPr>
          <p:spPr>
            <a:xfrm rot="-10800000">
              <a:off x="3825759" y="1697402"/>
              <a:ext cx="184068" cy="438932"/>
            </a:xfrm>
            <a:custGeom>
              <a:avLst/>
              <a:gdLst>
                <a:gd name="connsiteX0" fmla="*/ 0 w 184068"/>
                <a:gd name="connsiteY0" fmla="*/ 0 h 438932"/>
                <a:gd name="connsiteX1" fmla="*/ 184068 w 184068"/>
                <a:gd name="connsiteY1" fmla="*/ 0 h 438932"/>
                <a:gd name="connsiteX2" fmla="*/ 184068 w 184068"/>
                <a:gd name="connsiteY2" fmla="*/ 438933 h 438932"/>
                <a:gd name="connsiteX3" fmla="*/ 0 w 184068"/>
                <a:gd name="connsiteY3" fmla="*/ 438933 h 438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068" h="438932">
                  <a:moveTo>
                    <a:pt x="0" y="0"/>
                  </a:moveTo>
                  <a:lnTo>
                    <a:pt x="184068" y="0"/>
                  </a:lnTo>
                  <a:lnTo>
                    <a:pt x="184068" y="438933"/>
                  </a:lnTo>
                  <a:lnTo>
                    <a:pt x="0" y="438933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86F290C5-C958-4ED7-9AAF-8508EC2F7FFC}"/>
                </a:ext>
              </a:extLst>
            </p:cNvPr>
            <p:cNvSpPr/>
            <p:nvPr/>
          </p:nvSpPr>
          <p:spPr>
            <a:xfrm>
              <a:off x="2573759" y="1810433"/>
              <a:ext cx="136442" cy="64359"/>
            </a:xfrm>
            <a:custGeom>
              <a:avLst/>
              <a:gdLst>
                <a:gd name="connsiteX0" fmla="*/ 55349 w 136442"/>
                <a:gd name="connsiteY0" fmla="*/ 64360 h 64359"/>
                <a:gd name="connsiteX1" fmla="*/ 81093 w 136442"/>
                <a:gd name="connsiteY1" fmla="*/ 64360 h 64359"/>
                <a:gd name="connsiteX2" fmla="*/ 136442 w 136442"/>
                <a:gd name="connsiteY2" fmla="*/ 32180 h 64359"/>
                <a:gd name="connsiteX3" fmla="*/ 136442 w 136442"/>
                <a:gd name="connsiteY3" fmla="*/ 32180 h 64359"/>
                <a:gd name="connsiteX4" fmla="*/ 81093 w 136442"/>
                <a:gd name="connsiteY4" fmla="*/ 0 h 64359"/>
                <a:gd name="connsiteX5" fmla="*/ 55349 w 136442"/>
                <a:gd name="connsiteY5" fmla="*/ 0 h 64359"/>
                <a:gd name="connsiteX6" fmla="*/ 0 w 136442"/>
                <a:gd name="connsiteY6" fmla="*/ 32180 h 64359"/>
                <a:gd name="connsiteX7" fmla="*/ 0 w 136442"/>
                <a:gd name="connsiteY7" fmla="*/ 32180 h 64359"/>
                <a:gd name="connsiteX8" fmla="*/ 55349 w 136442"/>
                <a:gd name="connsiteY8" fmla="*/ 64360 h 64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442" h="64359">
                  <a:moveTo>
                    <a:pt x="55349" y="64360"/>
                  </a:moveTo>
                  <a:lnTo>
                    <a:pt x="81093" y="64360"/>
                  </a:lnTo>
                  <a:cubicBezTo>
                    <a:pt x="111986" y="64360"/>
                    <a:pt x="136442" y="50201"/>
                    <a:pt x="136442" y="32180"/>
                  </a:cubicBezTo>
                  <a:lnTo>
                    <a:pt x="136442" y="32180"/>
                  </a:lnTo>
                  <a:cubicBezTo>
                    <a:pt x="136442" y="14159"/>
                    <a:pt x="111342" y="0"/>
                    <a:pt x="81093" y="0"/>
                  </a:cubicBezTo>
                  <a:lnTo>
                    <a:pt x="55349" y="0"/>
                  </a:lnTo>
                  <a:cubicBezTo>
                    <a:pt x="24457" y="0"/>
                    <a:pt x="0" y="14159"/>
                    <a:pt x="0" y="32180"/>
                  </a:cubicBezTo>
                  <a:lnTo>
                    <a:pt x="0" y="32180"/>
                  </a:lnTo>
                  <a:cubicBezTo>
                    <a:pt x="0" y="50201"/>
                    <a:pt x="25100" y="64360"/>
                    <a:pt x="55349" y="64360"/>
                  </a:cubicBez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A6E39759-B9D1-4CCB-B8EA-0ADEEC133CD4}"/>
                </a:ext>
              </a:extLst>
            </p:cNvPr>
            <p:cNvSpPr/>
            <p:nvPr/>
          </p:nvSpPr>
          <p:spPr>
            <a:xfrm rot="-10800000">
              <a:off x="3307131" y="1611245"/>
              <a:ext cx="205950" cy="14159"/>
            </a:xfrm>
            <a:custGeom>
              <a:avLst/>
              <a:gdLst>
                <a:gd name="connsiteX0" fmla="*/ 0 w 205950"/>
                <a:gd name="connsiteY0" fmla="*/ 0 h 14159"/>
                <a:gd name="connsiteX1" fmla="*/ 205951 w 205950"/>
                <a:gd name="connsiteY1" fmla="*/ 0 h 14159"/>
                <a:gd name="connsiteX2" fmla="*/ 205951 w 205950"/>
                <a:gd name="connsiteY2" fmla="*/ 14159 h 14159"/>
                <a:gd name="connsiteX3" fmla="*/ 0 w 20595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50" h="14159">
                  <a:moveTo>
                    <a:pt x="0" y="0"/>
                  </a:moveTo>
                  <a:lnTo>
                    <a:pt x="205951" y="0"/>
                  </a:lnTo>
                  <a:lnTo>
                    <a:pt x="205951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98706D0A-5370-4301-956A-59213098D405}"/>
                </a:ext>
              </a:extLst>
            </p:cNvPr>
            <p:cNvSpPr/>
            <p:nvPr/>
          </p:nvSpPr>
          <p:spPr>
            <a:xfrm rot="-10800000">
              <a:off x="3307131" y="1638156"/>
              <a:ext cx="205950" cy="14159"/>
            </a:xfrm>
            <a:custGeom>
              <a:avLst/>
              <a:gdLst>
                <a:gd name="connsiteX0" fmla="*/ 0 w 205950"/>
                <a:gd name="connsiteY0" fmla="*/ 0 h 14159"/>
                <a:gd name="connsiteX1" fmla="*/ 205951 w 205950"/>
                <a:gd name="connsiteY1" fmla="*/ 0 h 14159"/>
                <a:gd name="connsiteX2" fmla="*/ 205951 w 205950"/>
                <a:gd name="connsiteY2" fmla="*/ 14159 h 14159"/>
                <a:gd name="connsiteX3" fmla="*/ 0 w 20595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50" h="14159">
                  <a:moveTo>
                    <a:pt x="0" y="0"/>
                  </a:moveTo>
                  <a:lnTo>
                    <a:pt x="205951" y="0"/>
                  </a:lnTo>
                  <a:lnTo>
                    <a:pt x="205951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AB3A6CDE-98B9-4BA7-B696-674E8AC53A75}"/>
                </a:ext>
              </a:extLst>
            </p:cNvPr>
            <p:cNvSpPr/>
            <p:nvPr/>
          </p:nvSpPr>
          <p:spPr>
            <a:xfrm rot="-10800000">
              <a:off x="3307131" y="1665066"/>
              <a:ext cx="205950" cy="14159"/>
            </a:xfrm>
            <a:custGeom>
              <a:avLst/>
              <a:gdLst>
                <a:gd name="connsiteX0" fmla="*/ 0 w 205950"/>
                <a:gd name="connsiteY0" fmla="*/ 0 h 14159"/>
                <a:gd name="connsiteX1" fmla="*/ 205951 w 205950"/>
                <a:gd name="connsiteY1" fmla="*/ 0 h 14159"/>
                <a:gd name="connsiteX2" fmla="*/ 205951 w 205950"/>
                <a:gd name="connsiteY2" fmla="*/ 14159 h 14159"/>
                <a:gd name="connsiteX3" fmla="*/ 0 w 20595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50" h="14159">
                  <a:moveTo>
                    <a:pt x="0" y="0"/>
                  </a:moveTo>
                  <a:lnTo>
                    <a:pt x="205951" y="0"/>
                  </a:lnTo>
                  <a:lnTo>
                    <a:pt x="205951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DA4B1B62-9004-4709-BE13-59DFA7C5F21D}"/>
                </a:ext>
              </a:extLst>
            </p:cNvPr>
            <p:cNvSpPr/>
            <p:nvPr/>
          </p:nvSpPr>
          <p:spPr>
            <a:xfrm rot="-10800000">
              <a:off x="4950241" y="1806433"/>
              <a:ext cx="223971" cy="137085"/>
            </a:xfrm>
            <a:custGeom>
              <a:avLst/>
              <a:gdLst>
                <a:gd name="connsiteX0" fmla="*/ 0 w 223971"/>
                <a:gd name="connsiteY0" fmla="*/ 0 h 137085"/>
                <a:gd name="connsiteX1" fmla="*/ 223971 w 223971"/>
                <a:gd name="connsiteY1" fmla="*/ 0 h 137085"/>
                <a:gd name="connsiteX2" fmla="*/ 223971 w 223971"/>
                <a:gd name="connsiteY2" fmla="*/ 137086 h 137085"/>
                <a:gd name="connsiteX3" fmla="*/ 0 w 223971"/>
                <a:gd name="connsiteY3" fmla="*/ 137086 h 137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971" h="137085">
                  <a:moveTo>
                    <a:pt x="0" y="0"/>
                  </a:moveTo>
                  <a:lnTo>
                    <a:pt x="223971" y="0"/>
                  </a:lnTo>
                  <a:lnTo>
                    <a:pt x="223971" y="137086"/>
                  </a:lnTo>
                  <a:lnTo>
                    <a:pt x="0" y="137086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E01ED9FF-4A22-4E91-A897-0DCF487D4F4A}"/>
                </a:ext>
              </a:extLst>
            </p:cNvPr>
            <p:cNvSpPr/>
            <p:nvPr/>
          </p:nvSpPr>
          <p:spPr>
            <a:xfrm rot="-10800000">
              <a:off x="4950241" y="1957972"/>
              <a:ext cx="223971" cy="18664"/>
            </a:xfrm>
            <a:custGeom>
              <a:avLst/>
              <a:gdLst>
                <a:gd name="connsiteX0" fmla="*/ 0 w 223971"/>
                <a:gd name="connsiteY0" fmla="*/ 0 h 18664"/>
                <a:gd name="connsiteX1" fmla="*/ 223971 w 223971"/>
                <a:gd name="connsiteY1" fmla="*/ 0 h 18664"/>
                <a:gd name="connsiteX2" fmla="*/ 223971 w 223971"/>
                <a:gd name="connsiteY2" fmla="*/ 18664 h 18664"/>
                <a:gd name="connsiteX3" fmla="*/ 0 w 223971"/>
                <a:gd name="connsiteY3" fmla="*/ 18664 h 1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971" h="18664">
                  <a:moveTo>
                    <a:pt x="0" y="0"/>
                  </a:moveTo>
                  <a:lnTo>
                    <a:pt x="223971" y="0"/>
                  </a:lnTo>
                  <a:lnTo>
                    <a:pt x="223971" y="18664"/>
                  </a:lnTo>
                  <a:lnTo>
                    <a:pt x="0" y="18664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806ECC79-BD0E-475C-A9F8-5BA52DB394C8}"/>
                </a:ext>
              </a:extLst>
            </p:cNvPr>
            <p:cNvSpPr/>
            <p:nvPr/>
          </p:nvSpPr>
          <p:spPr>
            <a:xfrm rot="-10800000">
              <a:off x="2287743" y="2394871"/>
              <a:ext cx="210455" cy="21238"/>
            </a:xfrm>
            <a:custGeom>
              <a:avLst/>
              <a:gdLst>
                <a:gd name="connsiteX0" fmla="*/ 0 w 210455"/>
                <a:gd name="connsiteY0" fmla="*/ 0 h 21238"/>
                <a:gd name="connsiteX1" fmla="*/ 210456 w 210455"/>
                <a:gd name="connsiteY1" fmla="*/ 0 h 21238"/>
                <a:gd name="connsiteX2" fmla="*/ 210456 w 210455"/>
                <a:gd name="connsiteY2" fmla="*/ 21239 h 21238"/>
                <a:gd name="connsiteX3" fmla="*/ 0 w 210455"/>
                <a:gd name="connsiteY3" fmla="*/ 21239 h 2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55" h="21238">
                  <a:moveTo>
                    <a:pt x="0" y="0"/>
                  </a:moveTo>
                  <a:lnTo>
                    <a:pt x="210456" y="0"/>
                  </a:lnTo>
                  <a:lnTo>
                    <a:pt x="210456" y="21239"/>
                  </a:lnTo>
                  <a:lnTo>
                    <a:pt x="0" y="21239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EDE3C687-86BF-4D1C-ADAD-547B69642F01}"/>
                </a:ext>
              </a:extLst>
            </p:cNvPr>
            <p:cNvSpPr/>
            <p:nvPr/>
          </p:nvSpPr>
          <p:spPr>
            <a:xfrm rot="-10800000">
              <a:off x="2287743" y="2358521"/>
              <a:ext cx="210455" cy="21238"/>
            </a:xfrm>
            <a:custGeom>
              <a:avLst/>
              <a:gdLst>
                <a:gd name="connsiteX0" fmla="*/ 0 w 210455"/>
                <a:gd name="connsiteY0" fmla="*/ 0 h 21238"/>
                <a:gd name="connsiteX1" fmla="*/ 210456 w 210455"/>
                <a:gd name="connsiteY1" fmla="*/ 0 h 21238"/>
                <a:gd name="connsiteX2" fmla="*/ 210456 w 210455"/>
                <a:gd name="connsiteY2" fmla="*/ 21239 h 21238"/>
                <a:gd name="connsiteX3" fmla="*/ 0 w 210455"/>
                <a:gd name="connsiteY3" fmla="*/ 21239 h 21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55" h="21238">
                  <a:moveTo>
                    <a:pt x="0" y="0"/>
                  </a:moveTo>
                  <a:lnTo>
                    <a:pt x="210456" y="0"/>
                  </a:lnTo>
                  <a:lnTo>
                    <a:pt x="210456" y="21239"/>
                  </a:lnTo>
                  <a:lnTo>
                    <a:pt x="0" y="21239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10208A9F-4BA2-42CD-8AD0-F13667774C61}"/>
                </a:ext>
              </a:extLst>
            </p:cNvPr>
            <p:cNvSpPr/>
            <p:nvPr/>
          </p:nvSpPr>
          <p:spPr>
            <a:xfrm rot="-10800000">
              <a:off x="2287743" y="2223917"/>
              <a:ext cx="210455" cy="117134"/>
            </a:xfrm>
            <a:custGeom>
              <a:avLst/>
              <a:gdLst>
                <a:gd name="connsiteX0" fmla="*/ 0 w 210455"/>
                <a:gd name="connsiteY0" fmla="*/ 0 h 117134"/>
                <a:gd name="connsiteX1" fmla="*/ 210456 w 210455"/>
                <a:gd name="connsiteY1" fmla="*/ 0 h 117134"/>
                <a:gd name="connsiteX2" fmla="*/ 210456 w 210455"/>
                <a:gd name="connsiteY2" fmla="*/ 117135 h 117134"/>
                <a:gd name="connsiteX3" fmla="*/ 0 w 210455"/>
                <a:gd name="connsiteY3" fmla="*/ 117135 h 11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0455" h="117134">
                  <a:moveTo>
                    <a:pt x="0" y="0"/>
                  </a:moveTo>
                  <a:lnTo>
                    <a:pt x="210456" y="0"/>
                  </a:lnTo>
                  <a:lnTo>
                    <a:pt x="210456" y="117135"/>
                  </a:lnTo>
                  <a:lnTo>
                    <a:pt x="0" y="117135"/>
                  </a:lnTo>
                  <a:close/>
                </a:path>
              </a:pathLst>
            </a:custGeom>
            <a:solidFill>
              <a:srgbClr val="FFFFF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CA29D4C2-6EA9-40CC-ADA2-3527A718D7BD}"/>
                </a:ext>
              </a:extLst>
            </p:cNvPr>
            <p:cNvSpPr/>
            <p:nvPr/>
          </p:nvSpPr>
          <p:spPr>
            <a:xfrm>
              <a:off x="3049376" y="2044703"/>
              <a:ext cx="211099" cy="117134"/>
            </a:xfrm>
            <a:custGeom>
              <a:avLst/>
              <a:gdLst>
                <a:gd name="connsiteX0" fmla="*/ 101044 w 211099"/>
                <a:gd name="connsiteY0" fmla="*/ 117134 h 117134"/>
                <a:gd name="connsiteX1" fmla="*/ 110055 w 211099"/>
                <a:gd name="connsiteY1" fmla="*/ 117134 h 117134"/>
                <a:gd name="connsiteX2" fmla="*/ 211100 w 211099"/>
                <a:gd name="connsiteY2" fmla="*/ 58567 h 117134"/>
                <a:gd name="connsiteX3" fmla="*/ 211100 w 211099"/>
                <a:gd name="connsiteY3" fmla="*/ 58567 h 117134"/>
                <a:gd name="connsiteX4" fmla="*/ 110055 w 211099"/>
                <a:gd name="connsiteY4" fmla="*/ 0 h 117134"/>
                <a:gd name="connsiteX5" fmla="*/ 101044 w 211099"/>
                <a:gd name="connsiteY5" fmla="*/ 0 h 117134"/>
                <a:gd name="connsiteX6" fmla="*/ 0 w 211099"/>
                <a:gd name="connsiteY6" fmla="*/ 58567 h 117134"/>
                <a:gd name="connsiteX7" fmla="*/ 0 w 211099"/>
                <a:gd name="connsiteY7" fmla="*/ 58567 h 117134"/>
                <a:gd name="connsiteX8" fmla="*/ 101044 w 211099"/>
                <a:gd name="connsiteY8" fmla="*/ 117134 h 117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099" h="117134">
                  <a:moveTo>
                    <a:pt x="101044" y="117134"/>
                  </a:moveTo>
                  <a:lnTo>
                    <a:pt x="110055" y="117134"/>
                  </a:lnTo>
                  <a:cubicBezTo>
                    <a:pt x="165404" y="117134"/>
                    <a:pt x="211100" y="90747"/>
                    <a:pt x="211100" y="58567"/>
                  </a:cubicBezTo>
                  <a:lnTo>
                    <a:pt x="211100" y="58567"/>
                  </a:lnTo>
                  <a:cubicBezTo>
                    <a:pt x="211100" y="26387"/>
                    <a:pt x="166048" y="0"/>
                    <a:pt x="110055" y="0"/>
                  </a:cubicBezTo>
                  <a:lnTo>
                    <a:pt x="101044" y="0"/>
                  </a:lnTo>
                  <a:cubicBezTo>
                    <a:pt x="45695" y="0"/>
                    <a:pt x="0" y="26387"/>
                    <a:pt x="0" y="58567"/>
                  </a:cubicBezTo>
                  <a:lnTo>
                    <a:pt x="0" y="58567"/>
                  </a:lnTo>
                  <a:cubicBezTo>
                    <a:pt x="0" y="91390"/>
                    <a:pt x="45052" y="117134"/>
                    <a:pt x="101044" y="117134"/>
                  </a:cubicBez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B7796F2B-C726-4658-A8C6-B993360BD540}"/>
                </a:ext>
              </a:extLst>
            </p:cNvPr>
            <p:cNvSpPr/>
            <p:nvPr/>
          </p:nvSpPr>
          <p:spPr>
            <a:xfrm rot="-10800000">
              <a:off x="5215367" y="2349128"/>
              <a:ext cx="206594" cy="66933"/>
            </a:xfrm>
            <a:custGeom>
              <a:avLst/>
              <a:gdLst>
                <a:gd name="connsiteX0" fmla="*/ 0 w 206594"/>
                <a:gd name="connsiteY0" fmla="*/ 0 h 66933"/>
                <a:gd name="connsiteX1" fmla="*/ 206594 w 206594"/>
                <a:gd name="connsiteY1" fmla="*/ 0 h 66933"/>
                <a:gd name="connsiteX2" fmla="*/ 206594 w 206594"/>
                <a:gd name="connsiteY2" fmla="*/ 66934 h 66933"/>
                <a:gd name="connsiteX3" fmla="*/ 0 w 206594"/>
                <a:gd name="connsiteY3" fmla="*/ 66934 h 6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594" h="66933">
                  <a:moveTo>
                    <a:pt x="0" y="0"/>
                  </a:moveTo>
                  <a:lnTo>
                    <a:pt x="206594" y="0"/>
                  </a:lnTo>
                  <a:lnTo>
                    <a:pt x="206594" y="66934"/>
                  </a:lnTo>
                  <a:lnTo>
                    <a:pt x="0" y="66934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F4168187-357C-445B-8EA0-AE6CD5E73210}"/>
                </a:ext>
              </a:extLst>
            </p:cNvPr>
            <p:cNvSpPr/>
            <p:nvPr/>
          </p:nvSpPr>
          <p:spPr>
            <a:xfrm>
              <a:off x="4402859" y="1729341"/>
              <a:ext cx="222683" cy="63072"/>
            </a:xfrm>
            <a:custGeom>
              <a:avLst/>
              <a:gdLst>
                <a:gd name="connsiteX0" fmla="*/ 0 w 222683"/>
                <a:gd name="connsiteY0" fmla="*/ 24457 h 63072"/>
                <a:gd name="connsiteX1" fmla="*/ 209169 w 222683"/>
                <a:gd name="connsiteY1" fmla="*/ 63072 h 63072"/>
                <a:gd name="connsiteX2" fmla="*/ 222684 w 222683"/>
                <a:gd name="connsiteY2" fmla="*/ 38616 h 63072"/>
                <a:gd name="connsiteX3" fmla="*/ 13515 w 222683"/>
                <a:gd name="connsiteY3" fmla="*/ 0 h 63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683" h="63072">
                  <a:moveTo>
                    <a:pt x="0" y="24457"/>
                  </a:moveTo>
                  <a:lnTo>
                    <a:pt x="209169" y="63072"/>
                  </a:lnTo>
                  <a:lnTo>
                    <a:pt x="222684" y="38616"/>
                  </a:lnTo>
                  <a:lnTo>
                    <a:pt x="13515" y="0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42781FBB-5CEB-4C64-BA60-6FEE0BB2C047}"/>
                </a:ext>
              </a:extLst>
            </p:cNvPr>
            <p:cNvSpPr/>
            <p:nvPr/>
          </p:nvSpPr>
          <p:spPr>
            <a:xfrm rot="-10800000">
              <a:off x="3553570" y="1697817"/>
              <a:ext cx="224614" cy="19307"/>
            </a:xfrm>
            <a:custGeom>
              <a:avLst/>
              <a:gdLst>
                <a:gd name="connsiteX0" fmla="*/ 0 w 224614"/>
                <a:gd name="connsiteY0" fmla="*/ 0 h 19307"/>
                <a:gd name="connsiteX1" fmla="*/ 224615 w 224614"/>
                <a:gd name="connsiteY1" fmla="*/ 0 h 19307"/>
                <a:gd name="connsiteX2" fmla="*/ 224615 w 224614"/>
                <a:gd name="connsiteY2" fmla="*/ 19308 h 19307"/>
                <a:gd name="connsiteX3" fmla="*/ 0 w 224614"/>
                <a:gd name="connsiteY3" fmla="*/ 19308 h 19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614" h="19307">
                  <a:moveTo>
                    <a:pt x="0" y="0"/>
                  </a:moveTo>
                  <a:lnTo>
                    <a:pt x="224615" y="0"/>
                  </a:lnTo>
                  <a:lnTo>
                    <a:pt x="224615" y="19308"/>
                  </a:lnTo>
                  <a:lnTo>
                    <a:pt x="0" y="19308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6A1056F5-2AEA-448C-A275-C8007F5609AF}"/>
                </a:ext>
              </a:extLst>
            </p:cNvPr>
            <p:cNvSpPr/>
            <p:nvPr/>
          </p:nvSpPr>
          <p:spPr>
            <a:xfrm rot="-10800000">
              <a:off x="3552348" y="1670906"/>
              <a:ext cx="224614" cy="19307"/>
            </a:xfrm>
            <a:custGeom>
              <a:avLst/>
              <a:gdLst>
                <a:gd name="connsiteX0" fmla="*/ 0 w 224614"/>
                <a:gd name="connsiteY0" fmla="*/ 0 h 19307"/>
                <a:gd name="connsiteX1" fmla="*/ 224615 w 224614"/>
                <a:gd name="connsiteY1" fmla="*/ 0 h 19307"/>
                <a:gd name="connsiteX2" fmla="*/ 224615 w 224614"/>
                <a:gd name="connsiteY2" fmla="*/ 19308 h 19307"/>
                <a:gd name="connsiteX3" fmla="*/ 0 w 224614"/>
                <a:gd name="connsiteY3" fmla="*/ 19308 h 19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4614" h="19307">
                  <a:moveTo>
                    <a:pt x="0" y="0"/>
                  </a:moveTo>
                  <a:lnTo>
                    <a:pt x="224615" y="0"/>
                  </a:lnTo>
                  <a:lnTo>
                    <a:pt x="224615" y="19308"/>
                  </a:lnTo>
                  <a:lnTo>
                    <a:pt x="0" y="19308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052CA8BF-E720-4602-B62D-C383367DEA25}"/>
                </a:ext>
              </a:extLst>
            </p:cNvPr>
            <p:cNvSpPr/>
            <p:nvPr/>
          </p:nvSpPr>
          <p:spPr>
            <a:xfrm>
              <a:off x="3553312" y="1724192"/>
              <a:ext cx="224614" cy="118421"/>
            </a:xfrm>
            <a:custGeom>
              <a:avLst/>
              <a:gdLst>
                <a:gd name="connsiteX0" fmla="*/ 112629 w 224614"/>
                <a:gd name="connsiteY0" fmla="*/ 118422 h 118421"/>
                <a:gd name="connsiteX1" fmla="*/ 112629 w 224614"/>
                <a:gd name="connsiteY1" fmla="*/ 118422 h 118421"/>
                <a:gd name="connsiteX2" fmla="*/ 224615 w 224614"/>
                <a:gd name="connsiteY2" fmla="*/ 53419 h 118421"/>
                <a:gd name="connsiteX3" fmla="*/ 224615 w 224614"/>
                <a:gd name="connsiteY3" fmla="*/ 0 h 118421"/>
                <a:gd name="connsiteX4" fmla="*/ 0 w 224614"/>
                <a:gd name="connsiteY4" fmla="*/ 0 h 118421"/>
                <a:gd name="connsiteX5" fmla="*/ 0 w 224614"/>
                <a:gd name="connsiteY5" fmla="*/ 53419 h 118421"/>
                <a:gd name="connsiteX6" fmla="*/ 112629 w 224614"/>
                <a:gd name="connsiteY6" fmla="*/ 118422 h 118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614" h="118421">
                  <a:moveTo>
                    <a:pt x="112629" y="118422"/>
                  </a:moveTo>
                  <a:lnTo>
                    <a:pt x="112629" y="118422"/>
                  </a:lnTo>
                  <a:cubicBezTo>
                    <a:pt x="174414" y="118422"/>
                    <a:pt x="224615" y="89460"/>
                    <a:pt x="224615" y="53419"/>
                  </a:cubicBezTo>
                  <a:lnTo>
                    <a:pt x="224615" y="0"/>
                  </a:lnTo>
                  <a:lnTo>
                    <a:pt x="0" y="0"/>
                  </a:lnTo>
                  <a:lnTo>
                    <a:pt x="0" y="53419"/>
                  </a:lnTo>
                  <a:cubicBezTo>
                    <a:pt x="0" y="88816"/>
                    <a:pt x="50200" y="118422"/>
                    <a:pt x="112629" y="118422"/>
                  </a:cubicBez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60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2289290" y="2652355"/>
              <a:ext cx="3412280" cy="874949"/>
              <a:chOff x="2289290" y="2652355"/>
              <a:chExt cx="3412280" cy="874949"/>
            </a:xfrm>
          </p:grpSpPr>
          <p:sp>
            <p:nvSpPr>
              <p:cNvPr id="607" name="Freeform: Shape 606">
                <a:extLst>
                  <a:ext uri="{FF2B5EF4-FFF2-40B4-BE49-F238E27FC236}">
                    <a16:creationId xmlns:a16="http://schemas.microsoft.com/office/drawing/2014/main" id="{AC5A32D4-BC11-4834-94BE-2CDAA5EB13BE}"/>
                  </a:ext>
                </a:extLst>
              </p:cNvPr>
              <p:cNvSpPr/>
              <p:nvPr/>
            </p:nvSpPr>
            <p:spPr>
              <a:xfrm rot="-10800000">
                <a:off x="4428076" y="2849449"/>
                <a:ext cx="254863" cy="677706"/>
              </a:xfrm>
              <a:custGeom>
                <a:avLst/>
                <a:gdLst>
                  <a:gd name="connsiteX0" fmla="*/ 0 w 254863"/>
                  <a:gd name="connsiteY0" fmla="*/ 0 h 677706"/>
                  <a:gd name="connsiteX1" fmla="*/ 254864 w 254863"/>
                  <a:gd name="connsiteY1" fmla="*/ 0 h 677706"/>
                  <a:gd name="connsiteX2" fmla="*/ 254864 w 254863"/>
                  <a:gd name="connsiteY2" fmla="*/ 677706 h 677706"/>
                  <a:gd name="connsiteX3" fmla="*/ 0 w 254863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67770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: Shape 607">
                <a:extLst>
                  <a:ext uri="{FF2B5EF4-FFF2-40B4-BE49-F238E27FC236}">
                    <a16:creationId xmlns:a16="http://schemas.microsoft.com/office/drawing/2014/main" id="{13474D52-D528-4541-A759-D2AF4B3C3287}"/>
                  </a:ext>
                </a:extLst>
              </p:cNvPr>
              <p:cNvSpPr/>
              <p:nvPr/>
            </p:nvSpPr>
            <p:spPr>
              <a:xfrm rot="-10800000">
                <a:off x="3155166" y="2849449"/>
                <a:ext cx="254863" cy="677706"/>
              </a:xfrm>
              <a:custGeom>
                <a:avLst/>
                <a:gdLst>
                  <a:gd name="connsiteX0" fmla="*/ 0 w 254863"/>
                  <a:gd name="connsiteY0" fmla="*/ 0 h 677706"/>
                  <a:gd name="connsiteX1" fmla="*/ 254864 w 254863"/>
                  <a:gd name="connsiteY1" fmla="*/ 0 h 677706"/>
                  <a:gd name="connsiteX2" fmla="*/ 254864 w 254863"/>
                  <a:gd name="connsiteY2" fmla="*/ 677706 h 677706"/>
                  <a:gd name="connsiteX3" fmla="*/ 0 w 254863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67770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: Shape 608">
                <a:extLst>
                  <a:ext uri="{FF2B5EF4-FFF2-40B4-BE49-F238E27FC236}">
                    <a16:creationId xmlns:a16="http://schemas.microsoft.com/office/drawing/2014/main" id="{CB17256D-CB78-4182-A0B6-DF949BDA904D}"/>
                  </a:ext>
                </a:extLst>
              </p:cNvPr>
              <p:cNvSpPr/>
              <p:nvPr/>
            </p:nvSpPr>
            <p:spPr>
              <a:xfrm rot="-10800000">
                <a:off x="4173218" y="2849449"/>
                <a:ext cx="254863" cy="677706"/>
              </a:xfrm>
              <a:custGeom>
                <a:avLst/>
                <a:gdLst>
                  <a:gd name="connsiteX0" fmla="*/ 0 w 254863"/>
                  <a:gd name="connsiteY0" fmla="*/ 0 h 677706"/>
                  <a:gd name="connsiteX1" fmla="*/ 254864 w 254863"/>
                  <a:gd name="connsiteY1" fmla="*/ 0 h 677706"/>
                  <a:gd name="connsiteX2" fmla="*/ 254864 w 254863"/>
                  <a:gd name="connsiteY2" fmla="*/ 677706 h 677706"/>
                  <a:gd name="connsiteX3" fmla="*/ 0 w 254863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67770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: Shape 609">
                <a:extLst>
                  <a:ext uri="{FF2B5EF4-FFF2-40B4-BE49-F238E27FC236}">
                    <a16:creationId xmlns:a16="http://schemas.microsoft.com/office/drawing/2014/main" id="{0FFBCA83-7F3B-4089-B0AB-C1B1F97452C2}"/>
                  </a:ext>
                </a:extLst>
              </p:cNvPr>
              <p:cNvSpPr/>
              <p:nvPr/>
            </p:nvSpPr>
            <p:spPr>
              <a:xfrm rot="-10800000">
                <a:off x="3409981" y="2756519"/>
                <a:ext cx="254863" cy="770384"/>
              </a:xfrm>
              <a:custGeom>
                <a:avLst/>
                <a:gdLst>
                  <a:gd name="connsiteX0" fmla="*/ 0 w 254863"/>
                  <a:gd name="connsiteY0" fmla="*/ 0 h 770384"/>
                  <a:gd name="connsiteX1" fmla="*/ 254864 w 254863"/>
                  <a:gd name="connsiteY1" fmla="*/ 0 h 770384"/>
                  <a:gd name="connsiteX2" fmla="*/ 254864 w 254863"/>
                  <a:gd name="connsiteY2" fmla="*/ 770384 h 770384"/>
                  <a:gd name="connsiteX3" fmla="*/ 0 w 254863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770384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: Shape 610">
                <a:extLst>
                  <a:ext uri="{FF2B5EF4-FFF2-40B4-BE49-F238E27FC236}">
                    <a16:creationId xmlns:a16="http://schemas.microsoft.com/office/drawing/2014/main" id="{E2CF4A17-98D5-4815-A928-D1E77525CB8C}"/>
                  </a:ext>
                </a:extLst>
              </p:cNvPr>
              <p:cNvSpPr/>
              <p:nvPr/>
            </p:nvSpPr>
            <p:spPr>
              <a:xfrm rot="-10800000">
                <a:off x="5191848" y="2703262"/>
                <a:ext cx="254863" cy="823802"/>
              </a:xfrm>
              <a:custGeom>
                <a:avLst/>
                <a:gdLst>
                  <a:gd name="connsiteX0" fmla="*/ 0 w 254863"/>
                  <a:gd name="connsiteY0" fmla="*/ 0 h 823802"/>
                  <a:gd name="connsiteX1" fmla="*/ 254864 w 254863"/>
                  <a:gd name="connsiteY1" fmla="*/ 0 h 823802"/>
                  <a:gd name="connsiteX2" fmla="*/ 254864 w 254863"/>
                  <a:gd name="connsiteY2" fmla="*/ 823802 h 823802"/>
                  <a:gd name="connsiteX3" fmla="*/ 0 w 254863"/>
                  <a:gd name="connsiteY3" fmla="*/ 823802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823802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823802"/>
                    </a:lnTo>
                    <a:lnTo>
                      <a:pt x="0" y="82380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: Shape 611">
                <a:extLst>
                  <a:ext uri="{FF2B5EF4-FFF2-40B4-BE49-F238E27FC236}">
                    <a16:creationId xmlns:a16="http://schemas.microsoft.com/office/drawing/2014/main" id="{79070649-CC8B-499E-A9F8-EA0FE5415CCA}"/>
                  </a:ext>
                </a:extLst>
              </p:cNvPr>
              <p:cNvSpPr/>
              <p:nvPr/>
            </p:nvSpPr>
            <p:spPr>
              <a:xfrm rot="-10800000">
                <a:off x="4682393" y="2703262"/>
                <a:ext cx="254863" cy="823802"/>
              </a:xfrm>
              <a:custGeom>
                <a:avLst/>
                <a:gdLst>
                  <a:gd name="connsiteX0" fmla="*/ 0 w 254863"/>
                  <a:gd name="connsiteY0" fmla="*/ 0 h 823802"/>
                  <a:gd name="connsiteX1" fmla="*/ 254864 w 254863"/>
                  <a:gd name="connsiteY1" fmla="*/ 0 h 823802"/>
                  <a:gd name="connsiteX2" fmla="*/ 254864 w 254863"/>
                  <a:gd name="connsiteY2" fmla="*/ 823802 h 823802"/>
                  <a:gd name="connsiteX3" fmla="*/ 0 w 254863"/>
                  <a:gd name="connsiteY3" fmla="*/ 823802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823802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823802"/>
                    </a:lnTo>
                    <a:lnTo>
                      <a:pt x="0" y="82380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: Shape 612">
                <a:extLst>
                  <a:ext uri="{FF2B5EF4-FFF2-40B4-BE49-F238E27FC236}">
                    <a16:creationId xmlns:a16="http://schemas.microsoft.com/office/drawing/2014/main" id="{91EA8374-C4E6-4448-A289-E4852AC1F074}"/>
                  </a:ext>
                </a:extLst>
              </p:cNvPr>
              <p:cNvSpPr/>
              <p:nvPr/>
            </p:nvSpPr>
            <p:spPr>
              <a:xfrm rot="-10800000">
                <a:off x="4937248" y="2652355"/>
                <a:ext cx="254863" cy="874646"/>
              </a:xfrm>
              <a:custGeom>
                <a:avLst/>
                <a:gdLst>
                  <a:gd name="connsiteX0" fmla="*/ 0 w 254863"/>
                  <a:gd name="connsiteY0" fmla="*/ 0 h 874646"/>
                  <a:gd name="connsiteX1" fmla="*/ 254864 w 254863"/>
                  <a:gd name="connsiteY1" fmla="*/ 0 h 874646"/>
                  <a:gd name="connsiteX2" fmla="*/ 254864 w 254863"/>
                  <a:gd name="connsiteY2" fmla="*/ 874647 h 874646"/>
                  <a:gd name="connsiteX3" fmla="*/ 0 w 254863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87464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: Shape 613">
                <a:extLst>
                  <a:ext uri="{FF2B5EF4-FFF2-40B4-BE49-F238E27FC236}">
                    <a16:creationId xmlns:a16="http://schemas.microsoft.com/office/drawing/2014/main" id="{DD99E418-4CC7-4EBD-B015-F6025D031215}"/>
                  </a:ext>
                </a:extLst>
              </p:cNvPr>
              <p:cNvSpPr/>
              <p:nvPr/>
            </p:nvSpPr>
            <p:spPr>
              <a:xfrm rot="-10800000">
                <a:off x="5446706" y="2756519"/>
                <a:ext cx="254863" cy="770384"/>
              </a:xfrm>
              <a:custGeom>
                <a:avLst/>
                <a:gdLst>
                  <a:gd name="connsiteX0" fmla="*/ 0 w 254863"/>
                  <a:gd name="connsiteY0" fmla="*/ 0 h 770384"/>
                  <a:gd name="connsiteX1" fmla="*/ 254864 w 254863"/>
                  <a:gd name="connsiteY1" fmla="*/ 0 h 770384"/>
                  <a:gd name="connsiteX2" fmla="*/ 254864 w 254863"/>
                  <a:gd name="connsiteY2" fmla="*/ 770384 h 770384"/>
                  <a:gd name="connsiteX3" fmla="*/ 0 w 254863"/>
                  <a:gd name="connsiteY3" fmla="*/ 770384 h 77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770384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770384"/>
                    </a:lnTo>
                    <a:lnTo>
                      <a:pt x="0" y="770384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5" name="Freeform: Shape 614">
                <a:extLst>
                  <a:ext uri="{FF2B5EF4-FFF2-40B4-BE49-F238E27FC236}">
                    <a16:creationId xmlns:a16="http://schemas.microsoft.com/office/drawing/2014/main" id="{174E1AEA-FB36-4B6E-9B7D-C832AE6B96DC}"/>
                  </a:ext>
                </a:extLst>
              </p:cNvPr>
              <p:cNvSpPr/>
              <p:nvPr/>
            </p:nvSpPr>
            <p:spPr>
              <a:xfrm rot="-10800000">
                <a:off x="2900307" y="2849449"/>
                <a:ext cx="254863" cy="677706"/>
              </a:xfrm>
              <a:custGeom>
                <a:avLst/>
                <a:gdLst>
                  <a:gd name="connsiteX0" fmla="*/ 0 w 254863"/>
                  <a:gd name="connsiteY0" fmla="*/ 0 h 677706"/>
                  <a:gd name="connsiteX1" fmla="*/ 254864 w 254863"/>
                  <a:gd name="connsiteY1" fmla="*/ 0 h 677706"/>
                  <a:gd name="connsiteX2" fmla="*/ 254864 w 254863"/>
                  <a:gd name="connsiteY2" fmla="*/ 677706 h 677706"/>
                  <a:gd name="connsiteX3" fmla="*/ 0 w 254863"/>
                  <a:gd name="connsiteY3" fmla="*/ 677706 h 677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67770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677706"/>
                    </a:lnTo>
                    <a:lnTo>
                      <a:pt x="0" y="677706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6" name="Freeform: Shape 615">
                <a:extLst>
                  <a:ext uri="{FF2B5EF4-FFF2-40B4-BE49-F238E27FC236}">
                    <a16:creationId xmlns:a16="http://schemas.microsoft.com/office/drawing/2014/main" id="{505DEB3C-03FF-4E9D-8FA6-773D3739EC1C}"/>
                  </a:ext>
                </a:extLst>
              </p:cNvPr>
              <p:cNvSpPr/>
              <p:nvPr/>
            </p:nvSpPr>
            <p:spPr>
              <a:xfrm rot="-10800000">
                <a:off x="3919655" y="2703222"/>
                <a:ext cx="254863" cy="823802"/>
              </a:xfrm>
              <a:custGeom>
                <a:avLst/>
                <a:gdLst>
                  <a:gd name="connsiteX0" fmla="*/ 0 w 254863"/>
                  <a:gd name="connsiteY0" fmla="*/ 0 h 823802"/>
                  <a:gd name="connsiteX1" fmla="*/ 254864 w 254863"/>
                  <a:gd name="connsiteY1" fmla="*/ 0 h 823802"/>
                  <a:gd name="connsiteX2" fmla="*/ 254864 w 254863"/>
                  <a:gd name="connsiteY2" fmla="*/ 823803 h 823802"/>
                  <a:gd name="connsiteX3" fmla="*/ 0 w 254863"/>
                  <a:gd name="connsiteY3" fmla="*/ 823803 h 823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823802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823803"/>
                    </a:lnTo>
                    <a:lnTo>
                      <a:pt x="0" y="82380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7" name="Freeform: Shape 616">
                <a:extLst>
                  <a:ext uri="{FF2B5EF4-FFF2-40B4-BE49-F238E27FC236}">
                    <a16:creationId xmlns:a16="http://schemas.microsoft.com/office/drawing/2014/main" id="{A689B4F3-EDCB-48B4-A0E2-D8296BD5DD15}"/>
                  </a:ext>
                </a:extLst>
              </p:cNvPr>
              <p:cNvSpPr/>
              <p:nvPr/>
            </p:nvSpPr>
            <p:spPr>
              <a:xfrm rot="-10800000">
                <a:off x="3664797" y="2652657"/>
                <a:ext cx="254863" cy="874646"/>
              </a:xfrm>
              <a:custGeom>
                <a:avLst/>
                <a:gdLst>
                  <a:gd name="connsiteX0" fmla="*/ 0 w 254863"/>
                  <a:gd name="connsiteY0" fmla="*/ 0 h 874646"/>
                  <a:gd name="connsiteX1" fmla="*/ 254864 w 254863"/>
                  <a:gd name="connsiteY1" fmla="*/ 0 h 874646"/>
                  <a:gd name="connsiteX2" fmla="*/ 254864 w 254863"/>
                  <a:gd name="connsiteY2" fmla="*/ 874647 h 874646"/>
                  <a:gd name="connsiteX3" fmla="*/ 0 w 254863"/>
                  <a:gd name="connsiteY3" fmla="*/ 874647 h 874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863" h="874646">
                    <a:moveTo>
                      <a:pt x="0" y="0"/>
                    </a:moveTo>
                    <a:lnTo>
                      <a:pt x="254864" y="0"/>
                    </a:lnTo>
                    <a:lnTo>
                      <a:pt x="254864" y="874647"/>
                    </a:lnTo>
                    <a:lnTo>
                      <a:pt x="0" y="87464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8" name="Freeform: Shape 617">
                <a:extLst>
                  <a:ext uri="{FF2B5EF4-FFF2-40B4-BE49-F238E27FC236}">
                    <a16:creationId xmlns:a16="http://schemas.microsoft.com/office/drawing/2014/main" id="{2F4279A8-1102-4118-9BBC-5EAAA524B9D4}"/>
                  </a:ext>
                </a:extLst>
              </p:cNvPr>
              <p:cNvSpPr/>
              <p:nvPr/>
            </p:nvSpPr>
            <p:spPr>
              <a:xfrm>
                <a:off x="2289290" y="2746865"/>
                <a:ext cx="638447" cy="780038"/>
              </a:xfrm>
              <a:custGeom>
                <a:avLst/>
                <a:gdLst>
                  <a:gd name="connsiteX0" fmla="*/ 0 w 638447"/>
                  <a:gd name="connsiteY0" fmla="*/ 733699 h 780038"/>
                  <a:gd name="connsiteX1" fmla="*/ 242636 w 638447"/>
                  <a:gd name="connsiteY1" fmla="*/ 780038 h 780038"/>
                  <a:gd name="connsiteX2" fmla="*/ 638447 w 638447"/>
                  <a:gd name="connsiteY2" fmla="*/ 46339 h 780038"/>
                  <a:gd name="connsiteX3" fmla="*/ 395811 w 638447"/>
                  <a:gd name="connsiteY3" fmla="*/ 0 h 780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8447" h="780038">
                    <a:moveTo>
                      <a:pt x="0" y="733699"/>
                    </a:moveTo>
                    <a:lnTo>
                      <a:pt x="242636" y="780038"/>
                    </a:lnTo>
                    <a:lnTo>
                      <a:pt x="638447" y="46339"/>
                    </a:lnTo>
                    <a:lnTo>
                      <a:pt x="395811" y="0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9" name="Freeform: Shape 618">
                <a:extLst>
                  <a:ext uri="{FF2B5EF4-FFF2-40B4-BE49-F238E27FC236}">
                    <a16:creationId xmlns:a16="http://schemas.microsoft.com/office/drawing/2014/main" id="{10B05D79-970F-44C8-9020-54CB9890E353}"/>
                  </a:ext>
                </a:extLst>
              </p:cNvPr>
              <p:cNvSpPr/>
              <p:nvPr/>
            </p:nvSpPr>
            <p:spPr>
              <a:xfrm rot="-10800000">
                <a:off x="3185686" y="2888833"/>
                <a:ext cx="192435" cy="129362"/>
              </a:xfrm>
              <a:custGeom>
                <a:avLst/>
                <a:gdLst>
                  <a:gd name="connsiteX0" fmla="*/ 0 w 192435"/>
                  <a:gd name="connsiteY0" fmla="*/ 0 h 129362"/>
                  <a:gd name="connsiteX1" fmla="*/ 192435 w 192435"/>
                  <a:gd name="connsiteY1" fmla="*/ 0 h 129362"/>
                  <a:gd name="connsiteX2" fmla="*/ 192435 w 192435"/>
                  <a:gd name="connsiteY2" fmla="*/ 129363 h 129362"/>
                  <a:gd name="connsiteX3" fmla="*/ 0 w 192435"/>
                  <a:gd name="connsiteY3" fmla="*/ 129363 h 129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435" h="129362">
                    <a:moveTo>
                      <a:pt x="0" y="0"/>
                    </a:moveTo>
                    <a:lnTo>
                      <a:pt x="192435" y="0"/>
                    </a:lnTo>
                    <a:lnTo>
                      <a:pt x="192435" y="129363"/>
                    </a:lnTo>
                    <a:lnTo>
                      <a:pt x="0" y="12936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0" name="Freeform: Shape 619">
                <a:extLst>
                  <a:ext uri="{FF2B5EF4-FFF2-40B4-BE49-F238E27FC236}">
                    <a16:creationId xmlns:a16="http://schemas.microsoft.com/office/drawing/2014/main" id="{5D3FEAFA-5ADE-48A4-AE44-9E91F322386C}"/>
                  </a:ext>
                </a:extLst>
              </p:cNvPr>
              <p:cNvSpPr/>
              <p:nvPr/>
            </p:nvSpPr>
            <p:spPr>
              <a:xfrm rot="-10800000">
                <a:off x="3700753" y="2699270"/>
                <a:ext cx="194365" cy="30892"/>
              </a:xfrm>
              <a:custGeom>
                <a:avLst/>
                <a:gdLst>
                  <a:gd name="connsiteX0" fmla="*/ 0 w 194365"/>
                  <a:gd name="connsiteY0" fmla="*/ 0 h 30892"/>
                  <a:gd name="connsiteX1" fmla="*/ 194366 w 194365"/>
                  <a:gd name="connsiteY1" fmla="*/ 0 h 30892"/>
                  <a:gd name="connsiteX2" fmla="*/ 194366 w 194365"/>
                  <a:gd name="connsiteY2" fmla="*/ 30892 h 30892"/>
                  <a:gd name="connsiteX3" fmla="*/ 0 w 194365"/>
                  <a:gd name="connsiteY3" fmla="*/ 30892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65" h="30892">
                    <a:moveTo>
                      <a:pt x="0" y="0"/>
                    </a:moveTo>
                    <a:lnTo>
                      <a:pt x="194366" y="0"/>
                    </a:lnTo>
                    <a:lnTo>
                      <a:pt x="194366" y="30892"/>
                    </a:lnTo>
                    <a:lnTo>
                      <a:pt x="0" y="30892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1" name="Freeform: Shape 620">
                <a:extLst>
                  <a:ext uri="{FF2B5EF4-FFF2-40B4-BE49-F238E27FC236}">
                    <a16:creationId xmlns:a16="http://schemas.microsoft.com/office/drawing/2014/main" id="{072DD529-B4B7-488E-8E9C-FA9CA3B81375}"/>
                  </a:ext>
                </a:extLst>
              </p:cNvPr>
              <p:cNvSpPr/>
              <p:nvPr/>
            </p:nvSpPr>
            <p:spPr>
              <a:xfrm rot="-10800000">
                <a:off x="3700753" y="2751302"/>
                <a:ext cx="194365" cy="30892"/>
              </a:xfrm>
              <a:custGeom>
                <a:avLst/>
                <a:gdLst>
                  <a:gd name="connsiteX0" fmla="*/ 0 w 194365"/>
                  <a:gd name="connsiteY0" fmla="*/ 0 h 30892"/>
                  <a:gd name="connsiteX1" fmla="*/ 194366 w 194365"/>
                  <a:gd name="connsiteY1" fmla="*/ 0 h 30892"/>
                  <a:gd name="connsiteX2" fmla="*/ 194366 w 194365"/>
                  <a:gd name="connsiteY2" fmla="*/ 30893 h 30892"/>
                  <a:gd name="connsiteX3" fmla="*/ 0 w 194365"/>
                  <a:gd name="connsiteY3" fmla="*/ 30893 h 30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65" h="30892">
                    <a:moveTo>
                      <a:pt x="0" y="0"/>
                    </a:moveTo>
                    <a:lnTo>
                      <a:pt x="194366" y="0"/>
                    </a:lnTo>
                    <a:lnTo>
                      <a:pt x="194366" y="30893"/>
                    </a:lnTo>
                    <a:lnTo>
                      <a:pt x="0" y="30893"/>
                    </a:lnTo>
                    <a:close/>
                  </a:path>
                </a:pathLst>
              </a:custGeom>
              <a:solidFill>
                <a:srgbClr val="F1A34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2" name="Freeform: Shape 621">
                <a:extLst>
                  <a:ext uri="{FF2B5EF4-FFF2-40B4-BE49-F238E27FC236}">
                    <a16:creationId xmlns:a16="http://schemas.microsoft.com/office/drawing/2014/main" id="{4213B2BC-9352-4BBC-BBEE-19FBA9C530AD}"/>
                  </a:ext>
                </a:extLst>
              </p:cNvPr>
              <p:cNvSpPr/>
              <p:nvPr/>
            </p:nvSpPr>
            <p:spPr>
              <a:xfrm rot="-10800000">
                <a:off x="3432201" y="2831082"/>
                <a:ext cx="213030" cy="15446"/>
              </a:xfrm>
              <a:custGeom>
                <a:avLst/>
                <a:gdLst>
                  <a:gd name="connsiteX0" fmla="*/ 0 w 213030"/>
                  <a:gd name="connsiteY0" fmla="*/ 0 h 15446"/>
                  <a:gd name="connsiteX1" fmla="*/ 213030 w 213030"/>
                  <a:gd name="connsiteY1" fmla="*/ 0 h 15446"/>
                  <a:gd name="connsiteX2" fmla="*/ 213030 w 213030"/>
                  <a:gd name="connsiteY2" fmla="*/ 15446 h 15446"/>
                  <a:gd name="connsiteX3" fmla="*/ 0 w 213030"/>
                  <a:gd name="connsiteY3" fmla="*/ 15446 h 15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030" h="15446">
                    <a:moveTo>
                      <a:pt x="0" y="0"/>
                    </a:moveTo>
                    <a:lnTo>
                      <a:pt x="213030" y="0"/>
                    </a:lnTo>
                    <a:lnTo>
                      <a:pt x="213030" y="15446"/>
                    </a:lnTo>
                    <a:lnTo>
                      <a:pt x="0" y="15446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3" name="Freeform: Shape 622">
                <a:extLst>
                  <a:ext uri="{FF2B5EF4-FFF2-40B4-BE49-F238E27FC236}">
                    <a16:creationId xmlns:a16="http://schemas.microsoft.com/office/drawing/2014/main" id="{C58CC714-E92D-418F-AE55-972B794E0E41}"/>
                  </a:ext>
                </a:extLst>
              </p:cNvPr>
              <p:cNvSpPr/>
              <p:nvPr/>
            </p:nvSpPr>
            <p:spPr>
              <a:xfrm>
                <a:off x="5480238" y="2788699"/>
                <a:ext cx="188573" cy="138373"/>
              </a:xfrm>
              <a:custGeom>
                <a:avLst/>
                <a:gdLst>
                  <a:gd name="connsiteX0" fmla="*/ 94609 w 188573"/>
                  <a:gd name="connsiteY0" fmla="*/ 138373 h 138373"/>
                  <a:gd name="connsiteX1" fmla="*/ 94609 w 188573"/>
                  <a:gd name="connsiteY1" fmla="*/ 138373 h 138373"/>
                  <a:gd name="connsiteX2" fmla="*/ 188574 w 188573"/>
                  <a:gd name="connsiteY2" fmla="*/ 83667 h 138373"/>
                  <a:gd name="connsiteX3" fmla="*/ 188574 w 188573"/>
                  <a:gd name="connsiteY3" fmla="*/ 0 h 138373"/>
                  <a:gd name="connsiteX4" fmla="*/ 0 w 188573"/>
                  <a:gd name="connsiteY4" fmla="*/ 0 h 138373"/>
                  <a:gd name="connsiteX5" fmla="*/ 0 w 188573"/>
                  <a:gd name="connsiteY5" fmla="*/ 83667 h 138373"/>
                  <a:gd name="connsiteX6" fmla="*/ 94609 w 188573"/>
                  <a:gd name="connsiteY6" fmla="*/ 138373 h 138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8573" h="138373">
                    <a:moveTo>
                      <a:pt x="94609" y="138373"/>
                    </a:moveTo>
                    <a:lnTo>
                      <a:pt x="94609" y="138373"/>
                    </a:lnTo>
                    <a:cubicBezTo>
                      <a:pt x="146740" y="138373"/>
                      <a:pt x="188574" y="113917"/>
                      <a:pt x="188574" y="83667"/>
                    </a:cubicBezTo>
                    <a:lnTo>
                      <a:pt x="188574" y="0"/>
                    </a:lnTo>
                    <a:lnTo>
                      <a:pt x="0" y="0"/>
                    </a:lnTo>
                    <a:lnTo>
                      <a:pt x="0" y="83667"/>
                    </a:lnTo>
                    <a:cubicBezTo>
                      <a:pt x="644" y="113917"/>
                      <a:pt x="42478" y="138373"/>
                      <a:pt x="94609" y="138373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4" name="Freeform: Shape 623">
                <a:extLst>
                  <a:ext uri="{FF2B5EF4-FFF2-40B4-BE49-F238E27FC236}">
                    <a16:creationId xmlns:a16="http://schemas.microsoft.com/office/drawing/2014/main" id="{7FD616E5-5D01-4005-AEB6-A3DA3CA93EDD}"/>
                  </a:ext>
                </a:extLst>
              </p:cNvPr>
              <p:cNvSpPr/>
              <p:nvPr/>
            </p:nvSpPr>
            <p:spPr>
              <a:xfrm rot="-10800000">
                <a:off x="4706549" y="2727606"/>
                <a:ext cx="215604" cy="16733"/>
              </a:xfrm>
              <a:custGeom>
                <a:avLst/>
                <a:gdLst>
                  <a:gd name="connsiteX0" fmla="*/ 0 w 215604"/>
                  <a:gd name="connsiteY0" fmla="*/ 0 h 16733"/>
                  <a:gd name="connsiteX1" fmla="*/ 215605 w 215604"/>
                  <a:gd name="connsiteY1" fmla="*/ 0 h 16733"/>
                  <a:gd name="connsiteX2" fmla="*/ 215605 w 215604"/>
                  <a:gd name="connsiteY2" fmla="*/ 16733 h 16733"/>
                  <a:gd name="connsiteX3" fmla="*/ 0 w 215604"/>
                  <a:gd name="connsiteY3" fmla="*/ 16733 h 16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5604" h="16733">
                    <a:moveTo>
                      <a:pt x="0" y="0"/>
                    </a:moveTo>
                    <a:lnTo>
                      <a:pt x="215605" y="0"/>
                    </a:lnTo>
                    <a:lnTo>
                      <a:pt x="215605" y="16733"/>
                    </a:lnTo>
                    <a:lnTo>
                      <a:pt x="0" y="16733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5" name="Freeform: Shape 624">
                <a:extLst>
                  <a:ext uri="{FF2B5EF4-FFF2-40B4-BE49-F238E27FC236}">
                    <a16:creationId xmlns:a16="http://schemas.microsoft.com/office/drawing/2014/main" id="{9AE5F89E-0BFC-46AF-A9A7-3C9AFC9ED2CD}"/>
                  </a:ext>
                </a:extLst>
              </p:cNvPr>
              <p:cNvSpPr/>
              <p:nvPr/>
            </p:nvSpPr>
            <p:spPr>
              <a:xfrm rot="-10800000">
                <a:off x="4958842" y="3486518"/>
                <a:ext cx="214317" cy="26387"/>
              </a:xfrm>
              <a:custGeom>
                <a:avLst/>
                <a:gdLst>
                  <a:gd name="connsiteX0" fmla="*/ 0 w 214317"/>
                  <a:gd name="connsiteY0" fmla="*/ 0 h 26387"/>
                  <a:gd name="connsiteX1" fmla="*/ 214318 w 214317"/>
                  <a:gd name="connsiteY1" fmla="*/ 0 h 26387"/>
                  <a:gd name="connsiteX2" fmla="*/ 214318 w 214317"/>
                  <a:gd name="connsiteY2" fmla="*/ 26387 h 26387"/>
                  <a:gd name="connsiteX3" fmla="*/ 0 w 214317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317" h="26387">
                    <a:moveTo>
                      <a:pt x="0" y="0"/>
                    </a:moveTo>
                    <a:lnTo>
                      <a:pt x="214318" y="0"/>
                    </a:lnTo>
                    <a:lnTo>
                      <a:pt x="214318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6" name="Freeform: Shape 625">
                <a:extLst>
                  <a:ext uri="{FF2B5EF4-FFF2-40B4-BE49-F238E27FC236}">
                    <a16:creationId xmlns:a16="http://schemas.microsoft.com/office/drawing/2014/main" id="{DE5B7A10-7612-423E-845B-EF37E389EC33}"/>
                  </a:ext>
                </a:extLst>
              </p:cNvPr>
              <p:cNvSpPr/>
              <p:nvPr/>
            </p:nvSpPr>
            <p:spPr>
              <a:xfrm rot="-10800000">
                <a:off x="4958842" y="3450852"/>
                <a:ext cx="214317" cy="26387"/>
              </a:xfrm>
              <a:custGeom>
                <a:avLst/>
                <a:gdLst>
                  <a:gd name="connsiteX0" fmla="*/ 0 w 214317"/>
                  <a:gd name="connsiteY0" fmla="*/ 0 h 26387"/>
                  <a:gd name="connsiteX1" fmla="*/ 214318 w 214317"/>
                  <a:gd name="connsiteY1" fmla="*/ 0 h 26387"/>
                  <a:gd name="connsiteX2" fmla="*/ 214318 w 214317"/>
                  <a:gd name="connsiteY2" fmla="*/ 26387 h 26387"/>
                  <a:gd name="connsiteX3" fmla="*/ 0 w 214317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317" h="26387">
                    <a:moveTo>
                      <a:pt x="0" y="0"/>
                    </a:moveTo>
                    <a:lnTo>
                      <a:pt x="214318" y="0"/>
                    </a:lnTo>
                    <a:lnTo>
                      <a:pt x="214318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7" name="Freeform: Shape 626">
                <a:extLst>
                  <a:ext uri="{FF2B5EF4-FFF2-40B4-BE49-F238E27FC236}">
                    <a16:creationId xmlns:a16="http://schemas.microsoft.com/office/drawing/2014/main" id="{E4C4EB49-0E61-4509-8E07-1D57A145E91C}"/>
                  </a:ext>
                </a:extLst>
              </p:cNvPr>
              <p:cNvSpPr/>
              <p:nvPr/>
            </p:nvSpPr>
            <p:spPr>
              <a:xfrm>
                <a:off x="4973084" y="3319022"/>
                <a:ext cx="185355" cy="108124"/>
              </a:xfrm>
              <a:custGeom>
                <a:avLst/>
                <a:gdLst>
                  <a:gd name="connsiteX0" fmla="*/ 92678 w 185355"/>
                  <a:gd name="connsiteY0" fmla="*/ 108124 h 108124"/>
                  <a:gd name="connsiteX1" fmla="*/ 92678 w 185355"/>
                  <a:gd name="connsiteY1" fmla="*/ 108124 h 108124"/>
                  <a:gd name="connsiteX2" fmla="*/ 185356 w 185355"/>
                  <a:gd name="connsiteY2" fmla="*/ 54062 h 108124"/>
                  <a:gd name="connsiteX3" fmla="*/ 185356 w 185355"/>
                  <a:gd name="connsiteY3" fmla="*/ 54062 h 108124"/>
                  <a:gd name="connsiteX4" fmla="*/ 92678 w 185355"/>
                  <a:gd name="connsiteY4" fmla="*/ 0 h 108124"/>
                  <a:gd name="connsiteX5" fmla="*/ 92678 w 185355"/>
                  <a:gd name="connsiteY5" fmla="*/ 0 h 108124"/>
                  <a:gd name="connsiteX6" fmla="*/ 0 w 185355"/>
                  <a:gd name="connsiteY6" fmla="*/ 54062 h 108124"/>
                  <a:gd name="connsiteX7" fmla="*/ 0 w 185355"/>
                  <a:gd name="connsiteY7" fmla="*/ 54062 h 108124"/>
                  <a:gd name="connsiteX8" fmla="*/ 92678 w 185355"/>
                  <a:gd name="connsiteY8" fmla="*/ 108124 h 108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5355" h="108124">
                    <a:moveTo>
                      <a:pt x="92678" y="108124"/>
                    </a:moveTo>
                    <a:lnTo>
                      <a:pt x="92678" y="108124"/>
                    </a:lnTo>
                    <a:cubicBezTo>
                      <a:pt x="144166" y="108124"/>
                      <a:pt x="185356" y="84311"/>
                      <a:pt x="185356" y="54062"/>
                    </a:cubicBezTo>
                    <a:lnTo>
                      <a:pt x="185356" y="54062"/>
                    </a:lnTo>
                    <a:cubicBezTo>
                      <a:pt x="185356" y="24457"/>
                      <a:pt x="143522" y="0"/>
                      <a:pt x="92678" y="0"/>
                    </a:cubicBezTo>
                    <a:lnTo>
                      <a:pt x="92678" y="0"/>
                    </a:lnTo>
                    <a:cubicBezTo>
                      <a:pt x="41190" y="0"/>
                      <a:pt x="0" y="23813"/>
                      <a:pt x="0" y="54062"/>
                    </a:cubicBezTo>
                    <a:lnTo>
                      <a:pt x="0" y="54062"/>
                    </a:lnTo>
                    <a:cubicBezTo>
                      <a:pt x="0" y="83667"/>
                      <a:pt x="41190" y="108124"/>
                      <a:pt x="92678" y="108124"/>
                    </a:cubicBezTo>
                    <a:close/>
                  </a:path>
                </a:pathLst>
              </a:custGeom>
              <a:solidFill>
                <a:srgbClr val="35488B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8" name="Freeform: Shape 627">
                <a:extLst>
                  <a:ext uri="{FF2B5EF4-FFF2-40B4-BE49-F238E27FC236}">
                    <a16:creationId xmlns:a16="http://schemas.microsoft.com/office/drawing/2014/main" id="{F25A704E-97EF-4F39-BE7F-9AFCFBFED4C1}"/>
                  </a:ext>
                </a:extLst>
              </p:cNvPr>
              <p:cNvSpPr/>
              <p:nvPr/>
            </p:nvSpPr>
            <p:spPr>
              <a:xfrm rot="-10800000">
                <a:off x="5225959" y="2959994"/>
                <a:ext cx="187286" cy="259369"/>
              </a:xfrm>
              <a:custGeom>
                <a:avLst/>
                <a:gdLst>
                  <a:gd name="connsiteX0" fmla="*/ 0 w 187286"/>
                  <a:gd name="connsiteY0" fmla="*/ 0 h 259369"/>
                  <a:gd name="connsiteX1" fmla="*/ 187286 w 187286"/>
                  <a:gd name="connsiteY1" fmla="*/ 0 h 259369"/>
                  <a:gd name="connsiteX2" fmla="*/ 187286 w 187286"/>
                  <a:gd name="connsiteY2" fmla="*/ 259369 h 259369"/>
                  <a:gd name="connsiteX3" fmla="*/ 0 w 187286"/>
                  <a:gd name="connsiteY3" fmla="*/ 259369 h 259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286" h="259369">
                    <a:moveTo>
                      <a:pt x="0" y="0"/>
                    </a:moveTo>
                    <a:lnTo>
                      <a:pt x="187286" y="0"/>
                    </a:lnTo>
                    <a:lnTo>
                      <a:pt x="187286" y="259369"/>
                    </a:lnTo>
                    <a:lnTo>
                      <a:pt x="0" y="25936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9" name="Freeform: Shape 628">
                <a:extLst>
                  <a:ext uri="{FF2B5EF4-FFF2-40B4-BE49-F238E27FC236}">
                    <a16:creationId xmlns:a16="http://schemas.microsoft.com/office/drawing/2014/main" id="{B215B391-B621-4C2A-AD79-904E63F4D970}"/>
                  </a:ext>
                </a:extLst>
              </p:cNvPr>
              <p:cNvSpPr/>
              <p:nvPr/>
            </p:nvSpPr>
            <p:spPr>
              <a:xfrm rot="-10800000">
                <a:off x="4457700" y="2905338"/>
                <a:ext cx="200158" cy="26387"/>
              </a:xfrm>
              <a:custGeom>
                <a:avLst/>
                <a:gdLst>
                  <a:gd name="connsiteX0" fmla="*/ 0 w 200158"/>
                  <a:gd name="connsiteY0" fmla="*/ 0 h 26387"/>
                  <a:gd name="connsiteX1" fmla="*/ 200158 w 200158"/>
                  <a:gd name="connsiteY1" fmla="*/ 0 h 26387"/>
                  <a:gd name="connsiteX2" fmla="*/ 200158 w 200158"/>
                  <a:gd name="connsiteY2" fmla="*/ 26388 h 26387"/>
                  <a:gd name="connsiteX3" fmla="*/ 0 w 200158"/>
                  <a:gd name="connsiteY3" fmla="*/ 26388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58" h="26387">
                    <a:moveTo>
                      <a:pt x="0" y="0"/>
                    </a:moveTo>
                    <a:lnTo>
                      <a:pt x="200158" y="0"/>
                    </a:lnTo>
                    <a:lnTo>
                      <a:pt x="200158" y="26388"/>
                    </a:lnTo>
                    <a:lnTo>
                      <a:pt x="0" y="26388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0" name="Freeform: Shape 629">
                <a:extLst>
                  <a:ext uri="{FF2B5EF4-FFF2-40B4-BE49-F238E27FC236}">
                    <a16:creationId xmlns:a16="http://schemas.microsoft.com/office/drawing/2014/main" id="{732C50AE-5CB4-4D55-8D36-5C1E7B9FF68B}"/>
                  </a:ext>
                </a:extLst>
              </p:cNvPr>
              <p:cNvSpPr/>
              <p:nvPr/>
            </p:nvSpPr>
            <p:spPr>
              <a:xfrm rot="-10800000">
                <a:off x="4455751" y="3039406"/>
                <a:ext cx="200158" cy="26387"/>
              </a:xfrm>
              <a:custGeom>
                <a:avLst/>
                <a:gdLst>
                  <a:gd name="connsiteX0" fmla="*/ 0 w 200158"/>
                  <a:gd name="connsiteY0" fmla="*/ 0 h 26387"/>
                  <a:gd name="connsiteX1" fmla="*/ 200158 w 200158"/>
                  <a:gd name="connsiteY1" fmla="*/ 0 h 26387"/>
                  <a:gd name="connsiteX2" fmla="*/ 200158 w 200158"/>
                  <a:gd name="connsiteY2" fmla="*/ 26387 h 26387"/>
                  <a:gd name="connsiteX3" fmla="*/ 0 w 200158"/>
                  <a:gd name="connsiteY3" fmla="*/ 26387 h 2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58" h="26387">
                    <a:moveTo>
                      <a:pt x="0" y="0"/>
                    </a:moveTo>
                    <a:lnTo>
                      <a:pt x="200158" y="0"/>
                    </a:lnTo>
                    <a:lnTo>
                      <a:pt x="200158" y="26387"/>
                    </a:lnTo>
                    <a:lnTo>
                      <a:pt x="0" y="26387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1" name="Freeform: Shape 630">
                <a:extLst>
                  <a:ext uri="{FF2B5EF4-FFF2-40B4-BE49-F238E27FC236}">
                    <a16:creationId xmlns:a16="http://schemas.microsoft.com/office/drawing/2014/main" id="{5E0DB930-2725-408C-AD70-6B8530F54DF6}"/>
                  </a:ext>
                </a:extLst>
              </p:cNvPr>
              <p:cNvSpPr/>
              <p:nvPr/>
            </p:nvSpPr>
            <p:spPr>
              <a:xfrm>
                <a:off x="2927737" y="2920636"/>
                <a:ext cx="209812" cy="39903"/>
              </a:xfrm>
              <a:custGeom>
                <a:avLst/>
                <a:gdLst>
                  <a:gd name="connsiteX0" fmla="*/ 34754 w 209812"/>
                  <a:gd name="connsiteY0" fmla="*/ 39903 h 39903"/>
                  <a:gd name="connsiteX1" fmla="*/ 175058 w 209812"/>
                  <a:gd name="connsiteY1" fmla="*/ 39903 h 39903"/>
                  <a:gd name="connsiteX2" fmla="*/ 209812 w 209812"/>
                  <a:gd name="connsiteY2" fmla="*/ 19952 h 39903"/>
                  <a:gd name="connsiteX3" fmla="*/ 209812 w 209812"/>
                  <a:gd name="connsiteY3" fmla="*/ 19952 h 39903"/>
                  <a:gd name="connsiteX4" fmla="*/ 175058 w 209812"/>
                  <a:gd name="connsiteY4" fmla="*/ 0 h 39903"/>
                  <a:gd name="connsiteX5" fmla="*/ 34754 w 209812"/>
                  <a:gd name="connsiteY5" fmla="*/ 0 h 39903"/>
                  <a:gd name="connsiteX6" fmla="*/ 0 w 209812"/>
                  <a:gd name="connsiteY6" fmla="*/ 19952 h 39903"/>
                  <a:gd name="connsiteX7" fmla="*/ 0 w 209812"/>
                  <a:gd name="connsiteY7" fmla="*/ 19952 h 39903"/>
                  <a:gd name="connsiteX8" fmla="*/ 34754 w 209812"/>
                  <a:gd name="connsiteY8" fmla="*/ 39903 h 39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9812" h="39903">
                    <a:moveTo>
                      <a:pt x="34754" y="39903"/>
                    </a:moveTo>
                    <a:lnTo>
                      <a:pt x="175058" y="39903"/>
                    </a:lnTo>
                    <a:cubicBezTo>
                      <a:pt x="194366" y="39903"/>
                      <a:pt x="209812" y="30893"/>
                      <a:pt x="209812" y="19952"/>
                    </a:cubicBezTo>
                    <a:lnTo>
                      <a:pt x="209812" y="19952"/>
                    </a:lnTo>
                    <a:cubicBezTo>
                      <a:pt x="209812" y="9010"/>
                      <a:pt x="194366" y="0"/>
                      <a:pt x="175058" y="0"/>
                    </a:cubicBezTo>
                    <a:lnTo>
                      <a:pt x="34754" y="0"/>
                    </a:lnTo>
                    <a:cubicBezTo>
                      <a:pt x="15446" y="0"/>
                      <a:pt x="0" y="9010"/>
                      <a:pt x="0" y="19952"/>
                    </a:cubicBezTo>
                    <a:lnTo>
                      <a:pt x="0" y="19952"/>
                    </a:lnTo>
                    <a:cubicBezTo>
                      <a:pt x="0" y="30893"/>
                      <a:pt x="15446" y="39903"/>
                      <a:pt x="34754" y="39903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32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2262679" y="4857270"/>
              <a:ext cx="3437441" cy="854051"/>
              <a:chOff x="2262679" y="4857270"/>
              <a:chExt cx="3437441" cy="854051"/>
            </a:xfrm>
          </p:grpSpPr>
          <p:grpSp>
            <p:nvGrpSpPr>
              <p:cNvPr id="633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2262679" y="4857270"/>
                <a:ext cx="3437441" cy="854051"/>
                <a:chOff x="2262679" y="4857270"/>
                <a:chExt cx="3437441" cy="854051"/>
              </a:xfrm>
            </p:grpSpPr>
            <p:sp>
              <p:nvSpPr>
                <p:cNvPr id="634" name="Freeform: Shape 633">
                  <a:extLst>
                    <a:ext uri="{FF2B5EF4-FFF2-40B4-BE49-F238E27FC236}">
                      <a16:creationId xmlns:a16="http://schemas.microsoft.com/office/drawing/2014/main" id="{30A32837-6F7B-4BD0-9B36-6D11B439AECB}"/>
                    </a:ext>
                  </a:extLst>
                </p:cNvPr>
                <p:cNvSpPr/>
                <p:nvPr/>
              </p:nvSpPr>
              <p:spPr>
                <a:xfrm rot="-10800000">
                  <a:off x="4471790" y="5080157"/>
                  <a:ext cx="245853" cy="630723"/>
                </a:xfrm>
                <a:custGeom>
                  <a:avLst/>
                  <a:gdLst>
                    <a:gd name="connsiteX0" fmla="*/ 0 w 245853"/>
                    <a:gd name="connsiteY0" fmla="*/ 0 h 630723"/>
                    <a:gd name="connsiteX1" fmla="*/ 245854 w 245853"/>
                    <a:gd name="connsiteY1" fmla="*/ 0 h 630723"/>
                    <a:gd name="connsiteX2" fmla="*/ 245854 w 245853"/>
                    <a:gd name="connsiteY2" fmla="*/ 630724 h 630723"/>
                    <a:gd name="connsiteX3" fmla="*/ 0 w 245853"/>
                    <a:gd name="connsiteY3" fmla="*/ 630724 h 630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630723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630724"/>
                      </a:lnTo>
                      <a:lnTo>
                        <a:pt x="0" y="630724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5" name="Freeform: Shape 634">
                  <a:extLst>
                    <a:ext uri="{FF2B5EF4-FFF2-40B4-BE49-F238E27FC236}">
                      <a16:creationId xmlns:a16="http://schemas.microsoft.com/office/drawing/2014/main" id="{7E3279ED-0061-45A1-8CF5-F9C899776515}"/>
                    </a:ext>
                  </a:extLst>
                </p:cNvPr>
                <p:cNvSpPr/>
                <p:nvPr/>
              </p:nvSpPr>
              <p:spPr>
                <a:xfrm rot="-10800000">
                  <a:off x="2507242" y="5080157"/>
                  <a:ext cx="245853" cy="630723"/>
                </a:xfrm>
                <a:custGeom>
                  <a:avLst/>
                  <a:gdLst>
                    <a:gd name="connsiteX0" fmla="*/ 0 w 245853"/>
                    <a:gd name="connsiteY0" fmla="*/ 0 h 630723"/>
                    <a:gd name="connsiteX1" fmla="*/ 245854 w 245853"/>
                    <a:gd name="connsiteY1" fmla="*/ 0 h 630723"/>
                    <a:gd name="connsiteX2" fmla="*/ 245854 w 245853"/>
                    <a:gd name="connsiteY2" fmla="*/ 630724 h 630723"/>
                    <a:gd name="connsiteX3" fmla="*/ 0 w 245853"/>
                    <a:gd name="connsiteY3" fmla="*/ 630724 h 630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630723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630724"/>
                      </a:lnTo>
                      <a:lnTo>
                        <a:pt x="0" y="63072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6" name="Freeform: Shape 635">
                  <a:extLst>
                    <a:ext uri="{FF2B5EF4-FFF2-40B4-BE49-F238E27FC236}">
                      <a16:creationId xmlns:a16="http://schemas.microsoft.com/office/drawing/2014/main" id="{CCDAC12F-95ED-47E7-97C8-C82C548448B5}"/>
                    </a:ext>
                  </a:extLst>
                </p:cNvPr>
                <p:cNvSpPr/>
                <p:nvPr/>
              </p:nvSpPr>
              <p:spPr>
                <a:xfrm rot="-10800000">
                  <a:off x="3244824" y="5057638"/>
                  <a:ext cx="245853" cy="653249"/>
                </a:xfrm>
                <a:custGeom>
                  <a:avLst/>
                  <a:gdLst>
                    <a:gd name="connsiteX0" fmla="*/ 0 w 245853"/>
                    <a:gd name="connsiteY0" fmla="*/ 0 h 653249"/>
                    <a:gd name="connsiteX1" fmla="*/ 245854 w 245853"/>
                    <a:gd name="connsiteY1" fmla="*/ 0 h 653249"/>
                    <a:gd name="connsiteX2" fmla="*/ 245854 w 245853"/>
                    <a:gd name="connsiteY2" fmla="*/ 653250 h 653249"/>
                    <a:gd name="connsiteX3" fmla="*/ 0 w 245853"/>
                    <a:gd name="connsiteY3" fmla="*/ 653250 h 653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653249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653250"/>
                      </a:lnTo>
                      <a:lnTo>
                        <a:pt x="0" y="65325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7" name="Freeform: Shape 636">
                  <a:extLst>
                    <a:ext uri="{FF2B5EF4-FFF2-40B4-BE49-F238E27FC236}">
                      <a16:creationId xmlns:a16="http://schemas.microsoft.com/office/drawing/2014/main" id="{C0A94CA5-3834-4C62-83FB-AAD0FAE85E09}"/>
                    </a:ext>
                  </a:extLst>
                </p:cNvPr>
                <p:cNvSpPr/>
                <p:nvPr/>
              </p:nvSpPr>
              <p:spPr>
                <a:xfrm rot="-10800000">
                  <a:off x="4226144" y="5057638"/>
                  <a:ext cx="245853" cy="653249"/>
                </a:xfrm>
                <a:custGeom>
                  <a:avLst/>
                  <a:gdLst>
                    <a:gd name="connsiteX0" fmla="*/ 0 w 245853"/>
                    <a:gd name="connsiteY0" fmla="*/ 0 h 653249"/>
                    <a:gd name="connsiteX1" fmla="*/ 245854 w 245853"/>
                    <a:gd name="connsiteY1" fmla="*/ 0 h 653249"/>
                    <a:gd name="connsiteX2" fmla="*/ 245854 w 245853"/>
                    <a:gd name="connsiteY2" fmla="*/ 653250 h 653249"/>
                    <a:gd name="connsiteX3" fmla="*/ 0 w 245853"/>
                    <a:gd name="connsiteY3" fmla="*/ 653250 h 653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653249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653250"/>
                      </a:lnTo>
                      <a:lnTo>
                        <a:pt x="0" y="65325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8" name="Freeform: Shape 637">
                  <a:extLst>
                    <a:ext uri="{FF2B5EF4-FFF2-40B4-BE49-F238E27FC236}">
                      <a16:creationId xmlns:a16="http://schemas.microsoft.com/office/drawing/2014/main" id="{9CA6FDA5-FADB-4CF2-B5E4-B77705C4A207}"/>
                    </a:ext>
                  </a:extLst>
                </p:cNvPr>
                <p:cNvSpPr/>
                <p:nvPr/>
              </p:nvSpPr>
              <p:spPr>
                <a:xfrm rot="-10800000">
                  <a:off x="3490428" y="5145693"/>
                  <a:ext cx="245853" cy="565077"/>
                </a:xfrm>
                <a:custGeom>
                  <a:avLst/>
                  <a:gdLst>
                    <a:gd name="connsiteX0" fmla="*/ 0 w 245853"/>
                    <a:gd name="connsiteY0" fmla="*/ 0 h 565077"/>
                    <a:gd name="connsiteX1" fmla="*/ 245854 w 245853"/>
                    <a:gd name="connsiteY1" fmla="*/ 0 h 565077"/>
                    <a:gd name="connsiteX2" fmla="*/ 245854 w 245853"/>
                    <a:gd name="connsiteY2" fmla="*/ 565077 h 565077"/>
                    <a:gd name="connsiteX3" fmla="*/ 0 w 245853"/>
                    <a:gd name="connsiteY3" fmla="*/ 565077 h 56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565077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565077"/>
                      </a:lnTo>
                      <a:lnTo>
                        <a:pt x="0" y="565077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9" name="Freeform: Shape 638">
                  <a:extLst>
                    <a:ext uri="{FF2B5EF4-FFF2-40B4-BE49-F238E27FC236}">
                      <a16:creationId xmlns:a16="http://schemas.microsoft.com/office/drawing/2014/main" id="{5F891BCB-FE71-45CE-9546-7F7E78561F5C}"/>
                    </a:ext>
                  </a:extLst>
                </p:cNvPr>
                <p:cNvSpPr/>
                <p:nvPr/>
              </p:nvSpPr>
              <p:spPr>
                <a:xfrm rot="-10800000">
                  <a:off x="5207977" y="4857270"/>
                  <a:ext cx="245853" cy="854051"/>
                </a:xfrm>
                <a:custGeom>
                  <a:avLst/>
                  <a:gdLst>
                    <a:gd name="connsiteX0" fmla="*/ 0 w 245853"/>
                    <a:gd name="connsiteY0" fmla="*/ 0 h 854051"/>
                    <a:gd name="connsiteX1" fmla="*/ 245853 w 245853"/>
                    <a:gd name="connsiteY1" fmla="*/ 0 h 854051"/>
                    <a:gd name="connsiteX2" fmla="*/ 245853 w 245853"/>
                    <a:gd name="connsiteY2" fmla="*/ 854052 h 854051"/>
                    <a:gd name="connsiteX3" fmla="*/ 0 w 245853"/>
                    <a:gd name="connsiteY3" fmla="*/ 854052 h 854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854051">
                      <a:moveTo>
                        <a:pt x="0" y="0"/>
                      </a:moveTo>
                      <a:lnTo>
                        <a:pt x="245853" y="0"/>
                      </a:lnTo>
                      <a:lnTo>
                        <a:pt x="245853" y="854052"/>
                      </a:lnTo>
                      <a:lnTo>
                        <a:pt x="0" y="854052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0" name="Freeform: Shape 639">
                  <a:extLst>
                    <a:ext uri="{FF2B5EF4-FFF2-40B4-BE49-F238E27FC236}">
                      <a16:creationId xmlns:a16="http://schemas.microsoft.com/office/drawing/2014/main" id="{2BDC848B-BC83-42D1-953D-817CB08A45B4}"/>
                    </a:ext>
                  </a:extLst>
                </p:cNvPr>
                <p:cNvSpPr/>
                <p:nvPr/>
              </p:nvSpPr>
              <p:spPr>
                <a:xfrm rot="-10800000">
                  <a:off x="2752888" y="4857270"/>
                  <a:ext cx="245853" cy="854051"/>
                </a:xfrm>
                <a:custGeom>
                  <a:avLst/>
                  <a:gdLst>
                    <a:gd name="connsiteX0" fmla="*/ 0 w 245853"/>
                    <a:gd name="connsiteY0" fmla="*/ 0 h 854051"/>
                    <a:gd name="connsiteX1" fmla="*/ 245854 w 245853"/>
                    <a:gd name="connsiteY1" fmla="*/ 0 h 854051"/>
                    <a:gd name="connsiteX2" fmla="*/ 245854 w 245853"/>
                    <a:gd name="connsiteY2" fmla="*/ 854052 h 854051"/>
                    <a:gd name="connsiteX3" fmla="*/ 0 w 245853"/>
                    <a:gd name="connsiteY3" fmla="*/ 854052 h 854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854051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854052"/>
                      </a:lnTo>
                      <a:lnTo>
                        <a:pt x="0" y="854052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1" name="Freeform: Shape 640">
                  <a:extLst>
                    <a:ext uri="{FF2B5EF4-FFF2-40B4-BE49-F238E27FC236}">
                      <a16:creationId xmlns:a16="http://schemas.microsoft.com/office/drawing/2014/main" id="{3E0C6593-6129-4AEB-9844-EC5700A3733C}"/>
                    </a:ext>
                  </a:extLst>
                </p:cNvPr>
                <p:cNvSpPr/>
                <p:nvPr/>
              </p:nvSpPr>
              <p:spPr>
                <a:xfrm rot="-10800000">
                  <a:off x="4716936" y="4916654"/>
                  <a:ext cx="245853" cy="794197"/>
                </a:xfrm>
                <a:custGeom>
                  <a:avLst/>
                  <a:gdLst>
                    <a:gd name="connsiteX0" fmla="*/ 0 w 245853"/>
                    <a:gd name="connsiteY0" fmla="*/ 0 h 794197"/>
                    <a:gd name="connsiteX1" fmla="*/ 245854 w 245853"/>
                    <a:gd name="connsiteY1" fmla="*/ 0 h 794197"/>
                    <a:gd name="connsiteX2" fmla="*/ 245854 w 245853"/>
                    <a:gd name="connsiteY2" fmla="*/ 794197 h 794197"/>
                    <a:gd name="connsiteX3" fmla="*/ 0 w 245853"/>
                    <a:gd name="connsiteY3" fmla="*/ 794197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794197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794197"/>
                      </a:lnTo>
                      <a:lnTo>
                        <a:pt x="0" y="794197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2" name="Freeform: Shape 641">
                  <a:extLst>
                    <a:ext uri="{FF2B5EF4-FFF2-40B4-BE49-F238E27FC236}">
                      <a16:creationId xmlns:a16="http://schemas.microsoft.com/office/drawing/2014/main" id="{9069E734-CC00-4708-B3DC-6710E8C40C78}"/>
                    </a:ext>
                  </a:extLst>
                </p:cNvPr>
                <p:cNvSpPr/>
                <p:nvPr/>
              </p:nvSpPr>
              <p:spPr>
                <a:xfrm rot="-10800000">
                  <a:off x="4962580" y="5125776"/>
                  <a:ext cx="245853" cy="585028"/>
                </a:xfrm>
                <a:custGeom>
                  <a:avLst/>
                  <a:gdLst>
                    <a:gd name="connsiteX0" fmla="*/ 0 w 245853"/>
                    <a:gd name="connsiteY0" fmla="*/ 0 h 585028"/>
                    <a:gd name="connsiteX1" fmla="*/ 245854 w 245853"/>
                    <a:gd name="connsiteY1" fmla="*/ 0 h 585028"/>
                    <a:gd name="connsiteX2" fmla="*/ 245854 w 245853"/>
                    <a:gd name="connsiteY2" fmla="*/ 585029 h 585028"/>
                    <a:gd name="connsiteX3" fmla="*/ 0 w 245853"/>
                    <a:gd name="connsiteY3" fmla="*/ 585029 h 58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585028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585029"/>
                      </a:lnTo>
                      <a:lnTo>
                        <a:pt x="0" y="58502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3" name="Freeform: Shape 642">
                  <a:extLst>
                    <a:ext uri="{FF2B5EF4-FFF2-40B4-BE49-F238E27FC236}">
                      <a16:creationId xmlns:a16="http://schemas.microsoft.com/office/drawing/2014/main" id="{4DDB728F-AE56-41F6-8D70-8386787D92EB}"/>
                    </a:ext>
                  </a:extLst>
                </p:cNvPr>
                <p:cNvSpPr/>
                <p:nvPr/>
              </p:nvSpPr>
              <p:spPr>
                <a:xfrm rot="-10800000">
                  <a:off x="5454267" y="4968030"/>
                  <a:ext cx="245853" cy="742709"/>
                </a:xfrm>
                <a:custGeom>
                  <a:avLst/>
                  <a:gdLst>
                    <a:gd name="connsiteX0" fmla="*/ 0 w 245853"/>
                    <a:gd name="connsiteY0" fmla="*/ 0 h 742709"/>
                    <a:gd name="connsiteX1" fmla="*/ 245854 w 245853"/>
                    <a:gd name="connsiteY1" fmla="*/ 0 h 742709"/>
                    <a:gd name="connsiteX2" fmla="*/ 245854 w 245853"/>
                    <a:gd name="connsiteY2" fmla="*/ 742710 h 742709"/>
                    <a:gd name="connsiteX3" fmla="*/ 0 w 245853"/>
                    <a:gd name="connsiteY3" fmla="*/ 742710 h 74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742709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742710"/>
                      </a:lnTo>
                      <a:lnTo>
                        <a:pt x="0" y="74271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4" name="Freeform: Shape 643">
                  <a:extLst>
                    <a:ext uri="{FF2B5EF4-FFF2-40B4-BE49-F238E27FC236}">
                      <a16:creationId xmlns:a16="http://schemas.microsoft.com/office/drawing/2014/main" id="{B6C67ACB-EBBF-463C-A1E2-5A368AC91B49}"/>
                    </a:ext>
                  </a:extLst>
                </p:cNvPr>
                <p:cNvSpPr/>
                <p:nvPr/>
              </p:nvSpPr>
              <p:spPr>
                <a:xfrm rot="-10800000">
                  <a:off x="2262679" y="4968030"/>
                  <a:ext cx="245853" cy="742709"/>
                </a:xfrm>
                <a:custGeom>
                  <a:avLst/>
                  <a:gdLst>
                    <a:gd name="connsiteX0" fmla="*/ 0 w 245853"/>
                    <a:gd name="connsiteY0" fmla="*/ 0 h 742709"/>
                    <a:gd name="connsiteX1" fmla="*/ 245854 w 245853"/>
                    <a:gd name="connsiteY1" fmla="*/ 0 h 742709"/>
                    <a:gd name="connsiteX2" fmla="*/ 245854 w 245853"/>
                    <a:gd name="connsiteY2" fmla="*/ 742710 h 742709"/>
                    <a:gd name="connsiteX3" fmla="*/ 0 w 245853"/>
                    <a:gd name="connsiteY3" fmla="*/ 742710 h 74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742709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742710"/>
                      </a:lnTo>
                      <a:lnTo>
                        <a:pt x="0" y="74271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5" name="Freeform: Shape 644">
                  <a:extLst>
                    <a:ext uri="{FF2B5EF4-FFF2-40B4-BE49-F238E27FC236}">
                      <a16:creationId xmlns:a16="http://schemas.microsoft.com/office/drawing/2014/main" id="{E934BBCF-7338-4CAE-9AA9-86ECDCAA4078}"/>
                    </a:ext>
                  </a:extLst>
                </p:cNvPr>
                <p:cNvSpPr/>
                <p:nvPr/>
              </p:nvSpPr>
              <p:spPr>
                <a:xfrm rot="-10800000">
                  <a:off x="2998534" y="4942923"/>
                  <a:ext cx="245853" cy="767809"/>
                </a:xfrm>
                <a:custGeom>
                  <a:avLst/>
                  <a:gdLst>
                    <a:gd name="connsiteX0" fmla="*/ 0 w 245853"/>
                    <a:gd name="connsiteY0" fmla="*/ 0 h 767809"/>
                    <a:gd name="connsiteX1" fmla="*/ 245854 w 245853"/>
                    <a:gd name="connsiteY1" fmla="*/ 0 h 767809"/>
                    <a:gd name="connsiteX2" fmla="*/ 245854 w 245853"/>
                    <a:gd name="connsiteY2" fmla="*/ 767810 h 767809"/>
                    <a:gd name="connsiteX3" fmla="*/ 0 w 245853"/>
                    <a:gd name="connsiteY3" fmla="*/ 767810 h 767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767809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767810"/>
                      </a:lnTo>
                      <a:lnTo>
                        <a:pt x="0" y="767810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6" name="Freeform: Shape 645">
                  <a:extLst>
                    <a:ext uri="{FF2B5EF4-FFF2-40B4-BE49-F238E27FC236}">
                      <a16:creationId xmlns:a16="http://schemas.microsoft.com/office/drawing/2014/main" id="{7ABA6A16-3F88-45A3-9E51-1A9AC333F8DD}"/>
                    </a:ext>
                  </a:extLst>
                </p:cNvPr>
                <p:cNvSpPr/>
                <p:nvPr/>
              </p:nvSpPr>
              <p:spPr>
                <a:xfrm rot="-10800000">
                  <a:off x="3981678" y="4916638"/>
                  <a:ext cx="245853" cy="794197"/>
                </a:xfrm>
                <a:custGeom>
                  <a:avLst/>
                  <a:gdLst>
                    <a:gd name="connsiteX0" fmla="*/ 0 w 245853"/>
                    <a:gd name="connsiteY0" fmla="*/ 0 h 794197"/>
                    <a:gd name="connsiteX1" fmla="*/ 245854 w 245853"/>
                    <a:gd name="connsiteY1" fmla="*/ 0 h 794197"/>
                    <a:gd name="connsiteX2" fmla="*/ 245854 w 245853"/>
                    <a:gd name="connsiteY2" fmla="*/ 794198 h 794197"/>
                    <a:gd name="connsiteX3" fmla="*/ 0 w 245853"/>
                    <a:gd name="connsiteY3" fmla="*/ 794198 h 794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794197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794198"/>
                      </a:lnTo>
                      <a:lnTo>
                        <a:pt x="0" y="794198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7" name="Freeform: Shape 646">
                  <a:extLst>
                    <a:ext uri="{FF2B5EF4-FFF2-40B4-BE49-F238E27FC236}">
                      <a16:creationId xmlns:a16="http://schemas.microsoft.com/office/drawing/2014/main" id="{6D714CE9-A37A-4BEC-817B-47B08102E779}"/>
                    </a:ext>
                  </a:extLst>
                </p:cNvPr>
                <p:cNvSpPr/>
                <p:nvPr/>
              </p:nvSpPr>
              <p:spPr>
                <a:xfrm rot="-10800000">
                  <a:off x="3736032" y="4867881"/>
                  <a:ext cx="245853" cy="843110"/>
                </a:xfrm>
                <a:custGeom>
                  <a:avLst/>
                  <a:gdLst>
                    <a:gd name="connsiteX0" fmla="*/ 0 w 245853"/>
                    <a:gd name="connsiteY0" fmla="*/ 0 h 843110"/>
                    <a:gd name="connsiteX1" fmla="*/ 245854 w 245853"/>
                    <a:gd name="connsiteY1" fmla="*/ 0 h 843110"/>
                    <a:gd name="connsiteX2" fmla="*/ 245854 w 245853"/>
                    <a:gd name="connsiteY2" fmla="*/ 843111 h 843110"/>
                    <a:gd name="connsiteX3" fmla="*/ 0 w 245853"/>
                    <a:gd name="connsiteY3" fmla="*/ 843111 h 843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5853" h="843110">
                      <a:moveTo>
                        <a:pt x="0" y="0"/>
                      </a:moveTo>
                      <a:lnTo>
                        <a:pt x="245854" y="0"/>
                      </a:lnTo>
                      <a:lnTo>
                        <a:pt x="245854" y="843111"/>
                      </a:lnTo>
                      <a:lnTo>
                        <a:pt x="0" y="843111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8" name="Freeform: Shape 647">
                  <a:extLst>
                    <a:ext uri="{FF2B5EF4-FFF2-40B4-BE49-F238E27FC236}">
                      <a16:creationId xmlns:a16="http://schemas.microsoft.com/office/drawing/2014/main" id="{EDB2AAAC-53F9-4CA1-BEA6-E70361ADBFDE}"/>
                    </a:ext>
                  </a:extLst>
                </p:cNvPr>
                <p:cNvSpPr/>
                <p:nvPr/>
              </p:nvSpPr>
              <p:spPr>
                <a:xfrm rot="-10800000">
                  <a:off x="3273494" y="5095793"/>
                  <a:ext cx="185999" cy="124213"/>
                </a:xfrm>
                <a:custGeom>
                  <a:avLst/>
                  <a:gdLst>
                    <a:gd name="connsiteX0" fmla="*/ 0 w 185999"/>
                    <a:gd name="connsiteY0" fmla="*/ 0 h 124213"/>
                    <a:gd name="connsiteX1" fmla="*/ 186000 w 185999"/>
                    <a:gd name="connsiteY1" fmla="*/ 0 h 124213"/>
                    <a:gd name="connsiteX2" fmla="*/ 186000 w 185999"/>
                    <a:gd name="connsiteY2" fmla="*/ 124214 h 124213"/>
                    <a:gd name="connsiteX3" fmla="*/ 0 w 185999"/>
                    <a:gd name="connsiteY3" fmla="*/ 124214 h 12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5999" h="124213">
                      <a:moveTo>
                        <a:pt x="0" y="0"/>
                      </a:moveTo>
                      <a:lnTo>
                        <a:pt x="186000" y="0"/>
                      </a:lnTo>
                      <a:lnTo>
                        <a:pt x="186000" y="124214"/>
                      </a:lnTo>
                      <a:lnTo>
                        <a:pt x="0" y="124214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9" name="Freeform: Shape 648">
                  <a:extLst>
                    <a:ext uri="{FF2B5EF4-FFF2-40B4-BE49-F238E27FC236}">
                      <a16:creationId xmlns:a16="http://schemas.microsoft.com/office/drawing/2014/main" id="{6E01F418-52CC-4B3F-9391-28FF777A5DC0}"/>
                    </a:ext>
                  </a:extLst>
                </p:cNvPr>
                <p:cNvSpPr/>
                <p:nvPr/>
              </p:nvSpPr>
              <p:spPr>
                <a:xfrm rot="-10800000">
                  <a:off x="3770957" y="4912970"/>
                  <a:ext cx="187286" cy="29605"/>
                </a:xfrm>
                <a:custGeom>
                  <a:avLst/>
                  <a:gdLst>
                    <a:gd name="connsiteX0" fmla="*/ 0 w 187286"/>
                    <a:gd name="connsiteY0" fmla="*/ 0 h 29605"/>
                    <a:gd name="connsiteX1" fmla="*/ 187286 w 187286"/>
                    <a:gd name="connsiteY1" fmla="*/ 0 h 29605"/>
                    <a:gd name="connsiteX2" fmla="*/ 187286 w 187286"/>
                    <a:gd name="connsiteY2" fmla="*/ 29605 h 29605"/>
                    <a:gd name="connsiteX3" fmla="*/ 0 w 187286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286" h="29605">
                      <a:moveTo>
                        <a:pt x="0" y="0"/>
                      </a:moveTo>
                      <a:lnTo>
                        <a:pt x="187286" y="0"/>
                      </a:lnTo>
                      <a:lnTo>
                        <a:pt x="187286" y="29605"/>
                      </a:lnTo>
                      <a:lnTo>
                        <a:pt x="0" y="29605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0" name="Freeform: Shape 649">
                  <a:extLst>
                    <a:ext uri="{FF2B5EF4-FFF2-40B4-BE49-F238E27FC236}">
                      <a16:creationId xmlns:a16="http://schemas.microsoft.com/office/drawing/2014/main" id="{7C9FD919-689F-4C32-A9F8-611616176CD7}"/>
                    </a:ext>
                  </a:extLst>
                </p:cNvPr>
                <p:cNvSpPr/>
                <p:nvPr/>
              </p:nvSpPr>
              <p:spPr>
                <a:xfrm rot="-10800000">
                  <a:off x="3770957" y="4963234"/>
                  <a:ext cx="187286" cy="29605"/>
                </a:xfrm>
                <a:custGeom>
                  <a:avLst/>
                  <a:gdLst>
                    <a:gd name="connsiteX0" fmla="*/ 0 w 187286"/>
                    <a:gd name="connsiteY0" fmla="*/ 0 h 29605"/>
                    <a:gd name="connsiteX1" fmla="*/ 187286 w 187286"/>
                    <a:gd name="connsiteY1" fmla="*/ 0 h 29605"/>
                    <a:gd name="connsiteX2" fmla="*/ 187286 w 187286"/>
                    <a:gd name="connsiteY2" fmla="*/ 29605 h 29605"/>
                    <a:gd name="connsiteX3" fmla="*/ 0 w 187286"/>
                    <a:gd name="connsiteY3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286" h="29605">
                      <a:moveTo>
                        <a:pt x="0" y="0"/>
                      </a:moveTo>
                      <a:lnTo>
                        <a:pt x="187286" y="0"/>
                      </a:lnTo>
                      <a:lnTo>
                        <a:pt x="187286" y="29605"/>
                      </a:lnTo>
                      <a:lnTo>
                        <a:pt x="0" y="29605"/>
                      </a:lnTo>
                      <a:close/>
                    </a:path>
                  </a:pathLst>
                </a:custGeom>
                <a:solidFill>
                  <a:srgbClr val="F1A34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1" name="Freeform: Shape 650">
                  <a:extLst>
                    <a:ext uri="{FF2B5EF4-FFF2-40B4-BE49-F238E27FC236}">
                      <a16:creationId xmlns:a16="http://schemas.microsoft.com/office/drawing/2014/main" id="{CC9A843E-37D7-492C-A15C-DC8F8C0DCF90}"/>
                    </a:ext>
                  </a:extLst>
                </p:cNvPr>
                <p:cNvSpPr/>
                <p:nvPr/>
              </p:nvSpPr>
              <p:spPr>
                <a:xfrm>
                  <a:off x="5486674" y="4998807"/>
                  <a:ext cx="181494" cy="133867"/>
                </a:xfrm>
                <a:custGeom>
                  <a:avLst/>
                  <a:gdLst>
                    <a:gd name="connsiteX0" fmla="*/ 90747 w 181494"/>
                    <a:gd name="connsiteY0" fmla="*/ 133868 h 133867"/>
                    <a:gd name="connsiteX1" fmla="*/ 90747 w 181494"/>
                    <a:gd name="connsiteY1" fmla="*/ 133868 h 133867"/>
                    <a:gd name="connsiteX2" fmla="*/ 181494 w 181494"/>
                    <a:gd name="connsiteY2" fmla="*/ 81093 h 133867"/>
                    <a:gd name="connsiteX3" fmla="*/ 181494 w 181494"/>
                    <a:gd name="connsiteY3" fmla="*/ 0 h 133867"/>
                    <a:gd name="connsiteX4" fmla="*/ 0 w 181494"/>
                    <a:gd name="connsiteY4" fmla="*/ 0 h 133867"/>
                    <a:gd name="connsiteX5" fmla="*/ 0 w 181494"/>
                    <a:gd name="connsiteY5" fmla="*/ 81093 h 133867"/>
                    <a:gd name="connsiteX6" fmla="*/ 90747 w 181494"/>
                    <a:gd name="connsiteY6" fmla="*/ 133868 h 133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1494" h="133867">
                      <a:moveTo>
                        <a:pt x="90747" y="133868"/>
                      </a:moveTo>
                      <a:lnTo>
                        <a:pt x="90747" y="133868"/>
                      </a:lnTo>
                      <a:cubicBezTo>
                        <a:pt x="140948" y="133868"/>
                        <a:pt x="181494" y="110055"/>
                        <a:pt x="181494" y="81093"/>
                      </a:cubicBezTo>
                      <a:lnTo>
                        <a:pt x="181494" y="0"/>
                      </a:lnTo>
                      <a:lnTo>
                        <a:pt x="0" y="0"/>
                      </a:lnTo>
                      <a:lnTo>
                        <a:pt x="0" y="81093"/>
                      </a:lnTo>
                      <a:cubicBezTo>
                        <a:pt x="0" y="110055"/>
                        <a:pt x="40546" y="133868"/>
                        <a:pt x="90747" y="133868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2" name="Freeform: Shape 651">
                  <a:extLst>
                    <a:ext uri="{FF2B5EF4-FFF2-40B4-BE49-F238E27FC236}">
                      <a16:creationId xmlns:a16="http://schemas.microsoft.com/office/drawing/2014/main" id="{33B8FEBA-7222-4D98-B8DF-16CED8C32974}"/>
                    </a:ext>
                  </a:extLst>
                </p:cNvPr>
                <p:cNvSpPr/>
                <p:nvPr/>
              </p:nvSpPr>
              <p:spPr>
                <a:xfrm rot="-10800000">
                  <a:off x="4740138" y="4940455"/>
                  <a:ext cx="207881" cy="16089"/>
                </a:xfrm>
                <a:custGeom>
                  <a:avLst/>
                  <a:gdLst>
                    <a:gd name="connsiteX0" fmla="*/ 0 w 207881"/>
                    <a:gd name="connsiteY0" fmla="*/ 0 h 16089"/>
                    <a:gd name="connsiteX1" fmla="*/ 207881 w 207881"/>
                    <a:gd name="connsiteY1" fmla="*/ 0 h 16089"/>
                    <a:gd name="connsiteX2" fmla="*/ 207881 w 207881"/>
                    <a:gd name="connsiteY2" fmla="*/ 16090 h 16089"/>
                    <a:gd name="connsiteX3" fmla="*/ 0 w 207881"/>
                    <a:gd name="connsiteY3" fmla="*/ 16090 h 16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7881" h="16089">
                      <a:moveTo>
                        <a:pt x="0" y="0"/>
                      </a:moveTo>
                      <a:lnTo>
                        <a:pt x="207881" y="0"/>
                      </a:lnTo>
                      <a:lnTo>
                        <a:pt x="207881" y="16090"/>
                      </a:lnTo>
                      <a:lnTo>
                        <a:pt x="0" y="1609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3" name="Freeform: Shape 652">
                  <a:extLst>
                    <a:ext uri="{FF2B5EF4-FFF2-40B4-BE49-F238E27FC236}">
                      <a16:creationId xmlns:a16="http://schemas.microsoft.com/office/drawing/2014/main" id="{3B7B28AB-206D-4FF8-8AD1-5A1CC578B04F}"/>
                    </a:ext>
                  </a:extLst>
                </p:cNvPr>
                <p:cNvSpPr/>
                <p:nvPr/>
              </p:nvSpPr>
              <p:spPr>
                <a:xfrm rot="-10800000">
                  <a:off x="4983447" y="5671794"/>
                  <a:ext cx="206594" cy="25743"/>
                </a:xfrm>
                <a:custGeom>
                  <a:avLst/>
                  <a:gdLst>
                    <a:gd name="connsiteX0" fmla="*/ 0 w 206594"/>
                    <a:gd name="connsiteY0" fmla="*/ 0 h 25743"/>
                    <a:gd name="connsiteX1" fmla="*/ 206594 w 206594"/>
                    <a:gd name="connsiteY1" fmla="*/ 0 h 25743"/>
                    <a:gd name="connsiteX2" fmla="*/ 206594 w 206594"/>
                    <a:gd name="connsiteY2" fmla="*/ 25744 h 25743"/>
                    <a:gd name="connsiteX3" fmla="*/ 0 w 206594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6594" h="25743">
                      <a:moveTo>
                        <a:pt x="0" y="0"/>
                      </a:moveTo>
                      <a:lnTo>
                        <a:pt x="206594" y="0"/>
                      </a:lnTo>
                      <a:lnTo>
                        <a:pt x="206594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4" name="Freeform: Shape 653">
                  <a:extLst>
                    <a:ext uri="{FF2B5EF4-FFF2-40B4-BE49-F238E27FC236}">
                      <a16:creationId xmlns:a16="http://schemas.microsoft.com/office/drawing/2014/main" id="{2BC1343B-70D7-4076-B280-D1FECB8052B8}"/>
                    </a:ext>
                  </a:extLst>
                </p:cNvPr>
                <p:cNvSpPr/>
                <p:nvPr/>
              </p:nvSpPr>
              <p:spPr>
                <a:xfrm rot="-10800000">
                  <a:off x="4983447" y="5637380"/>
                  <a:ext cx="206594" cy="25743"/>
                </a:xfrm>
                <a:custGeom>
                  <a:avLst/>
                  <a:gdLst>
                    <a:gd name="connsiteX0" fmla="*/ 0 w 206594"/>
                    <a:gd name="connsiteY0" fmla="*/ 0 h 25743"/>
                    <a:gd name="connsiteX1" fmla="*/ 206594 w 206594"/>
                    <a:gd name="connsiteY1" fmla="*/ 0 h 25743"/>
                    <a:gd name="connsiteX2" fmla="*/ 206594 w 206594"/>
                    <a:gd name="connsiteY2" fmla="*/ 25744 h 25743"/>
                    <a:gd name="connsiteX3" fmla="*/ 0 w 206594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6594" h="25743">
                      <a:moveTo>
                        <a:pt x="0" y="0"/>
                      </a:moveTo>
                      <a:lnTo>
                        <a:pt x="206594" y="0"/>
                      </a:lnTo>
                      <a:lnTo>
                        <a:pt x="206594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5" name="Freeform: Shape 654">
                  <a:extLst>
                    <a:ext uri="{FF2B5EF4-FFF2-40B4-BE49-F238E27FC236}">
                      <a16:creationId xmlns:a16="http://schemas.microsoft.com/office/drawing/2014/main" id="{FF403470-4F87-41E6-AD8B-988B6A21F9A3}"/>
                    </a:ext>
                  </a:extLst>
                </p:cNvPr>
                <p:cNvSpPr/>
                <p:nvPr/>
              </p:nvSpPr>
              <p:spPr>
                <a:xfrm>
                  <a:off x="4997533" y="5509822"/>
                  <a:ext cx="178927" cy="104262"/>
                </a:xfrm>
                <a:custGeom>
                  <a:avLst/>
                  <a:gdLst>
                    <a:gd name="connsiteX0" fmla="*/ 89468 w 178927"/>
                    <a:gd name="connsiteY0" fmla="*/ 104263 h 104262"/>
                    <a:gd name="connsiteX1" fmla="*/ 89468 w 178927"/>
                    <a:gd name="connsiteY1" fmla="*/ 104263 h 104262"/>
                    <a:gd name="connsiteX2" fmla="*/ 178927 w 178927"/>
                    <a:gd name="connsiteY2" fmla="*/ 52131 h 104262"/>
                    <a:gd name="connsiteX3" fmla="*/ 178927 w 178927"/>
                    <a:gd name="connsiteY3" fmla="*/ 52131 h 104262"/>
                    <a:gd name="connsiteX4" fmla="*/ 89468 w 178927"/>
                    <a:gd name="connsiteY4" fmla="*/ 0 h 104262"/>
                    <a:gd name="connsiteX5" fmla="*/ 89468 w 178927"/>
                    <a:gd name="connsiteY5" fmla="*/ 0 h 104262"/>
                    <a:gd name="connsiteX6" fmla="*/ 8 w 178927"/>
                    <a:gd name="connsiteY6" fmla="*/ 52131 h 104262"/>
                    <a:gd name="connsiteX7" fmla="*/ 8 w 178927"/>
                    <a:gd name="connsiteY7" fmla="*/ 52131 h 104262"/>
                    <a:gd name="connsiteX8" fmla="*/ 89468 w 178927"/>
                    <a:gd name="connsiteY8" fmla="*/ 104263 h 104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927" h="104262">
                      <a:moveTo>
                        <a:pt x="89468" y="104263"/>
                      </a:moveTo>
                      <a:lnTo>
                        <a:pt x="89468" y="104263"/>
                      </a:lnTo>
                      <a:cubicBezTo>
                        <a:pt x="139024" y="104263"/>
                        <a:pt x="178927" y="81093"/>
                        <a:pt x="178927" y="52131"/>
                      </a:cubicBezTo>
                      <a:lnTo>
                        <a:pt x="178927" y="52131"/>
                      </a:lnTo>
                      <a:cubicBezTo>
                        <a:pt x="178927" y="23170"/>
                        <a:pt x="139024" y="0"/>
                        <a:pt x="89468" y="0"/>
                      </a:cubicBezTo>
                      <a:lnTo>
                        <a:pt x="89468" y="0"/>
                      </a:lnTo>
                      <a:cubicBezTo>
                        <a:pt x="39911" y="0"/>
                        <a:pt x="8" y="23170"/>
                        <a:pt x="8" y="52131"/>
                      </a:cubicBezTo>
                      <a:lnTo>
                        <a:pt x="8" y="52131"/>
                      </a:lnTo>
                      <a:cubicBezTo>
                        <a:pt x="-636" y="81093"/>
                        <a:pt x="39911" y="104263"/>
                        <a:pt x="89468" y="104263"/>
                      </a:cubicBez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6" name="Freeform: Shape 655">
                  <a:extLst>
                    <a:ext uri="{FF2B5EF4-FFF2-40B4-BE49-F238E27FC236}">
                      <a16:creationId xmlns:a16="http://schemas.microsoft.com/office/drawing/2014/main" id="{48791F25-A530-4E36-BE54-E6AA3323F251}"/>
                    </a:ext>
                  </a:extLst>
                </p:cNvPr>
                <p:cNvSpPr/>
                <p:nvPr/>
              </p:nvSpPr>
              <p:spPr>
                <a:xfrm rot="-10800000">
                  <a:off x="5240800" y="5164265"/>
                  <a:ext cx="180850" cy="250358"/>
                </a:xfrm>
                <a:custGeom>
                  <a:avLst/>
                  <a:gdLst>
                    <a:gd name="connsiteX0" fmla="*/ 0 w 180850"/>
                    <a:gd name="connsiteY0" fmla="*/ 0 h 250358"/>
                    <a:gd name="connsiteX1" fmla="*/ 180850 w 180850"/>
                    <a:gd name="connsiteY1" fmla="*/ 0 h 250358"/>
                    <a:gd name="connsiteX2" fmla="*/ 180850 w 180850"/>
                    <a:gd name="connsiteY2" fmla="*/ 250359 h 250358"/>
                    <a:gd name="connsiteX3" fmla="*/ 0 w 180850"/>
                    <a:gd name="connsiteY3" fmla="*/ 250359 h 250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0850" h="250358">
                      <a:moveTo>
                        <a:pt x="0" y="0"/>
                      </a:moveTo>
                      <a:lnTo>
                        <a:pt x="180850" y="0"/>
                      </a:lnTo>
                      <a:lnTo>
                        <a:pt x="180850" y="250359"/>
                      </a:lnTo>
                      <a:lnTo>
                        <a:pt x="0" y="250359"/>
                      </a:lnTo>
                      <a:close/>
                    </a:path>
                  </a:pathLst>
                </a:custGeom>
                <a:solidFill>
                  <a:srgbClr val="A53D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7" name="Freeform: Shape 656">
                  <a:extLst>
                    <a:ext uri="{FF2B5EF4-FFF2-40B4-BE49-F238E27FC236}">
                      <a16:creationId xmlns:a16="http://schemas.microsoft.com/office/drawing/2014/main" id="{836F9A5F-ADF5-4699-B562-35FDE8DABF20}"/>
                    </a:ext>
                  </a:extLst>
                </p:cNvPr>
                <p:cNvSpPr/>
                <p:nvPr/>
              </p:nvSpPr>
              <p:spPr>
                <a:xfrm rot="-10800000">
                  <a:off x="4500608" y="5110952"/>
                  <a:ext cx="193078" cy="25743"/>
                </a:xfrm>
                <a:custGeom>
                  <a:avLst/>
                  <a:gdLst>
                    <a:gd name="connsiteX0" fmla="*/ 0 w 193078"/>
                    <a:gd name="connsiteY0" fmla="*/ 0 h 25743"/>
                    <a:gd name="connsiteX1" fmla="*/ 193079 w 193078"/>
                    <a:gd name="connsiteY1" fmla="*/ 0 h 25743"/>
                    <a:gd name="connsiteX2" fmla="*/ 193079 w 193078"/>
                    <a:gd name="connsiteY2" fmla="*/ 25744 h 25743"/>
                    <a:gd name="connsiteX3" fmla="*/ 0 w 193078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078" h="25743">
                      <a:moveTo>
                        <a:pt x="0" y="0"/>
                      </a:moveTo>
                      <a:lnTo>
                        <a:pt x="193079" y="0"/>
                      </a:lnTo>
                      <a:lnTo>
                        <a:pt x="193079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8" name="Freeform: Shape 657">
                  <a:extLst>
                    <a:ext uri="{FF2B5EF4-FFF2-40B4-BE49-F238E27FC236}">
                      <a16:creationId xmlns:a16="http://schemas.microsoft.com/office/drawing/2014/main" id="{C1CFD9E1-75A9-455A-B0A3-73395782FE09}"/>
                    </a:ext>
                  </a:extLst>
                </p:cNvPr>
                <p:cNvSpPr/>
                <p:nvPr/>
              </p:nvSpPr>
              <p:spPr>
                <a:xfrm rot="-10800000">
                  <a:off x="4498178" y="5240544"/>
                  <a:ext cx="193078" cy="25743"/>
                </a:xfrm>
                <a:custGeom>
                  <a:avLst/>
                  <a:gdLst>
                    <a:gd name="connsiteX0" fmla="*/ 0 w 193078"/>
                    <a:gd name="connsiteY0" fmla="*/ 0 h 25743"/>
                    <a:gd name="connsiteX1" fmla="*/ 193079 w 193078"/>
                    <a:gd name="connsiteY1" fmla="*/ 0 h 25743"/>
                    <a:gd name="connsiteX2" fmla="*/ 193079 w 193078"/>
                    <a:gd name="connsiteY2" fmla="*/ 25744 h 25743"/>
                    <a:gd name="connsiteX3" fmla="*/ 0 w 193078"/>
                    <a:gd name="connsiteY3" fmla="*/ 25744 h 25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3078" h="25743">
                      <a:moveTo>
                        <a:pt x="0" y="0"/>
                      </a:moveTo>
                      <a:lnTo>
                        <a:pt x="193079" y="0"/>
                      </a:lnTo>
                      <a:lnTo>
                        <a:pt x="193079" y="25744"/>
                      </a:lnTo>
                      <a:lnTo>
                        <a:pt x="0" y="257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9" name="Freeform: Shape 658">
                  <a:extLst>
                    <a:ext uri="{FF2B5EF4-FFF2-40B4-BE49-F238E27FC236}">
                      <a16:creationId xmlns:a16="http://schemas.microsoft.com/office/drawing/2014/main" id="{18C9C0E5-DF49-454C-95FF-27DAFC081FDE}"/>
                    </a:ext>
                  </a:extLst>
                </p:cNvPr>
                <p:cNvSpPr/>
                <p:nvPr/>
              </p:nvSpPr>
              <p:spPr>
                <a:xfrm>
                  <a:off x="3024920" y="4976281"/>
                  <a:ext cx="202089" cy="38615"/>
                </a:xfrm>
                <a:custGeom>
                  <a:avLst/>
                  <a:gdLst>
                    <a:gd name="connsiteX0" fmla="*/ 33467 w 202089"/>
                    <a:gd name="connsiteY0" fmla="*/ 38616 h 38615"/>
                    <a:gd name="connsiteX1" fmla="*/ 168622 w 202089"/>
                    <a:gd name="connsiteY1" fmla="*/ 38616 h 38615"/>
                    <a:gd name="connsiteX2" fmla="*/ 202089 w 202089"/>
                    <a:gd name="connsiteY2" fmla="*/ 19308 h 38615"/>
                    <a:gd name="connsiteX3" fmla="*/ 202089 w 202089"/>
                    <a:gd name="connsiteY3" fmla="*/ 19308 h 38615"/>
                    <a:gd name="connsiteX4" fmla="*/ 168622 w 202089"/>
                    <a:gd name="connsiteY4" fmla="*/ 0 h 38615"/>
                    <a:gd name="connsiteX5" fmla="*/ 33467 w 202089"/>
                    <a:gd name="connsiteY5" fmla="*/ 0 h 38615"/>
                    <a:gd name="connsiteX6" fmla="*/ 0 w 202089"/>
                    <a:gd name="connsiteY6" fmla="*/ 19308 h 38615"/>
                    <a:gd name="connsiteX7" fmla="*/ 0 w 202089"/>
                    <a:gd name="connsiteY7" fmla="*/ 19308 h 38615"/>
                    <a:gd name="connsiteX8" fmla="*/ 33467 w 202089"/>
                    <a:gd name="connsiteY8" fmla="*/ 38616 h 38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089" h="38615">
                      <a:moveTo>
                        <a:pt x="33467" y="38616"/>
                      </a:moveTo>
                      <a:lnTo>
                        <a:pt x="168622" y="38616"/>
                      </a:lnTo>
                      <a:cubicBezTo>
                        <a:pt x="187287" y="38616"/>
                        <a:pt x="202089" y="29605"/>
                        <a:pt x="202089" y="19308"/>
                      </a:cubicBezTo>
                      <a:lnTo>
                        <a:pt x="202089" y="19308"/>
                      </a:lnTo>
                      <a:cubicBezTo>
                        <a:pt x="202089" y="8367"/>
                        <a:pt x="187287" y="0"/>
                        <a:pt x="168622" y="0"/>
                      </a:cubicBezTo>
                      <a:lnTo>
                        <a:pt x="33467" y="0"/>
                      </a:lnTo>
                      <a:cubicBezTo>
                        <a:pt x="14803" y="0"/>
                        <a:pt x="0" y="9010"/>
                        <a:pt x="0" y="19308"/>
                      </a:cubicBezTo>
                      <a:lnTo>
                        <a:pt x="0" y="19308"/>
                      </a:lnTo>
                      <a:cubicBezTo>
                        <a:pt x="0" y="29605"/>
                        <a:pt x="14803" y="38616"/>
                        <a:pt x="33467" y="3861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60" name="Freeform: Shape 659">
                <a:extLst>
                  <a:ext uri="{FF2B5EF4-FFF2-40B4-BE49-F238E27FC236}">
                    <a16:creationId xmlns:a16="http://schemas.microsoft.com/office/drawing/2014/main" id="{18F804BB-899E-42B1-9575-18D04E4B3342}"/>
                  </a:ext>
                </a:extLst>
              </p:cNvPr>
              <p:cNvSpPr/>
              <p:nvPr/>
            </p:nvSpPr>
            <p:spPr>
              <a:xfrm rot="-10800000">
                <a:off x="4009997" y="5600658"/>
                <a:ext cx="189217" cy="96539"/>
              </a:xfrm>
              <a:custGeom>
                <a:avLst/>
                <a:gdLst>
                  <a:gd name="connsiteX0" fmla="*/ 0 w 189217"/>
                  <a:gd name="connsiteY0" fmla="*/ 0 h 96539"/>
                  <a:gd name="connsiteX1" fmla="*/ 189217 w 189217"/>
                  <a:gd name="connsiteY1" fmla="*/ 0 h 96539"/>
                  <a:gd name="connsiteX2" fmla="*/ 189217 w 189217"/>
                  <a:gd name="connsiteY2" fmla="*/ 96539 h 96539"/>
                  <a:gd name="connsiteX3" fmla="*/ 0 w 189217"/>
                  <a:gd name="connsiteY3" fmla="*/ 96539 h 9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217" h="96539">
                    <a:moveTo>
                      <a:pt x="0" y="0"/>
                    </a:moveTo>
                    <a:lnTo>
                      <a:pt x="189217" y="0"/>
                    </a:lnTo>
                    <a:lnTo>
                      <a:pt x="189217" y="96539"/>
                    </a:lnTo>
                    <a:lnTo>
                      <a:pt x="0" y="96539"/>
                    </a:lnTo>
                    <a:close/>
                  </a:path>
                </a:pathLst>
              </a:custGeom>
              <a:solidFill>
                <a:srgbClr val="FFFFF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1" name="Freeform: Shape 660">
                <a:extLst>
                  <a:ext uri="{FF2B5EF4-FFF2-40B4-BE49-F238E27FC236}">
                    <a16:creationId xmlns:a16="http://schemas.microsoft.com/office/drawing/2014/main" id="{E716260E-6E02-4CD5-AF0B-8E36C83BF5D6}"/>
                  </a:ext>
                </a:extLst>
              </p:cNvPr>
              <p:cNvSpPr/>
              <p:nvPr/>
            </p:nvSpPr>
            <p:spPr>
              <a:xfrm rot="-10800000">
                <a:off x="3514688" y="5663252"/>
                <a:ext cx="200158" cy="21238"/>
              </a:xfrm>
              <a:custGeom>
                <a:avLst/>
                <a:gdLst>
                  <a:gd name="connsiteX0" fmla="*/ 0 w 200158"/>
                  <a:gd name="connsiteY0" fmla="*/ 0 h 21238"/>
                  <a:gd name="connsiteX1" fmla="*/ 200158 w 200158"/>
                  <a:gd name="connsiteY1" fmla="*/ 0 h 21238"/>
                  <a:gd name="connsiteX2" fmla="*/ 200158 w 200158"/>
                  <a:gd name="connsiteY2" fmla="*/ 21239 h 21238"/>
                  <a:gd name="connsiteX3" fmla="*/ 0 w 200158"/>
                  <a:gd name="connsiteY3" fmla="*/ 21239 h 21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158" h="21238">
                    <a:moveTo>
                      <a:pt x="0" y="0"/>
                    </a:moveTo>
                    <a:lnTo>
                      <a:pt x="200158" y="0"/>
                    </a:lnTo>
                    <a:lnTo>
                      <a:pt x="200158" y="21239"/>
                    </a:lnTo>
                    <a:lnTo>
                      <a:pt x="0" y="2123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2" name="Freeform: Shape 661">
                <a:extLst>
                  <a:ext uri="{FF2B5EF4-FFF2-40B4-BE49-F238E27FC236}">
                    <a16:creationId xmlns:a16="http://schemas.microsoft.com/office/drawing/2014/main" id="{B9B62B1F-4AB6-4559-BD51-94DA31591A64}"/>
                  </a:ext>
                </a:extLst>
              </p:cNvPr>
              <p:cNvSpPr/>
              <p:nvPr/>
            </p:nvSpPr>
            <p:spPr>
              <a:xfrm rot="-10800000">
                <a:off x="2295753" y="5289386"/>
                <a:ext cx="176988" cy="33466"/>
              </a:xfrm>
              <a:custGeom>
                <a:avLst/>
                <a:gdLst>
                  <a:gd name="connsiteX0" fmla="*/ 0 w 176988"/>
                  <a:gd name="connsiteY0" fmla="*/ 0 h 33466"/>
                  <a:gd name="connsiteX1" fmla="*/ 176989 w 176988"/>
                  <a:gd name="connsiteY1" fmla="*/ 0 h 33466"/>
                  <a:gd name="connsiteX2" fmla="*/ 176989 w 176988"/>
                  <a:gd name="connsiteY2" fmla="*/ 33467 h 33466"/>
                  <a:gd name="connsiteX3" fmla="*/ 0 w 176988"/>
                  <a:gd name="connsiteY3" fmla="*/ 33467 h 3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988" h="33466">
                    <a:moveTo>
                      <a:pt x="0" y="0"/>
                    </a:moveTo>
                    <a:lnTo>
                      <a:pt x="176989" y="0"/>
                    </a:lnTo>
                    <a:lnTo>
                      <a:pt x="176989" y="33467"/>
                    </a:lnTo>
                    <a:lnTo>
                      <a:pt x="0" y="3346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3" name="Freeform: Shape 662">
                <a:extLst>
                  <a:ext uri="{FF2B5EF4-FFF2-40B4-BE49-F238E27FC236}">
                    <a16:creationId xmlns:a16="http://schemas.microsoft.com/office/drawing/2014/main" id="{E1D5DF05-BD9F-40AA-9458-33E67B7B6A8C}"/>
                  </a:ext>
                </a:extLst>
              </p:cNvPr>
              <p:cNvSpPr/>
              <p:nvPr/>
            </p:nvSpPr>
            <p:spPr>
              <a:xfrm rot="-10800000">
                <a:off x="2295753" y="5343403"/>
                <a:ext cx="176988" cy="33466"/>
              </a:xfrm>
              <a:custGeom>
                <a:avLst/>
                <a:gdLst>
                  <a:gd name="connsiteX0" fmla="*/ 0 w 176988"/>
                  <a:gd name="connsiteY0" fmla="*/ 0 h 33466"/>
                  <a:gd name="connsiteX1" fmla="*/ 176989 w 176988"/>
                  <a:gd name="connsiteY1" fmla="*/ 0 h 33466"/>
                  <a:gd name="connsiteX2" fmla="*/ 176989 w 176988"/>
                  <a:gd name="connsiteY2" fmla="*/ 33467 h 33466"/>
                  <a:gd name="connsiteX3" fmla="*/ 0 w 176988"/>
                  <a:gd name="connsiteY3" fmla="*/ 33467 h 33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988" h="33466">
                    <a:moveTo>
                      <a:pt x="0" y="0"/>
                    </a:moveTo>
                    <a:lnTo>
                      <a:pt x="176989" y="0"/>
                    </a:lnTo>
                    <a:lnTo>
                      <a:pt x="176989" y="33467"/>
                    </a:lnTo>
                    <a:lnTo>
                      <a:pt x="0" y="3346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418" name="-">
            <a:extLst>
              <a:ext uri="{FF2B5EF4-FFF2-40B4-BE49-F238E27FC236}">
                <a16:creationId xmlns:a16="http://schemas.microsoft.com/office/drawing/2014/main" id="{52F47F53-E158-45C4-87D5-51A485C22F00}"/>
              </a:ext>
            </a:extLst>
          </p:cNvPr>
          <p:cNvGrpSpPr/>
          <p:nvPr/>
        </p:nvGrpSpPr>
        <p:grpSpPr>
          <a:xfrm>
            <a:off x="6329697" y="4080525"/>
            <a:ext cx="1903115" cy="1128093"/>
            <a:chOff x="6195916" y="8766176"/>
            <a:chExt cx="2258378" cy="1338679"/>
          </a:xfrm>
        </p:grpSpPr>
        <p:grpSp>
          <p:nvGrpSpPr>
            <p:cNvPr id="665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195916" y="8849200"/>
              <a:ext cx="830238" cy="1255655"/>
              <a:chOff x="6195916" y="3934300"/>
              <a:chExt cx="830238" cy="1255655"/>
            </a:xfrm>
          </p:grpSpPr>
          <p:grpSp>
            <p:nvGrpSpPr>
              <p:cNvPr id="666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67757" y="4097773"/>
                <a:ext cx="101044" cy="365562"/>
                <a:chOff x="6367757" y="4097773"/>
                <a:chExt cx="101044" cy="365562"/>
              </a:xfrm>
            </p:grpSpPr>
            <p:sp>
              <p:nvSpPr>
                <p:cNvPr id="667" name="Freeform: Shape 666">
                  <a:extLst>
                    <a:ext uri="{FF2B5EF4-FFF2-40B4-BE49-F238E27FC236}">
                      <a16:creationId xmlns:a16="http://schemas.microsoft.com/office/drawing/2014/main" id="{1848A8ED-39A8-497D-9D14-85C75E96CAE7}"/>
                    </a:ext>
                  </a:extLst>
                </p:cNvPr>
                <p:cNvSpPr/>
                <p:nvPr/>
              </p:nvSpPr>
              <p:spPr>
                <a:xfrm>
                  <a:off x="6368400" y="4097773"/>
                  <a:ext cx="100401" cy="365562"/>
                </a:xfrm>
                <a:custGeom>
                  <a:avLst/>
                  <a:gdLst>
                    <a:gd name="connsiteX0" fmla="*/ 100401 w 100401"/>
                    <a:gd name="connsiteY0" fmla="*/ 354621 h 365562"/>
                    <a:gd name="connsiteX1" fmla="*/ 50200 w 100401"/>
                    <a:gd name="connsiteY1" fmla="*/ 365562 h 365562"/>
                    <a:gd name="connsiteX2" fmla="*/ 0 w 100401"/>
                    <a:gd name="connsiteY2" fmla="*/ 354621 h 365562"/>
                    <a:gd name="connsiteX3" fmla="*/ 0 w 100401"/>
                    <a:gd name="connsiteY3" fmla="*/ 5792 h 365562"/>
                    <a:gd name="connsiteX4" fmla="*/ 50200 w 100401"/>
                    <a:gd name="connsiteY4" fmla="*/ 0 h 365562"/>
                    <a:gd name="connsiteX5" fmla="*/ 100401 w 100401"/>
                    <a:gd name="connsiteY5" fmla="*/ 5792 h 365562"/>
                    <a:gd name="connsiteX6" fmla="*/ 100401 w 100401"/>
                    <a:gd name="connsiteY6" fmla="*/ 354621 h 36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1" h="365562">
                      <a:moveTo>
                        <a:pt x="100401" y="354621"/>
                      </a:moveTo>
                      <a:cubicBezTo>
                        <a:pt x="100401" y="354621"/>
                        <a:pt x="78519" y="365562"/>
                        <a:pt x="50200" y="365562"/>
                      </a:cubicBezTo>
                      <a:cubicBezTo>
                        <a:pt x="21882" y="365562"/>
                        <a:pt x="0" y="354621"/>
                        <a:pt x="0" y="354621"/>
                      </a:cubicBezTo>
                      <a:lnTo>
                        <a:pt x="0" y="5792"/>
                      </a:lnTo>
                      <a:cubicBezTo>
                        <a:pt x="0" y="5792"/>
                        <a:pt x="12228" y="0"/>
                        <a:pt x="50200" y="0"/>
                      </a:cubicBezTo>
                      <a:cubicBezTo>
                        <a:pt x="88816" y="0"/>
                        <a:pt x="100401" y="5792"/>
                        <a:pt x="100401" y="5792"/>
                      </a:cubicBezTo>
                      <a:lnTo>
                        <a:pt x="100401" y="354621"/>
                      </a:lnTo>
                      <a:close/>
                    </a:path>
                  </a:pathLst>
                </a:custGeom>
                <a:solidFill>
                  <a:srgbClr val="69B446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8" name="Freeform: Shape 667">
                  <a:extLst>
                    <a:ext uri="{FF2B5EF4-FFF2-40B4-BE49-F238E27FC236}">
                      <a16:creationId xmlns:a16="http://schemas.microsoft.com/office/drawing/2014/main" id="{125D1D2D-B3C7-4CA9-B01A-A935D7E6328E}"/>
                    </a:ext>
                  </a:extLst>
                </p:cNvPr>
                <p:cNvSpPr/>
                <p:nvPr/>
              </p:nvSpPr>
              <p:spPr>
                <a:xfrm>
                  <a:off x="6393500" y="4149904"/>
                  <a:ext cx="48913" cy="48913"/>
                </a:xfrm>
                <a:custGeom>
                  <a:avLst/>
                  <a:gdLst>
                    <a:gd name="connsiteX0" fmla="*/ 48913 w 48913"/>
                    <a:gd name="connsiteY0" fmla="*/ 24457 h 48913"/>
                    <a:gd name="connsiteX1" fmla="*/ 24457 w 48913"/>
                    <a:gd name="connsiteY1" fmla="*/ 48914 h 48913"/>
                    <a:gd name="connsiteX2" fmla="*/ 0 w 48913"/>
                    <a:gd name="connsiteY2" fmla="*/ 24457 h 48913"/>
                    <a:gd name="connsiteX3" fmla="*/ 24457 w 48913"/>
                    <a:gd name="connsiteY3" fmla="*/ 0 h 48913"/>
                    <a:gd name="connsiteX4" fmla="*/ 48913 w 48913"/>
                    <a:gd name="connsiteY4" fmla="*/ 24457 h 48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913" h="48913">
                      <a:moveTo>
                        <a:pt x="48913" y="24457"/>
                      </a:moveTo>
                      <a:cubicBezTo>
                        <a:pt x="48913" y="37972"/>
                        <a:pt x="37972" y="48914"/>
                        <a:pt x="24457" y="48914"/>
                      </a:cubicBezTo>
                      <a:cubicBezTo>
                        <a:pt x="10941" y="48914"/>
                        <a:pt x="0" y="37972"/>
                        <a:pt x="0" y="24457"/>
                      </a:cubicBezTo>
                      <a:cubicBezTo>
                        <a:pt x="0" y="10941"/>
                        <a:pt x="10941" y="0"/>
                        <a:pt x="24457" y="0"/>
                      </a:cubicBezTo>
                      <a:cubicBezTo>
                        <a:pt x="37972" y="0"/>
                        <a:pt x="48913" y="10941"/>
                        <a:pt x="48913" y="24457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9" name="Freeform: Shape 668">
                  <a:extLst>
                    <a:ext uri="{FF2B5EF4-FFF2-40B4-BE49-F238E27FC236}">
                      <a16:creationId xmlns:a16="http://schemas.microsoft.com/office/drawing/2014/main" id="{A5BD4E8F-87FD-4FBE-9330-DCFA56AAA7BD}"/>
                    </a:ext>
                  </a:extLst>
                </p:cNvPr>
                <p:cNvSpPr/>
                <p:nvPr/>
              </p:nvSpPr>
              <p:spPr>
                <a:xfrm>
                  <a:off x="6367757" y="4113219"/>
                  <a:ext cx="100425" cy="29605"/>
                </a:xfrm>
                <a:custGeom>
                  <a:avLst/>
                  <a:gdLst>
                    <a:gd name="connsiteX0" fmla="*/ 50200 w 100425"/>
                    <a:gd name="connsiteY0" fmla="*/ 0 h 29605"/>
                    <a:gd name="connsiteX1" fmla="*/ 0 w 100425"/>
                    <a:gd name="connsiteY1" fmla="*/ 5793 h 29605"/>
                    <a:gd name="connsiteX2" fmla="*/ 0 w 100425"/>
                    <a:gd name="connsiteY2" fmla="*/ 29606 h 29605"/>
                    <a:gd name="connsiteX3" fmla="*/ 50200 w 100425"/>
                    <a:gd name="connsiteY3" fmla="*/ 23813 h 29605"/>
                    <a:gd name="connsiteX4" fmla="*/ 100401 w 100425"/>
                    <a:gd name="connsiteY4" fmla="*/ 29606 h 29605"/>
                    <a:gd name="connsiteX5" fmla="*/ 100401 w 100425"/>
                    <a:gd name="connsiteY5" fmla="*/ 5793 h 29605"/>
                    <a:gd name="connsiteX6" fmla="*/ 50200 w 100425"/>
                    <a:gd name="connsiteY6" fmla="*/ 0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25" h="29605">
                      <a:moveTo>
                        <a:pt x="50200" y="0"/>
                      </a:moveTo>
                      <a:cubicBezTo>
                        <a:pt x="11585" y="0"/>
                        <a:pt x="0" y="5793"/>
                        <a:pt x="0" y="5793"/>
                      </a:cubicBezTo>
                      <a:lnTo>
                        <a:pt x="0" y="29606"/>
                      </a:lnTo>
                      <a:cubicBezTo>
                        <a:pt x="0" y="29606"/>
                        <a:pt x="12228" y="23813"/>
                        <a:pt x="50200" y="23813"/>
                      </a:cubicBezTo>
                      <a:cubicBezTo>
                        <a:pt x="88816" y="23813"/>
                        <a:pt x="100401" y="29606"/>
                        <a:pt x="100401" y="29606"/>
                      </a:cubicBezTo>
                      <a:lnTo>
                        <a:pt x="100401" y="5793"/>
                      </a:lnTo>
                      <a:cubicBezTo>
                        <a:pt x="101045" y="6436"/>
                        <a:pt x="88816" y="0"/>
                        <a:pt x="50200" y="0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0" name="Freeform: Shape 669">
                  <a:extLst>
                    <a:ext uri="{FF2B5EF4-FFF2-40B4-BE49-F238E27FC236}">
                      <a16:creationId xmlns:a16="http://schemas.microsoft.com/office/drawing/2014/main" id="{7E51EE2E-99C9-4305-86D7-2013A3F8BB90}"/>
                    </a:ext>
                  </a:extLst>
                </p:cNvPr>
                <p:cNvSpPr/>
                <p:nvPr/>
              </p:nvSpPr>
              <p:spPr>
                <a:xfrm>
                  <a:off x="6367757" y="4395758"/>
                  <a:ext cx="100425" cy="30249"/>
                </a:xfrm>
                <a:custGeom>
                  <a:avLst/>
                  <a:gdLst>
                    <a:gd name="connsiteX0" fmla="*/ 50200 w 100425"/>
                    <a:gd name="connsiteY0" fmla="*/ 30249 h 30249"/>
                    <a:gd name="connsiteX1" fmla="*/ 0 w 100425"/>
                    <a:gd name="connsiteY1" fmla="*/ 24457 h 30249"/>
                    <a:gd name="connsiteX2" fmla="*/ 0 w 100425"/>
                    <a:gd name="connsiteY2" fmla="*/ 0 h 30249"/>
                    <a:gd name="connsiteX3" fmla="*/ 50200 w 100425"/>
                    <a:gd name="connsiteY3" fmla="*/ 5793 h 30249"/>
                    <a:gd name="connsiteX4" fmla="*/ 100401 w 100425"/>
                    <a:gd name="connsiteY4" fmla="*/ 0 h 30249"/>
                    <a:gd name="connsiteX5" fmla="*/ 100401 w 100425"/>
                    <a:gd name="connsiteY5" fmla="*/ 23813 h 30249"/>
                    <a:gd name="connsiteX6" fmla="*/ 50200 w 100425"/>
                    <a:gd name="connsiteY6" fmla="*/ 30249 h 30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25" h="30249">
                      <a:moveTo>
                        <a:pt x="50200" y="30249"/>
                      </a:moveTo>
                      <a:cubicBezTo>
                        <a:pt x="11585" y="30249"/>
                        <a:pt x="0" y="24457"/>
                        <a:pt x="0" y="24457"/>
                      </a:cubicBezTo>
                      <a:lnTo>
                        <a:pt x="0" y="0"/>
                      </a:lnTo>
                      <a:cubicBezTo>
                        <a:pt x="0" y="0"/>
                        <a:pt x="12228" y="5793"/>
                        <a:pt x="50200" y="5793"/>
                      </a:cubicBezTo>
                      <a:cubicBezTo>
                        <a:pt x="88816" y="5793"/>
                        <a:pt x="100401" y="0"/>
                        <a:pt x="100401" y="0"/>
                      </a:cubicBezTo>
                      <a:lnTo>
                        <a:pt x="100401" y="23813"/>
                      </a:lnTo>
                      <a:cubicBezTo>
                        <a:pt x="101045" y="23813"/>
                        <a:pt x="88816" y="30249"/>
                        <a:pt x="50200" y="30249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1" name="Freeform: Shape 670">
                  <a:extLst>
                    <a:ext uri="{FF2B5EF4-FFF2-40B4-BE49-F238E27FC236}">
                      <a16:creationId xmlns:a16="http://schemas.microsoft.com/office/drawing/2014/main" id="{C20DABAA-3FFF-484B-9C62-77A60F54DCA2}"/>
                    </a:ext>
                  </a:extLst>
                </p:cNvPr>
                <p:cNvSpPr/>
                <p:nvPr/>
              </p:nvSpPr>
              <p:spPr>
                <a:xfrm>
                  <a:off x="6367757" y="4429868"/>
                  <a:ext cx="100425" cy="18020"/>
                </a:xfrm>
                <a:custGeom>
                  <a:avLst/>
                  <a:gdLst>
                    <a:gd name="connsiteX0" fmla="*/ 50200 w 100425"/>
                    <a:gd name="connsiteY0" fmla="*/ 18021 h 18020"/>
                    <a:gd name="connsiteX1" fmla="*/ 0 w 100425"/>
                    <a:gd name="connsiteY1" fmla="*/ 12228 h 18020"/>
                    <a:gd name="connsiteX2" fmla="*/ 0 w 100425"/>
                    <a:gd name="connsiteY2" fmla="*/ 0 h 18020"/>
                    <a:gd name="connsiteX3" fmla="*/ 50200 w 100425"/>
                    <a:gd name="connsiteY3" fmla="*/ 5793 h 18020"/>
                    <a:gd name="connsiteX4" fmla="*/ 100401 w 100425"/>
                    <a:gd name="connsiteY4" fmla="*/ 0 h 18020"/>
                    <a:gd name="connsiteX5" fmla="*/ 100401 w 100425"/>
                    <a:gd name="connsiteY5" fmla="*/ 12228 h 18020"/>
                    <a:gd name="connsiteX6" fmla="*/ 50200 w 100425"/>
                    <a:gd name="connsiteY6" fmla="*/ 18021 h 18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25" h="18020">
                      <a:moveTo>
                        <a:pt x="50200" y="18021"/>
                      </a:moveTo>
                      <a:cubicBezTo>
                        <a:pt x="11585" y="18021"/>
                        <a:pt x="0" y="12228"/>
                        <a:pt x="0" y="12228"/>
                      </a:cubicBezTo>
                      <a:lnTo>
                        <a:pt x="0" y="0"/>
                      </a:lnTo>
                      <a:cubicBezTo>
                        <a:pt x="0" y="0"/>
                        <a:pt x="12228" y="5793"/>
                        <a:pt x="50200" y="5793"/>
                      </a:cubicBezTo>
                      <a:cubicBezTo>
                        <a:pt x="88816" y="5793"/>
                        <a:pt x="100401" y="0"/>
                        <a:pt x="100401" y="0"/>
                      </a:cubicBezTo>
                      <a:lnTo>
                        <a:pt x="100401" y="12228"/>
                      </a:lnTo>
                      <a:cubicBezTo>
                        <a:pt x="101045" y="11585"/>
                        <a:pt x="88816" y="18021"/>
                        <a:pt x="50200" y="18021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7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770004" y="4032126"/>
                <a:ext cx="119709" cy="431209"/>
                <a:chOff x="6770004" y="4032126"/>
                <a:chExt cx="119709" cy="431209"/>
              </a:xfrm>
            </p:grpSpPr>
            <p:sp>
              <p:nvSpPr>
                <p:cNvPr id="673" name="Freeform: Shape 672">
                  <a:extLst>
                    <a:ext uri="{FF2B5EF4-FFF2-40B4-BE49-F238E27FC236}">
                      <a16:creationId xmlns:a16="http://schemas.microsoft.com/office/drawing/2014/main" id="{C9974A85-85B8-4AEF-8EE9-C41E07BEC376}"/>
                    </a:ext>
                  </a:extLst>
                </p:cNvPr>
                <p:cNvSpPr/>
                <p:nvPr/>
              </p:nvSpPr>
              <p:spPr>
                <a:xfrm>
                  <a:off x="6771291" y="4032126"/>
                  <a:ext cx="118421" cy="431209"/>
                </a:xfrm>
                <a:custGeom>
                  <a:avLst/>
                  <a:gdLst>
                    <a:gd name="connsiteX0" fmla="*/ 118422 w 118421"/>
                    <a:gd name="connsiteY0" fmla="*/ 418337 h 431209"/>
                    <a:gd name="connsiteX1" fmla="*/ 59211 w 118421"/>
                    <a:gd name="connsiteY1" fmla="*/ 431209 h 431209"/>
                    <a:gd name="connsiteX2" fmla="*/ 0 w 118421"/>
                    <a:gd name="connsiteY2" fmla="*/ 418337 h 431209"/>
                    <a:gd name="connsiteX3" fmla="*/ 0 w 118421"/>
                    <a:gd name="connsiteY3" fmla="*/ 7079 h 431209"/>
                    <a:gd name="connsiteX4" fmla="*/ 59211 w 118421"/>
                    <a:gd name="connsiteY4" fmla="*/ 0 h 431209"/>
                    <a:gd name="connsiteX5" fmla="*/ 118422 w 118421"/>
                    <a:gd name="connsiteY5" fmla="*/ 7079 h 431209"/>
                    <a:gd name="connsiteX6" fmla="*/ 118422 w 118421"/>
                    <a:gd name="connsiteY6" fmla="*/ 418337 h 431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21" h="431209">
                      <a:moveTo>
                        <a:pt x="118422" y="418337"/>
                      </a:moveTo>
                      <a:cubicBezTo>
                        <a:pt x="118422" y="418337"/>
                        <a:pt x="92678" y="431209"/>
                        <a:pt x="59211" y="431209"/>
                      </a:cubicBezTo>
                      <a:cubicBezTo>
                        <a:pt x="25744" y="431209"/>
                        <a:pt x="0" y="418337"/>
                        <a:pt x="0" y="418337"/>
                      </a:cubicBezTo>
                      <a:lnTo>
                        <a:pt x="0" y="7079"/>
                      </a:lnTo>
                      <a:cubicBezTo>
                        <a:pt x="0" y="7079"/>
                        <a:pt x="14159" y="0"/>
                        <a:pt x="59211" y="0"/>
                      </a:cubicBezTo>
                      <a:cubicBezTo>
                        <a:pt x="104262" y="0"/>
                        <a:pt x="118422" y="7079"/>
                        <a:pt x="118422" y="7079"/>
                      </a:cubicBezTo>
                      <a:lnTo>
                        <a:pt x="118422" y="418337"/>
                      </a:lnTo>
                      <a:close/>
                    </a:path>
                  </a:pathLst>
                </a:custGeom>
                <a:solidFill>
                  <a:srgbClr val="98999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4" name="Freeform: Shape 673">
                  <a:extLst>
                    <a:ext uri="{FF2B5EF4-FFF2-40B4-BE49-F238E27FC236}">
                      <a16:creationId xmlns:a16="http://schemas.microsoft.com/office/drawing/2014/main" id="{1A1040AC-0882-476B-8894-3975F0A9876D}"/>
                    </a:ext>
                  </a:extLst>
                </p:cNvPr>
                <p:cNvSpPr/>
                <p:nvPr/>
              </p:nvSpPr>
              <p:spPr>
                <a:xfrm>
                  <a:off x="6770004" y="4066237"/>
                  <a:ext cx="119709" cy="55349"/>
                </a:xfrm>
                <a:custGeom>
                  <a:avLst/>
                  <a:gdLst>
                    <a:gd name="connsiteX0" fmla="*/ 119709 w 119709"/>
                    <a:gd name="connsiteY0" fmla="*/ 22526 h 55349"/>
                    <a:gd name="connsiteX1" fmla="*/ 104906 w 119709"/>
                    <a:gd name="connsiteY1" fmla="*/ 18664 h 55349"/>
                    <a:gd name="connsiteX2" fmla="*/ 59855 w 119709"/>
                    <a:gd name="connsiteY2" fmla="*/ 0 h 55349"/>
                    <a:gd name="connsiteX3" fmla="*/ 14803 w 119709"/>
                    <a:gd name="connsiteY3" fmla="*/ 18664 h 55349"/>
                    <a:gd name="connsiteX4" fmla="*/ 0 w 119709"/>
                    <a:gd name="connsiteY4" fmla="*/ 22526 h 55349"/>
                    <a:gd name="connsiteX5" fmla="*/ 0 w 119709"/>
                    <a:gd name="connsiteY5" fmla="*/ 50844 h 55349"/>
                    <a:gd name="connsiteX6" fmla="*/ 23170 w 119709"/>
                    <a:gd name="connsiteY6" fmla="*/ 45696 h 55349"/>
                    <a:gd name="connsiteX7" fmla="*/ 59211 w 119709"/>
                    <a:gd name="connsiteY7" fmla="*/ 55349 h 55349"/>
                    <a:gd name="connsiteX8" fmla="*/ 95252 w 119709"/>
                    <a:gd name="connsiteY8" fmla="*/ 45696 h 55349"/>
                    <a:gd name="connsiteX9" fmla="*/ 118422 w 119709"/>
                    <a:gd name="connsiteY9" fmla="*/ 50844 h 55349"/>
                    <a:gd name="connsiteX10" fmla="*/ 118422 w 119709"/>
                    <a:gd name="connsiteY10" fmla="*/ 22526 h 55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709" h="55349">
                      <a:moveTo>
                        <a:pt x="119709" y="22526"/>
                      </a:moveTo>
                      <a:cubicBezTo>
                        <a:pt x="119709" y="22526"/>
                        <a:pt x="115847" y="20595"/>
                        <a:pt x="104906" y="18664"/>
                      </a:cubicBezTo>
                      <a:cubicBezTo>
                        <a:pt x="98470" y="7723"/>
                        <a:pt x="81094" y="0"/>
                        <a:pt x="59855" y="0"/>
                      </a:cubicBezTo>
                      <a:cubicBezTo>
                        <a:pt x="39260" y="0"/>
                        <a:pt x="21239" y="7723"/>
                        <a:pt x="14803" y="18664"/>
                      </a:cubicBezTo>
                      <a:cubicBezTo>
                        <a:pt x="4506" y="20595"/>
                        <a:pt x="0" y="22526"/>
                        <a:pt x="0" y="22526"/>
                      </a:cubicBezTo>
                      <a:lnTo>
                        <a:pt x="0" y="50844"/>
                      </a:lnTo>
                      <a:cubicBezTo>
                        <a:pt x="0" y="50844"/>
                        <a:pt x="6436" y="47626"/>
                        <a:pt x="23170" y="45696"/>
                      </a:cubicBezTo>
                      <a:cubicBezTo>
                        <a:pt x="32180" y="51488"/>
                        <a:pt x="45052" y="55349"/>
                        <a:pt x="59211" y="55349"/>
                      </a:cubicBezTo>
                      <a:cubicBezTo>
                        <a:pt x="74014" y="55349"/>
                        <a:pt x="86885" y="51488"/>
                        <a:pt x="95252" y="45696"/>
                      </a:cubicBezTo>
                      <a:cubicBezTo>
                        <a:pt x="112629" y="47626"/>
                        <a:pt x="118422" y="50844"/>
                        <a:pt x="118422" y="50844"/>
                      </a:cubicBezTo>
                      <a:lnTo>
                        <a:pt x="118422" y="22526"/>
                      </a:ln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5" name="Freeform: Shape 674">
                  <a:extLst>
                    <a:ext uri="{FF2B5EF4-FFF2-40B4-BE49-F238E27FC236}">
                      <a16:creationId xmlns:a16="http://schemas.microsoft.com/office/drawing/2014/main" id="{AA63F1B9-1E8A-4F57-B19E-908E3AD5E79F}"/>
                    </a:ext>
                  </a:extLst>
                </p:cNvPr>
                <p:cNvSpPr/>
                <p:nvPr/>
              </p:nvSpPr>
              <p:spPr>
                <a:xfrm>
                  <a:off x="6771291" y="4383529"/>
                  <a:ext cx="118421" cy="35397"/>
                </a:xfrm>
                <a:custGeom>
                  <a:avLst/>
                  <a:gdLst>
                    <a:gd name="connsiteX0" fmla="*/ 59211 w 118421"/>
                    <a:gd name="connsiteY0" fmla="*/ 35398 h 35397"/>
                    <a:gd name="connsiteX1" fmla="*/ 0 w 118421"/>
                    <a:gd name="connsiteY1" fmla="*/ 28318 h 35397"/>
                    <a:gd name="connsiteX2" fmla="*/ 0 w 118421"/>
                    <a:gd name="connsiteY2" fmla="*/ 0 h 35397"/>
                    <a:gd name="connsiteX3" fmla="*/ 59211 w 118421"/>
                    <a:gd name="connsiteY3" fmla="*/ 7080 h 35397"/>
                    <a:gd name="connsiteX4" fmla="*/ 118422 w 118421"/>
                    <a:gd name="connsiteY4" fmla="*/ 0 h 35397"/>
                    <a:gd name="connsiteX5" fmla="*/ 118422 w 118421"/>
                    <a:gd name="connsiteY5" fmla="*/ 28318 h 35397"/>
                    <a:gd name="connsiteX6" fmla="*/ 59211 w 118421"/>
                    <a:gd name="connsiteY6" fmla="*/ 35398 h 353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21" h="35397">
                      <a:moveTo>
                        <a:pt x="59211" y="35398"/>
                      </a:moveTo>
                      <a:cubicBezTo>
                        <a:pt x="14159" y="35398"/>
                        <a:pt x="0" y="28318"/>
                        <a:pt x="0" y="28318"/>
                      </a:cubicBezTo>
                      <a:lnTo>
                        <a:pt x="0" y="0"/>
                      </a:lnTo>
                      <a:cubicBezTo>
                        <a:pt x="0" y="0"/>
                        <a:pt x="14159" y="7080"/>
                        <a:pt x="59211" y="7080"/>
                      </a:cubicBezTo>
                      <a:cubicBezTo>
                        <a:pt x="104262" y="7080"/>
                        <a:pt x="118422" y="0"/>
                        <a:pt x="118422" y="0"/>
                      </a:cubicBezTo>
                      <a:lnTo>
                        <a:pt x="118422" y="28318"/>
                      </a:lnTo>
                      <a:cubicBezTo>
                        <a:pt x="118422" y="28318"/>
                        <a:pt x="104262" y="35398"/>
                        <a:pt x="59211" y="35398"/>
                      </a:cubicBez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6" name="Freeform: Shape 675">
                  <a:extLst>
                    <a:ext uri="{FF2B5EF4-FFF2-40B4-BE49-F238E27FC236}">
                      <a16:creationId xmlns:a16="http://schemas.microsoft.com/office/drawing/2014/main" id="{C7AAAEE2-F3C1-478B-9EFC-9476F30D3C57}"/>
                    </a:ext>
                  </a:extLst>
                </p:cNvPr>
                <p:cNvSpPr/>
                <p:nvPr/>
              </p:nvSpPr>
              <p:spPr>
                <a:xfrm>
                  <a:off x="6771291" y="4423433"/>
                  <a:ext cx="118421" cy="21238"/>
                </a:xfrm>
                <a:custGeom>
                  <a:avLst/>
                  <a:gdLst>
                    <a:gd name="connsiteX0" fmla="*/ 59211 w 118421"/>
                    <a:gd name="connsiteY0" fmla="*/ 21239 h 21238"/>
                    <a:gd name="connsiteX1" fmla="*/ 0 w 118421"/>
                    <a:gd name="connsiteY1" fmla="*/ 14159 h 21238"/>
                    <a:gd name="connsiteX2" fmla="*/ 0 w 118421"/>
                    <a:gd name="connsiteY2" fmla="*/ 0 h 21238"/>
                    <a:gd name="connsiteX3" fmla="*/ 59211 w 118421"/>
                    <a:gd name="connsiteY3" fmla="*/ 7080 h 21238"/>
                    <a:gd name="connsiteX4" fmla="*/ 118422 w 118421"/>
                    <a:gd name="connsiteY4" fmla="*/ 0 h 21238"/>
                    <a:gd name="connsiteX5" fmla="*/ 118422 w 118421"/>
                    <a:gd name="connsiteY5" fmla="*/ 14159 h 21238"/>
                    <a:gd name="connsiteX6" fmla="*/ 59211 w 118421"/>
                    <a:gd name="connsiteY6" fmla="*/ 21239 h 21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421" h="21238">
                      <a:moveTo>
                        <a:pt x="59211" y="21239"/>
                      </a:moveTo>
                      <a:cubicBezTo>
                        <a:pt x="14159" y="21239"/>
                        <a:pt x="0" y="14159"/>
                        <a:pt x="0" y="14159"/>
                      </a:cubicBezTo>
                      <a:lnTo>
                        <a:pt x="0" y="0"/>
                      </a:lnTo>
                      <a:cubicBezTo>
                        <a:pt x="0" y="0"/>
                        <a:pt x="14159" y="7080"/>
                        <a:pt x="59211" y="7080"/>
                      </a:cubicBezTo>
                      <a:cubicBezTo>
                        <a:pt x="104262" y="7080"/>
                        <a:pt x="118422" y="0"/>
                        <a:pt x="118422" y="0"/>
                      </a:cubicBezTo>
                      <a:lnTo>
                        <a:pt x="118422" y="14159"/>
                      </a:lnTo>
                      <a:cubicBezTo>
                        <a:pt x="118422" y="14159"/>
                        <a:pt x="104262" y="21239"/>
                        <a:pt x="59211" y="21239"/>
                      </a:cubicBez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77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468801" y="3934300"/>
                <a:ext cx="100400" cy="529035"/>
                <a:chOff x="6468801" y="3934300"/>
                <a:chExt cx="100400" cy="529035"/>
              </a:xfrm>
            </p:grpSpPr>
            <p:sp>
              <p:nvSpPr>
                <p:cNvPr id="678" name="Freeform: Shape 677">
                  <a:extLst>
                    <a:ext uri="{FF2B5EF4-FFF2-40B4-BE49-F238E27FC236}">
                      <a16:creationId xmlns:a16="http://schemas.microsoft.com/office/drawing/2014/main" id="{E6C1895A-0C7F-4F66-81ED-CED4A6A1BC71}"/>
                    </a:ext>
                  </a:extLst>
                </p:cNvPr>
                <p:cNvSpPr/>
                <p:nvPr/>
              </p:nvSpPr>
              <p:spPr>
                <a:xfrm>
                  <a:off x="6468801" y="3934300"/>
                  <a:ext cx="100400" cy="529035"/>
                </a:xfrm>
                <a:custGeom>
                  <a:avLst/>
                  <a:gdLst>
                    <a:gd name="connsiteX0" fmla="*/ 100401 w 100400"/>
                    <a:gd name="connsiteY0" fmla="*/ 518095 h 529035"/>
                    <a:gd name="connsiteX1" fmla="*/ 50200 w 100400"/>
                    <a:gd name="connsiteY1" fmla="*/ 529036 h 529035"/>
                    <a:gd name="connsiteX2" fmla="*/ 0 w 100400"/>
                    <a:gd name="connsiteY2" fmla="*/ 518095 h 529035"/>
                    <a:gd name="connsiteX3" fmla="*/ 0 w 100400"/>
                    <a:gd name="connsiteY3" fmla="*/ 5793 h 529035"/>
                    <a:gd name="connsiteX4" fmla="*/ 50200 w 100400"/>
                    <a:gd name="connsiteY4" fmla="*/ 0 h 529035"/>
                    <a:gd name="connsiteX5" fmla="*/ 100401 w 100400"/>
                    <a:gd name="connsiteY5" fmla="*/ 5793 h 529035"/>
                    <a:gd name="connsiteX6" fmla="*/ 100401 w 100400"/>
                    <a:gd name="connsiteY6" fmla="*/ 518095 h 529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529035">
                      <a:moveTo>
                        <a:pt x="100401" y="518095"/>
                      </a:moveTo>
                      <a:cubicBezTo>
                        <a:pt x="100401" y="518095"/>
                        <a:pt x="78518" y="529036"/>
                        <a:pt x="50200" y="529036"/>
                      </a:cubicBezTo>
                      <a:cubicBezTo>
                        <a:pt x="21882" y="529036"/>
                        <a:pt x="0" y="518095"/>
                        <a:pt x="0" y="518095"/>
                      </a:cubicBezTo>
                      <a:lnTo>
                        <a:pt x="0" y="5793"/>
                      </a:lnTo>
                      <a:cubicBezTo>
                        <a:pt x="0" y="5793"/>
                        <a:pt x="12228" y="0"/>
                        <a:pt x="50200" y="0"/>
                      </a:cubicBezTo>
                      <a:cubicBezTo>
                        <a:pt x="88816" y="0"/>
                        <a:pt x="100401" y="5793"/>
                        <a:pt x="100401" y="5793"/>
                      </a:cubicBezTo>
                      <a:lnTo>
                        <a:pt x="100401" y="518095"/>
                      </a:lnTo>
                      <a:close/>
                    </a:path>
                  </a:pathLst>
                </a:custGeom>
                <a:solidFill>
                  <a:srgbClr val="242F5E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79" name="Freeform: Shape 678">
                  <a:extLst>
                    <a:ext uri="{FF2B5EF4-FFF2-40B4-BE49-F238E27FC236}">
                      <a16:creationId xmlns:a16="http://schemas.microsoft.com/office/drawing/2014/main" id="{E6D41F91-20D1-48EF-9F61-56E4228437EC}"/>
                    </a:ext>
                  </a:extLst>
                </p:cNvPr>
                <p:cNvSpPr/>
                <p:nvPr/>
              </p:nvSpPr>
              <p:spPr>
                <a:xfrm>
                  <a:off x="6468801" y="3950390"/>
                  <a:ext cx="100400" cy="29605"/>
                </a:xfrm>
                <a:custGeom>
                  <a:avLst/>
                  <a:gdLst>
                    <a:gd name="connsiteX0" fmla="*/ 50200 w 100400"/>
                    <a:gd name="connsiteY0" fmla="*/ 0 h 29605"/>
                    <a:gd name="connsiteX1" fmla="*/ 0 w 100400"/>
                    <a:gd name="connsiteY1" fmla="*/ 5793 h 29605"/>
                    <a:gd name="connsiteX2" fmla="*/ 0 w 100400"/>
                    <a:gd name="connsiteY2" fmla="*/ 29606 h 29605"/>
                    <a:gd name="connsiteX3" fmla="*/ 50200 w 100400"/>
                    <a:gd name="connsiteY3" fmla="*/ 23813 h 29605"/>
                    <a:gd name="connsiteX4" fmla="*/ 100401 w 100400"/>
                    <a:gd name="connsiteY4" fmla="*/ 29606 h 29605"/>
                    <a:gd name="connsiteX5" fmla="*/ 100401 w 100400"/>
                    <a:gd name="connsiteY5" fmla="*/ 5793 h 29605"/>
                    <a:gd name="connsiteX6" fmla="*/ 50200 w 100400"/>
                    <a:gd name="connsiteY6" fmla="*/ 0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29605">
                      <a:moveTo>
                        <a:pt x="50200" y="0"/>
                      </a:moveTo>
                      <a:cubicBezTo>
                        <a:pt x="11584" y="0"/>
                        <a:pt x="0" y="5793"/>
                        <a:pt x="0" y="5793"/>
                      </a:cubicBezTo>
                      <a:lnTo>
                        <a:pt x="0" y="29606"/>
                      </a:lnTo>
                      <a:cubicBezTo>
                        <a:pt x="0" y="29606"/>
                        <a:pt x="12228" y="23813"/>
                        <a:pt x="50200" y="23813"/>
                      </a:cubicBezTo>
                      <a:cubicBezTo>
                        <a:pt x="88816" y="23813"/>
                        <a:pt x="100401" y="29606"/>
                        <a:pt x="100401" y="29606"/>
                      </a:cubicBezTo>
                      <a:lnTo>
                        <a:pt x="100401" y="5793"/>
                      </a:lnTo>
                      <a:cubicBezTo>
                        <a:pt x="100401" y="5793"/>
                        <a:pt x="88172" y="0"/>
                        <a:pt x="50200" y="0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0" name="Freeform: Shape 679">
                  <a:extLst>
                    <a:ext uri="{FF2B5EF4-FFF2-40B4-BE49-F238E27FC236}">
                      <a16:creationId xmlns:a16="http://schemas.microsoft.com/office/drawing/2014/main" id="{E12D0D83-E27A-40AA-8CDF-0D24C859FF6D}"/>
                    </a:ext>
                  </a:extLst>
                </p:cNvPr>
                <p:cNvSpPr/>
                <p:nvPr/>
              </p:nvSpPr>
              <p:spPr>
                <a:xfrm>
                  <a:off x="6468801" y="4395758"/>
                  <a:ext cx="100400" cy="30249"/>
                </a:xfrm>
                <a:custGeom>
                  <a:avLst/>
                  <a:gdLst>
                    <a:gd name="connsiteX0" fmla="*/ 50200 w 100400"/>
                    <a:gd name="connsiteY0" fmla="*/ 30249 h 30249"/>
                    <a:gd name="connsiteX1" fmla="*/ 0 w 100400"/>
                    <a:gd name="connsiteY1" fmla="*/ 24457 h 30249"/>
                    <a:gd name="connsiteX2" fmla="*/ 0 w 100400"/>
                    <a:gd name="connsiteY2" fmla="*/ 0 h 30249"/>
                    <a:gd name="connsiteX3" fmla="*/ 50200 w 100400"/>
                    <a:gd name="connsiteY3" fmla="*/ 5793 h 30249"/>
                    <a:gd name="connsiteX4" fmla="*/ 100401 w 100400"/>
                    <a:gd name="connsiteY4" fmla="*/ 0 h 30249"/>
                    <a:gd name="connsiteX5" fmla="*/ 100401 w 100400"/>
                    <a:gd name="connsiteY5" fmla="*/ 23813 h 30249"/>
                    <a:gd name="connsiteX6" fmla="*/ 50200 w 100400"/>
                    <a:gd name="connsiteY6" fmla="*/ 30249 h 30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30249">
                      <a:moveTo>
                        <a:pt x="50200" y="30249"/>
                      </a:moveTo>
                      <a:cubicBezTo>
                        <a:pt x="11584" y="30249"/>
                        <a:pt x="0" y="24457"/>
                        <a:pt x="0" y="24457"/>
                      </a:cubicBezTo>
                      <a:lnTo>
                        <a:pt x="0" y="0"/>
                      </a:lnTo>
                      <a:cubicBezTo>
                        <a:pt x="0" y="0"/>
                        <a:pt x="12228" y="5793"/>
                        <a:pt x="50200" y="5793"/>
                      </a:cubicBezTo>
                      <a:cubicBezTo>
                        <a:pt x="88816" y="5793"/>
                        <a:pt x="100401" y="0"/>
                        <a:pt x="100401" y="0"/>
                      </a:cubicBezTo>
                      <a:lnTo>
                        <a:pt x="100401" y="23813"/>
                      </a:lnTo>
                      <a:cubicBezTo>
                        <a:pt x="100401" y="23813"/>
                        <a:pt x="88172" y="30249"/>
                        <a:pt x="50200" y="30249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1" name="Freeform: Shape 680">
                  <a:extLst>
                    <a:ext uri="{FF2B5EF4-FFF2-40B4-BE49-F238E27FC236}">
                      <a16:creationId xmlns:a16="http://schemas.microsoft.com/office/drawing/2014/main" id="{8EC10507-D698-4C9B-BD83-799B4AB24E6B}"/>
                    </a:ext>
                  </a:extLst>
                </p:cNvPr>
                <p:cNvSpPr/>
                <p:nvPr/>
              </p:nvSpPr>
              <p:spPr>
                <a:xfrm>
                  <a:off x="6468801" y="4429868"/>
                  <a:ext cx="100400" cy="18020"/>
                </a:xfrm>
                <a:custGeom>
                  <a:avLst/>
                  <a:gdLst>
                    <a:gd name="connsiteX0" fmla="*/ 50200 w 100400"/>
                    <a:gd name="connsiteY0" fmla="*/ 18021 h 18020"/>
                    <a:gd name="connsiteX1" fmla="*/ 0 w 100400"/>
                    <a:gd name="connsiteY1" fmla="*/ 12228 h 18020"/>
                    <a:gd name="connsiteX2" fmla="*/ 0 w 100400"/>
                    <a:gd name="connsiteY2" fmla="*/ 0 h 18020"/>
                    <a:gd name="connsiteX3" fmla="*/ 50200 w 100400"/>
                    <a:gd name="connsiteY3" fmla="*/ 5793 h 18020"/>
                    <a:gd name="connsiteX4" fmla="*/ 100401 w 100400"/>
                    <a:gd name="connsiteY4" fmla="*/ 0 h 18020"/>
                    <a:gd name="connsiteX5" fmla="*/ 100401 w 100400"/>
                    <a:gd name="connsiteY5" fmla="*/ 12228 h 18020"/>
                    <a:gd name="connsiteX6" fmla="*/ 50200 w 100400"/>
                    <a:gd name="connsiteY6" fmla="*/ 18021 h 18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18020">
                      <a:moveTo>
                        <a:pt x="50200" y="18021"/>
                      </a:moveTo>
                      <a:cubicBezTo>
                        <a:pt x="11584" y="18021"/>
                        <a:pt x="0" y="12228"/>
                        <a:pt x="0" y="12228"/>
                      </a:cubicBezTo>
                      <a:lnTo>
                        <a:pt x="0" y="0"/>
                      </a:lnTo>
                      <a:cubicBezTo>
                        <a:pt x="0" y="0"/>
                        <a:pt x="12228" y="5793"/>
                        <a:pt x="50200" y="5793"/>
                      </a:cubicBezTo>
                      <a:cubicBezTo>
                        <a:pt x="88816" y="5793"/>
                        <a:pt x="100401" y="0"/>
                        <a:pt x="100401" y="0"/>
                      </a:cubicBezTo>
                      <a:lnTo>
                        <a:pt x="100401" y="12228"/>
                      </a:lnTo>
                      <a:cubicBezTo>
                        <a:pt x="100401" y="11585"/>
                        <a:pt x="88172" y="18021"/>
                        <a:pt x="50200" y="18021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8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670246" y="4097773"/>
                <a:ext cx="100401" cy="365562"/>
                <a:chOff x="6670246" y="4097773"/>
                <a:chExt cx="100401" cy="365562"/>
              </a:xfrm>
            </p:grpSpPr>
            <p:sp>
              <p:nvSpPr>
                <p:cNvPr id="683" name="Freeform: Shape 682">
                  <a:extLst>
                    <a:ext uri="{FF2B5EF4-FFF2-40B4-BE49-F238E27FC236}">
                      <a16:creationId xmlns:a16="http://schemas.microsoft.com/office/drawing/2014/main" id="{65D45966-0003-4150-8E17-C7A7FD80C24E}"/>
                    </a:ext>
                  </a:extLst>
                </p:cNvPr>
                <p:cNvSpPr/>
                <p:nvPr/>
              </p:nvSpPr>
              <p:spPr>
                <a:xfrm>
                  <a:off x="6670246" y="4097773"/>
                  <a:ext cx="100401" cy="365562"/>
                </a:xfrm>
                <a:custGeom>
                  <a:avLst/>
                  <a:gdLst>
                    <a:gd name="connsiteX0" fmla="*/ 100402 w 100401"/>
                    <a:gd name="connsiteY0" fmla="*/ 354621 h 365562"/>
                    <a:gd name="connsiteX1" fmla="*/ 50201 w 100401"/>
                    <a:gd name="connsiteY1" fmla="*/ 365562 h 365562"/>
                    <a:gd name="connsiteX2" fmla="*/ 0 w 100401"/>
                    <a:gd name="connsiteY2" fmla="*/ 354621 h 365562"/>
                    <a:gd name="connsiteX3" fmla="*/ 0 w 100401"/>
                    <a:gd name="connsiteY3" fmla="*/ 5792 h 365562"/>
                    <a:gd name="connsiteX4" fmla="*/ 50201 w 100401"/>
                    <a:gd name="connsiteY4" fmla="*/ 0 h 365562"/>
                    <a:gd name="connsiteX5" fmla="*/ 100402 w 100401"/>
                    <a:gd name="connsiteY5" fmla="*/ 5792 h 365562"/>
                    <a:gd name="connsiteX6" fmla="*/ 100402 w 100401"/>
                    <a:gd name="connsiteY6" fmla="*/ 354621 h 365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1" h="365562">
                      <a:moveTo>
                        <a:pt x="100402" y="354621"/>
                      </a:moveTo>
                      <a:cubicBezTo>
                        <a:pt x="100402" y="354621"/>
                        <a:pt x="78519" y="365562"/>
                        <a:pt x="50201" y="365562"/>
                      </a:cubicBezTo>
                      <a:cubicBezTo>
                        <a:pt x="21882" y="365562"/>
                        <a:pt x="0" y="354621"/>
                        <a:pt x="0" y="354621"/>
                      </a:cubicBezTo>
                      <a:lnTo>
                        <a:pt x="0" y="5792"/>
                      </a:lnTo>
                      <a:cubicBezTo>
                        <a:pt x="0" y="5792"/>
                        <a:pt x="12228" y="0"/>
                        <a:pt x="50201" y="0"/>
                      </a:cubicBezTo>
                      <a:cubicBezTo>
                        <a:pt x="88817" y="0"/>
                        <a:pt x="100402" y="5792"/>
                        <a:pt x="100402" y="5792"/>
                      </a:cubicBezTo>
                      <a:lnTo>
                        <a:pt x="100402" y="354621"/>
                      </a:lnTo>
                      <a:close/>
                    </a:path>
                  </a:pathLst>
                </a:custGeom>
                <a:solidFill>
                  <a:srgbClr val="F0832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4" name="Freeform: Shape 683">
                  <a:extLst>
                    <a:ext uri="{FF2B5EF4-FFF2-40B4-BE49-F238E27FC236}">
                      <a16:creationId xmlns:a16="http://schemas.microsoft.com/office/drawing/2014/main" id="{B2D31CBA-646A-4C76-B884-5A58EB24A80B}"/>
                    </a:ext>
                  </a:extLst>
                </p:cNvPr>
                <p:cNvSpPr/>
                <p:nvPr/>
              </p:nvSpPr>
              <p:spPr>
                <a:xfrm>
                  <a:off x="6670246" y="4138963"/>
                  <a:ext cx="100401" cy="29605"/>
                </a:xfrm>
                <a:custGeom>
                  <a:avLst/>
                  <a:gdLst>
                    <a:gd name="connsiteX0" fmla="*/ 50201 w 100401"/>
                    <a:gd name="connsiteY0" fmla="*/ 0 h 29605"/>
                    <a:gd name="connsiteX1" fmla="*/ 0 w 100401"/>
                    <a:gd name="connsiteY1" fmla="*/ 5793 h 29605"/>
                    <a:gd name="connsiteX2" fmla="*/ 0 w 100401"/>
                    <a:gd name="connsiteY2" fmla="*/ 29606 h 29605"/>
                    <a:gd name="connsiteX3" fmla="*/ 50201 w 100401"/>
                    <a:gd name="connsiteY3" fmla="*/ 23813 h 29605"/>
                    <a:gd name="connsiteX4" fmla="*/ 100402 w 100401"/>
                    <a:gd name="connsiteY4" fmla="*/ 29606 h 29605"/>
                    <a:gd name="connsiteX5" fmla="*/ 100402 w 100401"/>
                    <a:gd name="connsiteY5" fmla="*/ 5793 h 29605"/>
                    <a:gd name="connsiteX6" fmla="*/ 50201 w 100401"/>
                    <a:gd name="connsiteY6" fmla="*/ 0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1" h="29605">
                      <a:moveTo>
                        <a:pt x="50201" y="0"/>
                      </a:moveTo>
                      <a:cubicBezTo>
                        <a:pt x="11585" y="0"/>
                        <a:pt x="0" y="5793"/>
                        <a:pt x="0" y="5793"/>
                      </a:cubicBezTo>
                      <a:lnTo>
                        <a:pt x="0" y="29606"/>
                      </a:lnTo>
                      <a:cubicBezTo>
                        <a:pt x="0" y="29606"/>
                        <a:pt x="12228" y="23813"/>
                        <a:pt x="50201" y="23813"/>
                      </a:cubicBezTo>
                      <a:cubicBezTo>
                        <a:pt x="88817" y="23813"/>
                        <a:pt x="100402" y="29606"/>
                        <a:pt x="100402" y="29606"/>
                      </a:cubicBezTo>
                      <a:lnTo>
                        <a:pt x="100402" y="5793"/>
                      </a:lnTo>
                      <a:cubicBezTo>
                        <a:pt x="100402" y="6436"/>
                        <a:pt x="88817" y="0"/>
                        <a:pt x="50201" y="0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5" name="Freeform: Shape 684">
                  <a:extLst>
                    <a:ext uri="{FF2B5EF4-FFF2-40B4-BE49-F238E27FC236}">
                      <a16:creationId xmlns:a16="http://schemas.microsoft.com/office/drawing/2014/main" id="{B6E79EA6-B574-47DF-81E7-92990580E820}"/>
                    </a:ext>
                  </a:extLst>
                </p:cNvPr>
                <p:cNvSpPr/>
                <p:nvPr/>
              </p:nvSpPr>
              <p:spPr>
                <a:xfrm>
                  <a:off x="6670246" y="4230354"/>
                  <a:ext cx="100401" cy="121639"/>
                </a:xfrm>
                <a:custGeom>
                  <a:avLst/>
                  <a:gdLst>
                    <a:gd name="connsiteX0" fmla="*/ 50201 w 100401"/>
                    <a:gd name="connsiteY0" fmla="*/ 0 h 121639"/>
                    <a:gd name="connsiteX1" fmla="*/ 0 w 100401"/>
                    <a:gd name="connsiteY1" fmla="*/ 5793 h 121639"/>
                    <a:gd name="connsiteX2" fmla="*/ 0 w 100401"/>
                    <a:gd name="connsiteY2" fmla="*/ 117778 h 121639"/>
                    <a:gd name="connsiteX3" fmla="*/ 50201 w 100401"/>
                    <a:gd name="connsiteY3" fmla="*/ 121640 h 121639"/>
                    <a:gd name="connsiteX4" fmla="*/ 100402 w 100401"/>
                    <a:gd name="connsiteY4" fmla="*/ 117778 h 121639"/>
                    <a:gd name="connsiteX5" fmla="*/ 100402 w 100401"/>
                    <a:gd name="connsiteY5" fmla="*/ 5793 h 121639"/>
                    <a:gd name="connsiteX6" fmla="*/ 50201 w 100401"/>
                    <a:gd name="connsiteY6" fmla="*/ 0 h 121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1" h="121639">
                      <a:moveTo>
                        <a:pt x="50201" y="0"/>
                      </a:moveTo>
                      <a:cubicBezTo>
                        <a:pt x="11585" y="0"/>
                        <a:pt x="0" y="5793"/>
                        <a:pt x="0" y="5793"/>
                      </a:cubicBezTo>
                      <a:lnTo>
                        <a:pt x="0" y="117778"/>
                      </a:lnTo>
                      <a:cubicBezTo>
                        <a:pt x="0" y="117778"/>
                        <a:pt x="12228" y="121640"/>
                        <a:pt x="50201" y="121640"/>
                      </a:cubicBezTo>
                      <a:cubicBezTo>
                        <a:pt x="88817" y="121640"/>
                        <a:pt x="100402" y="117778"/>
                        <a:pt x="100402" y="117778"/>
                      </a:cubicBezTo>
                      <a:lnTo>
                        <a:pt x="100402" y="5793"/>
                      </a:lnTo>
                      <a:cubicBezTo>
                        <a:pt x="100402" y="5793"/>
                        <a:pt x="88817" y="0"/>
                        <a:pt x="50201" y="0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6" name="Freeform: Shape 685">
                  <a:extLst>
                    <a:ext uri="{FF2B5EF4-FFF2-40B4-BE49-F238E27FC236}">
                      <a16:creationId xmlns:a16="http://schemas.microsoft.com/office/drawing/2014/main" id="{C2EEC3E9-E645-46C7-B695-6960147C2069}"/>
                    </a:ext>
                  </a:extLst>
                </p:cNvPr>
                <p:cNvSpPr/>
                <p:nvPr/>
              </p:nvSpPr>
              <p:spPr>
                <a:xfrm>
                  <a:off x="6670246" y="4117724"/>
                  <a:ext cx="100401" cy="18020"/>
                </a:xfrm>
                <a:custGeom>
                  <a:avLst/>
                  <a:gdLst>
                    <a:gd name="connsiteX0" fmla="*/ 50201 w 100401"/>
                    <a:gd name="connsiteY0" fmla="*/ 0 h 18020"/>
                    <a:gd name="connsiteX1" fmla="*/ 0 w 100401"/>
                    <a:gd name="connsiteY1" fmla="*/ 5793 h 18020"/>
                    <a:gd name="connsiteX2" fmla="*/ 0 w 100401"/>
                    <a:gd name="connsiteY2" fmla="*/ 18021 h 18020"/>
                    <a:gd name="connsiteX3" fmla="*/ 50201 w 100401"/>
                    <a:gd name="connsiteY3" fmla="*/ 12228 h 18020"/>
                    <a:gd name="connsiteX4" fmla="*/ 100402 w 100401"/>
                    <a:gd name="connsiteY4" fmla="*/ 18021 h 18020"/>
                    <a:gd name="connsiteX5" fmla="*/ 100402 w 100401"/>
                    <a:gd name="connsiteY5" fmla="*/ 5793 h 18020"/>
                    <a:gd name="connsiteX6" fmla="*/ 50201 w 100401"/>
                    <a:gd name="connsiteY6" fmla="*/ 0 h 18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1" h="18020">
                      <a:moveTo>
                        <a:pt x="50201" y="0"/>
                      </a:moveTo>
                      <a:cubicBezTo>
                        <a:pt x="11585" y="0"/>
                        <a:pt x="0" y="5793"/>
                        <a:pt x="0" y="5793"/>
                      </a:cubicBezTo>
                      <a:lnTo>
                        <a:pt x="0" y="18021"/>
                      </a:lnTo>
                      <a:cubicBezTo>
                        <a:pt x="0" y="18021"/>
                        <a:pt x="12228" y="12228"/>
                        <a:pt x="50201" y="12228"/>
                      </a:cubicBezTo>
                      <a:cubicBezTo>
                        <a:pt x="88817" y="12228"/>
                        <a:pt x="100402" y="18021"/>
                        <a:pt x="100402" y="18021"/>
                      </a:cubicBezTo>
                      <a:lnTo>
                        <a:pt x="100402" y="5793"/>
                      </a:lnTo>
                      <a:cubicBezTo>
                        <a:pt x="100402" y="5793"/>
                        <a:pt x="88817" y="0"/>
                        <a:pt x="50201" y="0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87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569845" y="3980639"/>
                <a:ext cx="100400" cy="482696"/>
                <a:chOff x="6569845" y="3980639"/>
                <a:chExt cx="100400" cy="482696"/>
              </a:xfrm>
            </p:grpSpPr>
            <p:sp>
              <p:nvSpPr>
                <p:cNvPr id="688" name="Freeform: Shape 687">
                  <a:extLst>
                    <a:ext uri="{FF2B5EF4-FFF2-40B4-BE49-F238E27FC236}">
                      <a16:creationId xmlns:a16="http://schemas.microsoft.com/office/drawing/2014/main" id="{0A91F170-6E28-4238-A575-3416C3070914}"/>
                    </a:ext>
                  </a:extLst>
                </p:cNvPr>
                <p:cNvSpPr/>
                <p:nvPr/>
              </p:nvSpPr>
              <p:spPr>
                <a:xfrm>
                  <a:off x="6569845" y="3980639"/>
                  <a:ext cx="100400" cy="482696"/>
                </a:xfrm>
                <a:custGeom>
                  <a:avLst/>
                  <a:gdLst>
                    <a:gd name="connsiteX0" fmla="*/ 100401 w 100400"/>
                    <a:gd name="connsiteY0" fmla="*/ 471756 h 482696"/>
                    <a:gd name="connsiteX1" fmla="*/ 50201 w 100400"/>
                    <a:gd name="connsiteY1" fmla="*/ 482697 h 482696"/>
                    <a:gd name="connsiteX2" fmla="*/ 0 w 100400"/>
                    <a:gd name="connsiteY2" fmla="*/ 471756 h 482696"/>
                    <a:gd name="connsiteX3" fmla="*/ 0 w 100400"/>
                    <a:gd name="connsiteY3" fmla="*/ 5793 h 482696"/>
                    <a:gd name="connsiteX4" fmla="*/ 50201 w 100400"/>
                    <a:gd name="connsiteY4" fmla="*/ 0 h 482696"/>
                    <a:gd name="connsiteX5" fmla="*/ 100401 w 100400"/>
                    <a:gd name="connsiteY5" fmla="*/ 5793 h 482696"/>
                    <a:gd name="connsiteX6" fmla="*/ 100401 w 100400"/>
                    <a:gd name="connsiteY6" fmla="*/ 471756 h 4826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482696">
                      <a:moveTo>
                        <a:pt x="100401" y="471756"/>
                      </a:moveTo>
                      <a:cubicBezTo>
                        <a:pt x="100401" y="471756"/>
                        <a:pt x="78519" y="482697"/>
                        <a:pt x="50201" y="482697"/>
                      </a:cubicBezTo>
                      <a:cubicBezTo>
                        <a:pt x="21882" y="482697"/>
                        <a:pt x="0" y="471756"/>
                        <a:pt x="0" y="471756"/>
                      </a:cubicBezTo>
                      <a:lnTo>
                        <a:pt x="0" y="5793"/>
                      </a:lnTo>
                      <a:cubicBezTo>
                        <a:pt x="0" y="5793"/>
                        <a:pt x="12228" y="0"/>
                        <a:pt x="50201" y="0"/>
                      </a:cubicBezTo>
                      <a:cubicBezTo>
                        <a:pt x="88817" y="0"/>
                        <a:pt x="100401" y="5793"/>
                        <a:pt x="100401" y="5793"/>
                      </a:cubicBezTo>
                      <a:lnTo>
                        <a:pt x="100401" y="471756"/>
                      </a:lnTo>
                      <a:close/>
                    </a:path>
                  </a:pathLst>
                </a:custGeom>
                <a:solidFill>
                  <a:srgbClr val="25A9E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89" name="Freeform: Shape 688">
                  <a:extLst>
                    <a:ext uri="{FF2B5EF4-FFF2-40B4-BE49-F238E27FC236}">
                      <a16:creationId xmlns:a16="http://schemas.microsoft.com/office/drawing/2014/main" id="{F5F7ECDF-2DF9-4A08-975D-56B48FF744E4}"/>
                    </a:ext>
                  </a:extLst>
                </p:cNvPr>
                <p:cNvSpPr/>
                <p:nvPr/>
              </p:nvSpPr>
              <p:spPr>
                <a:xfrm>
                  <a:off x="6569845" y="3996729"/>
                  <a:ext cx="100400" cy="29605"/>
                </a:xfrm>
                <a:custGeom>
                  <a:avLst/>
                  <a:gdLst>
                    <a:gd name="connsiteX0" fmla="*/ 50201 w 100400"/>
                    <a:gd name="connsiteY0" fmla="*/ 0 h 29605"/>
                    <a:gd name="connsiteX1" fmla="*/ 0 w 100400"/>
                    <a:gd name="connsiteY1" fmla="*/ 5793 h 29605"/>
                    <a:gd name="connsiteX2" fmla="*/ 0 w 100400"/>
                    <a:gd name="connsiteY2" fmla="*/ 29605 h 29605"/>
                    <a:gd name="connsiteX3" fmla="*/ 50201 w 100400"/>
                    <a:gd name="connsiteY3" fmla="*/ 23813 h 29605"/>
                    <a:gd name="connsiteX4" fmla="*/ 100401 w 100400"/>
                    <a:gd name="connsiteY4" fmla="*/ 29605 h 29605"/>
                    <a:gd name="connsiteX5" fmla="*/ 100401 w 100400"/>
                    <a:gd name="connsiteY5" fmla="*/ 5793 h 29605"/>
                    <a:gd name="connsiteX6" fmla="*/ 50201 w 100400"/>
                    <a:gd name="connsiteY6" fmla="*/ 0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0400" h="29605">
                      <a:moveTo>
                        <a:pt x="50201" y="0"/>
                      </a:moveTo>
                      <a:cubicBezTo>
                        <a:pt x="11585" y="0"/>
                        <a:pt x="0" y="5793"/>
                        <a:pt x="0" y="5793"/>
                      </a:cubicBezTo>
                      <a:lnTo>
                        <a:pt x="0" y="29605"/>
                      </a:lnTo>
                      <a:cubicBezTo>
                        <a:pt x="0" y="29605"/>
                        <a:pt x="12228" y="23813"/>
                        <a:pt x="50201" y="23813"/>
                      </a:cubicBezTo>
                      <a:cubicBezTo>
                        <a:pt x="88817" y="23813"/>
                        <a:pt x="100401" y="29605"/>
                        <a:pt x="100401" y="29605"/>
                      </a:cubicBezTo>
                      <a:lnTo>
                        <a:pt x="100401" y="5793"/>
                      </a:lnTo>
                      <a:cubicBezTo>
                        <a:pt x="100401" y="5793"/>
                        <a:pt x="88173" y="0"/>
                        <a:pt x="50201" y="0"/>
                      </a:cubicBezTo>
                      <a:close/>
                    </a:path>
                  </a:pathLst>
                </a:custGeom>
                <a:solidFill>
                  <a:srgbClr val="56BDE9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90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00822" y="4579183"/>
                <a:ext cx="666122" cy="127431"/>
                <a:chOff x="6300822" y="4579183"/>
                <a:chExt cx="666122" cy="127431"/>
              </a:xfrm>
            </p:grpSpPr>
            <p:sp>
              <p:nvSpPr>
                <p:cNvPr id="691" name="Freeform: Shape 690">
                  <a:extLst>
                    <a:ext uri="{FF2B5EF4-FFF2-40B4-BE49-F238E27FC236}">
                      <a16:creationId xmlns:a16="http://schemas.microsoft.com/office/drawing/2014/main" id="{8EB5A482-0ADD-4405-A79A-59CED02B87EC}"/>
                    </a:ext>
                  </a:extLst>
                </p:cNvPr>
                <p:cNvSpPr/>
                <p:nvPr/>
              </p:nvSpPr>
              <p:spPr>
                <a:xfrm>
                  <a:off x="6300822" y="4579183"/>
                  <a:ext cx="666122" cy="127431"/>
                </a:xfrm>
                <a:custGeom>
                  <a:avLst/>
                  <a:gdLst>
                    <a:gd name="connsiteX0" fmla="*/ 652606 w 666122"/>
                    <a:gd name="connsiteY0" fmla="*/ 0 h 127431"/>
                    <a:gd name="connsiteX1" fmla="*/ 666122 w 666122"/>
                    <a:gd name="connsiteY1" fmla="*/ 63716 h 127431"/>
                    <a:gd name="connsiteX2" fmla="*/ 652606 w 666122"/>
                    <a:gd name="connsiteY2" fmla="*/ 127432 h 127431"/>
                    <a:gd name="connsiteX3" fmla="*/ 7723 w 666122"/>
                    <a:gd name="connsiteY3" fmla="*/ 127432 h 127431"/>
                    <a:gd name="connsiteX4" fmla="*/ 0 w 666122"/>
                    <a:gd name="connsiteY4" fmla="*/ 63716 h 127431"/>
                    <a:gd name="connsiteX5" fmla="*/ 7723 w 666122"/>
                    <a:gd name="connsiteY5" fmla="*/ 0 h 127431"/>
                    <a:gd name="connsiteX6" fmla="*/ 652606 w 666122"/>
                    <a:gd name="connsiteY6" fmla="*/ 0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6122" h="127431">
                      <a:moveTo>
                        <a:pt x="652606" y="0"/>
                      </a:moveTo>
                      <a:cubicBezTo>
                        <a:pt x="652606" y="0"/>
                        <a:pt x="666122" y="27675"/>
                        <a:pt x="666122" y="63716"/>
                      </a:cubicBezTo>
                      <a:cubicBezTo>
                        <a:pt x="666122" y="99757"/>
                        <a:pt x="652606" y="127432"/>
                        <a:pt x="652606" y="127432"/>
                      </a:cubicBezTo>
                      <a:lnTo>
                        <a:pt x="7723" y="127432"/>
                      </a:lnTo>
                      <a:cubicBezTo>
                        <a:pt x="7723" y="127432"/>
                        <a:pt x="0" y="111986"/>
                        <a:pt x="0" y="63716"/>
                      </a:cubicBezTo>
                      <a:cubicBezTo>
                        <a:pt x="0" y="15446"/>
                        <a:pt x="7723" y="0"/>
                        <a:pt x="7723" y="0"/>
                      </a:cubicBezTo>
                      <a:lnTo>
                        <a:pt x="652606" y="0"/>
                      </a:lnTo>
                      <a:close/>
                    </a:path>
                  </a:pathLst>
                </a:custGeom>
                <a:solidFill>
                  <a:srgbClr val="FABA2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2" name="Freeform: Shape 691">
                  <a:extLst>
                    <a:ext uri="{FF2B5EF4-FFF2-40B4-BE49-F238E27FC236}">
                      <a16:creationId xmlns:a16="http://schemas.microsoft.com/office/drawing/2014/main" id="{31A07A7A-18A8-4A97-9CA0-33481942F6F2}"/>
                    </a:ext>
                  </a:extLst>
                </p:cNvPr>
                <p:cNvSpPr/>
                <p:nvPr/>
              </p:nvSpPr>
              <p:spPr>
                <a:xfrm>
                  <a:off x="6321418" y="4579183"/>
                  <a:ext cx="37972" cy="127431"/>
                </a:xfrm>
                <a:custGeom>
                  <a:avLst/>
                  <a:gdLst>
                    <a:gd name="connsiteX0" fmla="*/ 0 w 37972"/>
                    <a:gd name="connsiteY0" fmla="*/ 63716 h 127431"/>
                    <a:gd name="connsiteX1" fmla="*/ 7723 w 37972"/>
                    <a:gd name="connsiteY1" fmla="*/ 127432 h 127431"/>
                    <a:gd name="connsiteX2" fmla="*/ 37972 w 37972"/>
                    <a:gd name="connsiteY2" fmla="*/ 127432 h 127431"/>
                    <a:gd name="connsiteX3" fmla="*/ 30249 w 37972"/>
                    <a:gd name="connsiteY3" fmla="*/ 63716 h 127431"/>
                    <a:gd name="connsiteX4" fmla="*/ 37972 w 37972"/>
                    <a:gd name="connsiteY4" fmla="*/ 0 h 127431"/>
                    <a:gd name="connsiteX5" fmla="*/ 7723 w 37972"/>
                    <a:gd name="connsiteY5" fmla="*/ 0 h 127431"/>
                    <a:gd name="connsiteX6" fmla="*/ 0 w 37972"/>
                    <a:gd name="connsiteY6" fmla="*/ 63716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972" h="127431">
                      <a:moveTo>
                        <a:pt x="0" y="63716"/>
                      </a:moveTo>
                      <a:cubicBezTo>
                        <a:pt x="0" y="111986"/>
                        <a:pt x="7723" y="127432"/>
                        <a:pt x="7723" y="127432"/>
                      </a:cubicBezTo>
                      <a:lnTo>
                        <a:pt x="37972" y="127432"/>
                      </a:lnTo>
                      <a:cubicBezTo>
                        <a:pt x="37972" y="127432"/>
                        <a:pt x="30249" y="111986"/>
                        <a:pt x="30249" y="63716"/>
                      </a:cubicBezTo>
                      <a:cubicBezTo>
                        <a:pt x="30249" y="15446"/>
                        <a:pt x="37972" y="0"/>
                        <a:pt x="37972" y="0"/>
                      </a:cubicBezTo>
                      <a:lnTo>
                        <a:pt x="7723" y="0"/>
                      </a:lnTo>
                      <a:cubicBezTo>
                        <a:pt x="7723" y="0"/>
                        <a:pt x="0" y="14803"/>
                        <a:pt x="0" y="63716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3" name="Freeform: Shape 692">
                  <a:extLst>
                    <a:ext uri="{FF2B5EF4-FFF2-40B4-BE49-F238E27FC236}">
                      <a16:creationId xmlns:a16="http://schemas.microsoft.com/office/drawing/2014/main" id="{113346CE-9F77-4F35-9112-E0FCA605AADC}"/>
                    </a:ext>
                  </a:extLst>
                </p:cNvPr>
                <p:cNvSpPr/>
                <p:nvPr/>
              </p:nvSpPr>
              <p:spPr>
                <a:xfrm>
                  <a:off x="6882633" y="4579183"/>
                  <a:ext cx="37972" cy="127431"/>
                </a:xfrm>
                <a:custGeom>
                  <a:avLst/>
                  <a:gdLst>
                    <a:gd name="connsiteX0" fmla="*/ 37972 w 37972"/>
                    <a:gd name="connsiteY0" fmla="*/ 63716 h 127431"/>
                    <a:gd name="connsiteX1" fmla="*/ 30249 w 37972"/>
                    <a:gd name="connsiteY1" fmla="*/ 127432 h 127431"/>
                    <a:gd name="connsiteX2" fmla="*/ 0 w 37972"/>
                    <a:gd name="connsiteY2" fmla="*/ 127432 h 127431"/>
                    <a:gd name="connsiteX3" fmla="*/ 7724 w 37972"/>
                    <a:gd name="connsiteY3" fmla="*/ 63716 h 127431"/>
                    <a:gd name="connsiteX4" fmla="*/ 0 w 37972"/>
                    <a:gd name="connsiteY4" fmla="*/ 0 h 127431"/>
                    <a:gd name="connsiteX5" fmla="*/ 30249 w 37972"/>
                    <a:gd name="connsiteY5" fmla="*/ 0 h 127431"/>
                    <a:gd name="connsiteX6" fmla="*/ 37972 w 37972"/>
                    <a:gd name="connsiteY6" fmla="*/ 63716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972" h="127431">
                      <a:moveTo>
                        <a:pt x="37972" y="63716"/>
                      </a:moveTo>
                      <a:cubicBezTo>
                        <a:pt x="37972" y="111986"/>
                        <a:pt x="30249" y="127432"/>
                        <a:pt x="30249" y="127432"/>
                      </a:cubicBezTo>
                      <a:lnTo>
                        <a:pt x="0" y="127432"/>
                      </a:lnTo>
                      <a:cubicBezTo>
                        <a:pt x="0" y="127432"/>
                        <a:pt x="7724" y="111986"/>
                        <a:pt x="7724" y="63716"/>
                      </a:cubicBezTo>
                      <a:cubicBezTo>
                        <a:pt x="7724" y="15446"/>
                        <a:pt x="0" y="0"/>
                        <a:pt x="0" y="0"/>
                      </a:cubicBezTo>
                      <a:lnTo>
                        <a:pt x="30249" y="0"/>
                      </a:lnTo>
                      <a:cubicBezTo>
                        <a:pt x="30249" y="0"/>
                        <a:pt x="37972" y="14803"/>
                        <a:pt x="37972" y="63716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4" name="Freeform: Shape 693">
                  <a:extLst>
                    <a:ext uri="{FF2B5EF4-FFF2-40B4-BE49-F238E27FC236}">
                      <a16:creationId xmlns:a16="http://schemas.microsoft.com/office/drawing/2014/main" id="{66A8F40B-5675-4B56-9798-C63F0DA21391}"/>
                    </a:ext>
                  </a:extLst>
                </p:cNvPr>
                <p:cNvSpPr/>
                <p:nvPr/>
              </p:nvSpPr>
              <p:spPr>
                <a:xfrm>
                  <a:off x="6925111" y="4579183"/>
                  <a:ext cx="22525" cy="127431"/>
                </a:xfrm>
                <a:custGeom>
                  <a:avLst/>
                  <a:gdLst>
                    <a:gd name="connsiteX0" fmla="*/ 22526 w 22525"/>
                    <a:gd name="connsiteY0" fmla="*/ 63716 h 127431"/>
                    <a:gd name="connsiteX1" fmla="*/ 14802 w 22525"/>
                    <a:gd name="connsiteY1" fmla="*/ 127432 h 127431"/>
                    <a:gd name="connsiteX2" fmla="*/ 0 w 22525"/>
                    <a:gd name="connsiteY2" fmla="*/ 127432 h 127431"/>
                    <a:gd name="connsiteX3" fmla="*/ 7723 w 22525"/>
                    <a:gd name="connsiteY3" fmla="*/ 63716 h 127431"/>
                    <a:gd name="connsiteX4" fmla="*/ 0 w 22525"/>
                    <a:gd name="connsiteY4" fmla="*/ 0 h 127431"/>
                    <a:gd name="connsiteX5" fmla="*/ 14802 w 22525"/>
                    <a:gd name="connsiteY5" fmla="*/ 0 h 127431"/>
                    <a:gd name="connsiteX6" fmla="*/ 22526 w 22525"/>
                    <a:gd name="connsiteY6" fmla="*/ 63716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525" h="127431">
                      <a:moveTo>
                        <a:pt x="22526" y="63716"/>
                      </a:moveTo>
                      <a:cubicBezTo>
                        <a:pt x="22526" y="111986"/>
                        <a:pt x="14802" y="127432"/>
                        <a:pt x="14802" y="127432"/>
                      </a:cubicBezTo>
                      <a:lnTo>
                        <a:pt x="0" y="127432"/>
                      </a:lnTo>
                      <a:cubicBezTo>
                        <a:pt x="0" y="127432"/>
                        <a:pt x="7723" y="111986"/>
                        <a:pt x="7723" y="63716"/>
                      </a:cubicBezTo>
                      <a:cubicBezTo>
                        <a:pt x="7723" y="15446"/>
                        <a:pt x="0" y="0"/>
                        <a:pt x="0" y="0"/>
                      </a:cubicBezTo>
                      <a:lnTo>
                        <a:pt x="14802" y="0"/>
                      </a:lnTo>
                      <a:cubicBezTo>
                        <a:pt x="15446" y="0"/>
                        <a:pt x="22526" y="14803"/>
                        <a:pt x="22526" y="63716"/>
                      </a:cubicBezTo>
                      <a:close/>
                    </a:path>
                  </a:pathLst>
                </a:custGeom>
                <a:solidFill>
                  <a:srgbClr val="FDCB5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9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29784" y="4451751"/>
                <a:ext cx="608198" cy="127431"/>
                <a:chOff x="6329784" y="4451751"/>
                <a:chExt cx="608198" cy="127431"/>
              </a:xfrm>
            </p:grpSpPr>
            <p:sp>
              <p:nvSpPr>
                <p:cNvPr id="696" name="Freeform: Shape 695">
                  <a:extLst>
                    <a:ext uri="{FF2B5EF4-FFF2-40B4-BE49-F238E27FC236}">
                      <a16:creationId xmlns:a16="http://schemas.microsoft.com/office/drawing/2014/main" id="{DA8A9C99-4D8D-4809-B03F-FE1D5C1F641E}"/>
                    </a:ext>
                  </a:extLst>
                </p:cNvPr>
                <p:cNvSpPr/>
                <p:nvPr/>
              </p:nvSpPr>
              <p:spPr>
                <a:xfrm>
                  <a:off x="6329784" y="4451751"/>
                  <a:ext cx="608198" cy="127431"/>
                </a:xfrm>
                <a:custGeom>
                  <a:avLst/>
                  <a:gdLst>
                    <a:gd name="connsiteX0" fmla="*/ 594682 w 608198"/>
                    <a:gd name="connsiteY0" fmla="*/ 0 h 127431"/>
                    <a:gd name="connsiteX1" fmla="*/ 608198 w 608198"/>
                    <a:gd name="connsiteY1" fmla="*/ 63716 h 127431"/>
                    <a:gd name="connsiteX2" fmla="*/ 594682 w 608198"/>
                    <a:gd name="connsiteY2" fmla="*/ 127432 h 127431"/>
                    <a:gd name="connsiteX3" fmla="*/ 7723 w 608198"/>
                    <a:gd name="connsiteY3" fmla="*/ 127432 h 127431"/>
                    <a:gd name="connsiteX4" fmla="*/ 0 w 608198"/>
                    <a:gd name="connsiteY4" fmla="*/ 63716 h 127431"/>
                    <a:gd name="connsiteX5" fmla="*/ 7723 w 608198"/>
                    <a:gd name="connsiteY5" fmla="*/ 0 h 127431"/>
                    <a:gd name="connsiteX6" fmla="*/ 594682 w 608198"/>
                    <a:gd name="connsiteY6" fmla="*/ 0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08198" h="127431">
                      <a:moveTo>
                        <a:pt x="594682" y="0"/>
                      </a:moveTo>
                      <a:cubicBezTo>
                        <a:pt x="594682" y="0"/>
                        <a:pt x="608198" y="27675"/>
                        <a:pt x="608198" y="63716"/>
                      </a:cubicBezTo>
                      <a:cubicBezTo>
                        <a:pt x="608198" y="99757"/>
                        <a:pt x="594682" y="127432"/>
                        <a:pt x="594682" y="127432"/>
                      </a:cubicBezTo>
                      <a:lnTo>
                        <a:pt x="7723" y="127432"/>
                      </a:lnTo>
                      <a:cubicBezTo>
                        <a:pt x="7723" y="127432"/>
                        <a:pt x="0" y="111985"/>
                        <a:pt x="0" y="63716"/>
                      </a:cubicBezTo>
                      <a:cubicBezTo>
                        <a:pt x="0" y="15446"/>
                        <a:pt x="7723" y="0"/>
                        <a:pt x="7723" y="0"/>
                      </a:cubicBezTo>
                      <a:lnTo>
                        <a:pt x="594682" y="0"/>
                      </a:lnTo>
                      <a:close/>
                    </a:path>
                  </a:pathLst>
                </a:custGeom>
                <a:solidFill>
                  <a:srgbClr val="078AB1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7" name="Freeform: Shape 696">
                  <a:extLst>
                    <a:ext uri="{FF2B5EF4-FFF2-40B4-BE49-F238E27FC236}">
                      <a16:creationId xmlns:a16="http://schemas.microsoft.com/office/drawing/2014/main" id="{CC5AF77F-29D4-4595-BA06-CADA5977C165}"/>
                    </a:ext>
                  </a:extLst>
                </p:cNvPr>
                <p:cNvSpPr/>
                <p:nvPr/>
              </p:nvSpPr>
              <p:spPr>
                <a:xfrm>
                  <a:off x="6350379" y="4451751"/>
                  <a:ext cx="37972" cy="127431"/>
                </a:xfrm>
                <a:custGeom>
                  <a:avLst/>
                  <a:gdLst>
                    <a:gd name="connsiteX0" fmla="*/ 0 w 37972"/>
                    <a:gd name="connsiteY0" fmla="*/ 63716 h 127431"/>
                    <a:gd name="connsiteX1" fmla="*/ 7723 w 37972"/>
                    <a:gd name="connsiteY1" fmla="*/ 127432 h 127431"/>
                    <a:gd name="connsiteX2" fmla="*/ 37972 w 37972"/>
                    <a:gd name="connsiteY2" fmla="*/ 127432 h 127431"/>
                    <a:gd name="connsiteX3" fmla="*/ 30249 w 37972"/>
                    <a:gd name="connsiteY3" fmla="*/ 63716 h 127431"/>
                    <a:gd name="connsiteX4" fmla="*/ 37972 w 37972"/>
                    <a:gd name="connsiteY4" fmla="*/ 0 h 127431"/>
                    <a:gd name="connsiteX5" fmla="*/ 7723 w 37972"/>
                    <a:gd name="connsiteY5" fmla="*/ 0 h 127431"/>
                    <a:gd name="connsiteX6" fmla="*/ 0 w 37972"/>
                    <a:gd name="connsiteY6" fmla="*/ 63716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972" h="127431">
                      <a:moveTo>
                        <a:pt x="0" y="63716"/>
                      </a:moveTo>
                      <a:cubicBezTo>
                        <a:pt x="0" y="111985"/>
                        <a:pt x="7723" y="127432"/>
                        <a:pt x="7723" y="127432"/>
                      </a:cubicBezTo>
                      <a:lnTo>
                        <a:pt x="37972" y="127432"/>
                      </a:lnTo>
                      <a:cubicBezTo>
                        <a:pt x="37972" y="127432"/>
                        <a:pt x="30249" y="111985"/>
                        <a:pt x="30249" y="63716"/>
                      </a:cubicBezTo>
                      <a:cubicBezTo>
                        <a:pt x="30249" y="15446"/>
                        <a:pt x="37972" y="0"/>
                        <a:pt x="37972" y="0"/>
                      </a:cubicBezTo>
                      <a:lnTo>
                        <a:pt x="7723" y="0"/>
                      </a:lnTo>
                      <a:cubicBezTo>
                        <a:pt x="7723" y="0"/>
                        <a:pt x="0" y="15446"/>
                        <a:pt x="0" y="63716"/>
                      </a:cubicBezTo>
                      <a:close/>
                    </a:path>
                  </a:pathLst>
                </a:custGeom>
                <a:solidFill>
                  <a:srgbClr val="5FC3D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9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313694" y="4706615"/>
                <a:ext cx="628793" cy="136442"/>
                <a:chOff x="6313694" y="4706615"/>
                <a:chExt cx="628793" cy="136442"/>
              </a:xfrm>
            </p:grpSpPr>
            <p:sp>
              <p:nvSpPr>
                <p:cNvPr id="699" name="Freeform: Shape 698">
                  <a:extLst>
                    <a:ext uri="{FF2B5EF4-FFF2-40B4-BE49-F238E27FC236}">
                      <a16:creationId xmlns:a16="http://schemas.microsoft.com/office/drawing/2014/main" id="{02CB49FF-E841-4939-9E86-7A324302B4A7}"/>
                    </a:ext>
                  </a:extLst>
                </p:cNvPr>
                <p:cNvSpPr/>
                <p:nvPr/>
              </p:nvSpPr>
              <p:spPr>
                <a:xfrm>
                  <a:off x="6313694" y="4706615"/>
                  <a:ext cx="628793" cy="136442"/>
                </a:xfrm>
                <a:custGeom>
                  <a:avLst/>
                  <a:gdLst>
                    <a:gd name="connsiteX0" fmla="*/ 6436 w 628793"/>
                    <a:gd name="connsiteY0" fmla="*/ 123570 h 136442"/>
                    <a:gd name="connsiteX1" fmla="*/ 560572 w 628793"/>
                    <a:gd name="connsiteY1" fmla="*/ 123570 h 136442"/>
                    <a:gd name="connsiteX2" fmla="*/ 560572 w 628793"/>
                    <a:gd name="connsiteY2" fmla="*/ 123570 h 136442"/>
                    <a:gd name="connsiteX3" fmla="*/ 616565 w 628793"/>
                    <a:gd name="connsiteY3" fmla="*/ 67578 h 136442"/>
                    <a:gd name="connsiteX4" fmla="*/ 560572 w 628793"/>
                    <a:gd name="connsiteY4" fmla="*/ 11585 h 136442"/>
                    <a:gd name="connsiteX5" fmla="*/ 560572 w 628793"/>
                    <a:gd name="connsiteY5" fmla="*/ 11585 h 136442"/>
                    <a:gd name="connsiteX6" fmla="*/ 6436 w 628793"/>
                    <a:gd name="connsiteY6" fmla="*/ 11585 h 136442"/>
                    <a:gd name="connsiteX7" fmla="*/ 0 w 628793"/>
                    <a:gd name="connsiteY7" fmla="*/ 5793 h 136442"/>
                    <a:gd name="connsiteX8" fmla="*/ 6436 w 628793"/>
                    <a:gd name="connsiteY8" fmla="*/ 0 h 136442"/>
                    <a:gd name="connsiteX9" fmla="*/ 560572 w 628793"/>
                    <a:gd name="connsiteY9" fmla="*/ 0 h 136442"/>
                    <a:gd name="connsiteX10" fmla="*/ 628793 w 628793"/>
                    <a:gd name="connsiteY10" fmla="*/ 68221 h 136442"/>
                    <a:gd name="connsiteX11" fmla="*/ 560572 w 628793"/>
                    <a:gd name="connsiteY11" fmla="*/ 136442 h 136442"/>
                    <a:gd name="connsiteX12" fmla="*/ 560572 w 628793"/>
                    <a:gd name="connsiteY12" fmla="*/ 136442 h 136442"/>
                    <a:gd name="connsiteX13" fmla="*/ 6436 w 628793"/>
                    <a:gd name="connsiteY13" fmla="*/ 136442 h 136442"/>
                    <a:gd name="connsiteX14" fmla="*/ 0 w 628793"/>
                    <a:gd name="connsiteY14" fmla="*/ 130650 h 136442"/>
                    <a:gd name="connsiteX15" fmla="*/ 6436 w 628793"/>
                    <a:gd name="connsiteY15" fmla="*/ 123570 h 13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8793" h="136442">
                      <a:moveTo>
                        <a:pt x="6436" y="123570"/>
                      </a:moveTo>
                      <a:lnTo>
                        <a:pt x="560572" y="123570"/>
                      </a:lnTo>
                      <a:lnTo>
                        <a:pt x="560572" y="123570"/>
                      </a:lnTo>
                      <a:cubicBezTo>
                        <a:pt x="591464" y="123570"/>
                        <a:pt x="616565" y="98470"/>
                        <a:pt x="616565" y="67578"/>
                      </a:cubicBezTo>
                      <a:cubicBezTo>
                        <a:pt x="616565" y="36685"/>
                        <a:pt x="591464" y="11585"/>
                        <a:pt x="560572" y="11585"/>
                      </a:cubicBezTo>
                      <a:lnTo>
                        <a:pt x="560572" y="11585"/>
                      </a:lnTo>
                      <a:lnTo>
                        <a:pt x="6436" y="11585"/>
                      </a:lnTo>
                      <a:cubicBezTo>
                        <a:pt x="3218" y="11585"/>
                        <a:pt x="0" y="9010"/>
                        <a:pt x="0" y="5793"/>
                      </a:cubicBezTo>
                      <a:cubicBezTo>
                        <a:pt x="0" y="2575"/>
                        <a:pt x="2575" y="0"/>
                        <a:pt x="6436" y="0"/>
                      </a:cubicBezTo>
                      <a:lnTo>
                        <a:pt x="560572" y="0"/>
                      </a:lnTo>
                      <a:cubicBezTo>
                        <a:pt x="597900" y="0"/>
                        <a:pt x="628793" y="30249"/>
                        <a:pt x="628793" y="68221"/>
                      </a:cubicBezTo>
                      <a:cubicBezTo>
                        <a:pt x="628793" y="106193"/>
                        <a:pt x="598545" y="136442"/>
                        <a:pt x="560572" y="136442"/>
                      </a:cubicBezTo>
                      <a:lnTo>
                        <a:pt x="560572" y="136442"/>
                      </a:lnTo>
                      <a:lnTo>
                        <a:pt x="6436" y="136442"/>
                      </a:lnTo>
                      <a:cubicBezTo>
                        <a:pt x="3218" y="136442"/>
                        <a:pt x="0" y="133868"/>
                        <a:pt x="0" y="130650"/>
                      </a:cubicBezTo>
                      <a:cubicBezTo>
                        <a:pt x="0" y="126145"/>
                        <a:pt x="2575" y="123570"/>
                        <a:pt x="6436" y="123570"/>
                      </a:cubicBezTo>
                      <a:close/>
                    </a:path>
                  </a:pathLst>
                </a:custGeom>
                <a:solidFill>
                  <a:srgbClr val="E8493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00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6322705" y="4718199"/>
                  <a:ext cx="607554" cy="111985"/>
                  <a:chOff x="6322705" y="4718199"/>
                  <a:chExt cx="607554" cy="111985"/>
                </a:xfrm>
              </p:grpSpPr>
              <p:sp>
                <p:nvSpPr>
                  <p:cNvPr id="701" name="Freeform: Shape 700">
                    <a:extLst>
                      <a:ext uri="{FF2B5EF4-FFF2-40B4-BE49-F238E27FC236}">
                        <a16:creationId xmlns:a16="http://schemas.microsoft.com/office/drawing/2014/main" id="{CF4329DB-CEFE-4408-B899-9B9550906351}"/>
                      </a:ext>
                    </a:extLst>
                  </p:cNvPr>
                  <p:cNvSpPr/>
                  <p:nvPr/>
                </p:nvSpPr>
                <p:spPr>
                  <a:xfrm>
                    <a:off x="6322705" y="4718199"/>
                    <a:ext cx="592107" cy="111985"/>
                  </a:xfrm>
                  <a:custGeom>
                    <a:avLst/>
                    <a:gdLst>
                      <a:gd name="connsiteX0" fmla="*/ 0 w 592107"/>
                      <a:gd name="connsiteY0" fmla="*/ 0 h 111985"/>
                      <a:gd name="connsiteX1" fmla="*/ 536115 w 592107"/>
                      <a:gd name="connsiteY1" fmla="*/ 0 h 111985"/>
                      <a:gd name="connsiteX2" fmla="*/ 592108 w 592107"/>
                      <a:gd name="connsiteY2" fmla="*/ 55993 h 111985"/>
                      <a:gd name="connsiteX3" fmla="*/ 536115 w 592107"/>
                      <a:gd name="connsiteY3" fmla="*/ 111986 h 111985"/>
                      <a:gd name="connsiteX4" fmla="*/ 0 w 592107"/>
                      <a:gd name="connsiteY4" fmla="*/ 111986 h 111985"/>
                      <a:gd name="connsiteX5" fmla="*/ 0 w 592107"/>
                      <a:gd name="connsiteY5" fmla="*/ 0 h 111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92107" h="111985">
                        <a:moveTo>
                          <a:pt x="0" y="0"/>
                        </a:moveTo>
                        <a:lnTo>
                          <a:pt x="536115" y="0"/>
                        </a:lnTo>
                        <a:cubicBezTo>
                          <a:pt x="567008" y="0"/>
                          <a:pt x="592108" y="25100"/>
                          <a:pt x="592108" y="55993"/>
                        </a:cubicBezTo>
                        <a:cubicBezTo>
                          <a:pt x="592108" y="86885"/>
                          <a:pt x="567008" y="111986"/>
                          <a:pt x="536115" y="111986"/>
                        </a:cubicBezTo>
                        <a:lnTo>
                          <a:pt x="0" y="11198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2" name="Freeform: Shape 701">
                    <a:extLst>
                      <a:ext uri="{FF2B5EF4-FFF2-40B4-BE49-F238E27FC236}">
                        <a16:creationId xmlns:a16="http://schemas.microsoft.com/office/drawing/2014/main" id="{676B179E-D53A-4718-8013-695BBC218DE9}"/>
                      </a:ext>
                    </a:extLst>
                  </p:cNvPr>
                  <p:cNvSpPr/>
                  <p:nvPr/>
                </p:nvSpPr>
                <p:spPr>
                  <a:xfrm>
                    <a:off x="6322705" y="4718199"/>
                    <a:ext cx="607554" cy="111985"/>
                  </a:xfrm>
                  <a:custGeom>
                    <a:avLst/>
                    <a:gdLst>
                      <a:gd name="connsiteX0" fmla="*/ 0 w 607554"/>
                      <a:gd name="connsiteY0" fmla="*/ 98470 h 111985"/>
                      <a:gd name="connsiteX1" fmla="*/ 544482 w 607554"/>
                      <a:gd name="connsiteY1" fmla="*/ 98470 h 111985"/>
                      <a:gd name="connsiteX2" fmla="*/ 592752 w 607554"/>
                      <a:gd name="connsiteY2" fmla="*/ 55993 h 111985"/>
                      <a:gd name="connsiteX3" fmla="*/ 536759 w 607554"/>
                      <a:gd name="connsiteY3" fmla="*/ 0 h 111985"/>
                      <a:gd name="connsiteX4" fmla="*/ 551562 w 607554"/>
                      <a:gd name="connsiteY4" fmla="*/ 0 h 111985"/>
                      <a:gd name="connsiteX5" fmla="*/ 607554 w 607554"/>
                      <a:gd name="connsiteY5" fmla="*/ 55993 h 111985"/>
                      <a:gd name="connsiteX6" fmla="*/ 551562 w 607554"/>
                      <a:gd name="connsiteY6" fmla="*/ 111986 h 111985"/>
                      <a:gd name="connsiteX7" fmla="*/ 643 w 607554"/>
                      <a:gd name="connsiteY7" fmla="*/ 111986 h 111985"/>
                      <a:gd name="connsiteX8" fmla="*/ 643 w 607554"/>
                      <a:gd name="connsiteY8" fmla="*/ 98470 h 1119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7554" h="111985">
                        <a:moveTo>
                          <a:pt x="0" y="98470"/>
                        </a:moveTo>
                        <a:lnTo>
                          <a:pt x="544482" y="98470"/>
                        </a:lnTo>
                        <a:cubicBezTo>
                          <a:pt x="577306" y="98470"/>
                          <a:pt x="592752" y="72727"/>
                          <a:pt x="592752" y="55993"/>
                        </a:cubicBezTo>
                        <a:cubicBezTo>
                          <a:pt x="592752" y="25100"/>
                          <a:pt x="567652" y="0"/>
                          <a:pt x="536759" y="0"/>
                        </a:cubicBezTo>
                        <a:lnTo>
                          <a:pt x="551562" y="0"/>
                        </a:lnTo>
                        <a:cubicBezTo>
                          <a:pt x="582454" y="0"/>
                          <a:pt x="607554" y="25100"/>
                          <a:pt x="607554" y="55993"/>
                        </a:cubicBezTo>
                        <a:cubicBezTo>
                          <a:pt x="607554" y="86885"/>
                          <a:pt x="582454" y="111986"/>
                          <a:pt x="551562" y="111986"/>
                        </a:cubicBezTo>
                        <a:lnTo>
                          <a:pt x="643" y="111986"/>
                        </a:lnTo>
                        <a:lnTo>
                          <a:pt x="643" y="98470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0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6322705" y="4728175"/>
                  <a:ext cx="576662" cy="93321"/>
                  <a:chOff x="6322705" y="4728175"/>
                  <a:chExt cx="576662" cy="93321"/>
                </a:xfrm>
                <a:solidFill>
                  <a:srgbClr val="A79E9D"/>
                </a:solidFill>
              </p:grpSpPr>
              <p:sp>
                <p:nvSpPr>
                  <p:cNvPr id="704" name="Freeform: Shape 703">
                    <a:extLst>
                      <a:ext uri="{FF2B5EF4-FFF2-40B4-BE49-F238E27FC236}">
                        <a16:creationId xmlns:a16="http://schemas.microsoft.com/office/drawing/2014/main" id="{B62801E4-1F4D-4E09-8A2E-91FAAC5F3FAF}"/>
                      </a:ext>
                    </a:extLst>
                  </p:cNvPr>
                  <p:cNvSpPr/>
                  <p:nvPr/>
                </p:nvSpPr>
                <p:spPr>
                  <a:xfrm>
                    <a:off x="6462365" y="4739116"/>
                    <a:ext cx="378433" cy="1930"/>
                  </a:xfrm>
                  <a:custGeom>
                    <a:avLst/>
                    <a:gdLst>
                      <a:gd name="connsiteX0" fmla="*/ 378434 w 378433"/>
                      <a:gd name="connsiteY0" fmla="*/ 965 h 1930"/>
                      <a:gd name="connsiteX1" fmla="*/ 0 w 378433"/>
                      <a:gd name="connsiteY1" fmla="*/ 965 h 1930"/>
                      <a:gd name="connsiteX2" fmla="*/ 378434 w 378433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8433" h="1930">
                        <a:moveTo>
                          <a:pt x="378434" y="965"/>
                        </a:moveTo>
                        <a:cubicBezTo>
                          <a:pt x="252289" y="2253"/>
                          <a:pt x="126145" y="2253"/>
                          <a:pt x="0" y="965"/>
                        </a:cubicBezTo>
                        <a:cubicBezTo>
                          <a:pt x="126145" y="-322"/>
                          <a:pt x="252289" y="-322"/>
                          <a:pt x="378434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5" name="Freeform: Shape 704">
                    <a:extLst>
                      <a:ext uri="{FF2B5EF4-FFF2-40B4-BE49-F238E27FC236}">
                        <a16:creationId xmlns:a16="http://schemas.microsoft.com/office/drawing/2014/main" id="{09AC1B5B-DD2D-4A7A-B342-49A2E8551CF8}"/>
                      </a:ext>
                    </a:extLst>
                  </p:cNvPr>
                  <p:cNvSpPr/>
                  <p:nvPr/>
                </p:nvSpPr>
                <p:spPr>
                  <a:xfrm>
                    <a:off x="6584648" y="4773227"/>
                    <a:ext cx="314718" cy="1930"/>
                  </a:xfrm>
                  <a:custGeom>
                    <a:avLst/>
                    <a:gdLst>
                      <a:gd name="connsiteX0" fmla="*/ 314719 w 314718"/>
                      <a:gd name="connsiteY0" fmla="*/ 965 h 1930"/>
                      <a:gd name="connsiteX1" fmla="*/ 0 w 314718"/>
                      <a:gd name="connsiteY1" fmla="*/ 965 h 1930"/>
                      <a:gd name="connsiteX2" fmla="*/ 314719 w 31471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14718" h="1930">
                        <a:moveTo>
                          <a:pt x="314719" y="965"/>
                        </a:moveTo>
                        <a:cubicBezTo>
                          <a:pt x="209812" y="2253"/>
                          <a:pt x="104906" y="2253"/>
                          <a:pt x="0" y="965"/>
                        </a:cubicBezTo>
                        <a:cubicBezTo>
                          <a:pt x="104906" y="-322"/>
                          <a:pt x="209812" y="-322"/>
                          <a:pt x="314719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6" name="Freeform: Shape 705">
                    <a:extLst>
                      <a:ext uri="{FF2B5EF4-FFF2-40B4-BE49-F238E27FC236}">
                        <a16:creationId xmlns:a16="http://schemas.microsoft.com/office/drawing/2014/main" id="{E160936D-0EDD-4EC1-94C5-9AC44355919B}"/>
                      </a:ext>
                    </a:extLst>
                  </p:cNvPr>
                  <p:cNvSpPr/>
                  <p:nvPr/>
                </p:nvSpPr>
                <p:spPr>
                  <a:xfrm>
                    <a:off x="6323348" y="4803476"/>
                    <a:ext cx="354621" cy="1930"/>
                  </a:xfrm>
                  <a:custGeom>
                    <a:avLst/>
                    <a:gdLst>
                      <a:gd name="connsiteX0" fmla="*/ 354622 w 354621"/>
                      <a:gd name="connsiteY0" fmla="*/ 965 h 1930"/>
                      <a:gd name="connsiteX1" fmla="*/ 0 w 354621"/>
                      <a:gd name="connsiteY1" fmla="*/ 965 h 1930"/>
                      <a:gd name="connsiteX2" fmla="*/ 354622 w 354621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54621" h="1930">
                        <a:moveTo>
                          <a:pt x="354622" y="965"/>
                        </a:moveTo>
                        <a:cubicBezTo>
                          <a:pt x="236200" y="2253"/>
                          <a:pt x="117778" y="2253"/>
                          <a:pt x="0" y="965"/>
                        </a:cubicBezTo>
                        <a:cubicBezTo>
                          <a:pt x="117778" y="-322"/>
                          <a:pt x="236200" y="-322"/>
                          <a:pt x="354622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7" name="Freeform: Shape 706">
                    <a:extLst>
                      <a:ext uri="{FF2B5EF4-FFF2-40B4-BE49-F238E27FC236}">
                        <a16:creationId xmlns:a16="http://schemas.microsoft.com/office/drawing/2014/main" id="{7FC761B5-1B3A-462B-8CB8-02522D8A9897}"/>
                      </a:ext>
                    </a:extLst>
                  </p:cNvPr>
                  <p:cNvSpPr/>
                  <p:nvPr/>
                </p:nvSpPr>
                <p:spPr>
                  <a:xfrm>
                    <a:off x="6323348" y="4785938"/>
                    <a:ext cx="372641" cy="1448"/>
                  </a:xfrm>
                  <a:custGeom>
                    <a:avLst/>
                    <a:gdLst>
                      <a:gd name="connsiteX0" fmla="*/ 372642 w 372641"/>
                      <a:gd name="connsiteY0" fmla="*/ 483 h 1448"/>
                      <a:gd name="connsiteX1" fmla="*/ 0 w 372641"/>
                      <a:gd name="connsiteY1" fmla="*/ 483 h 1448"/>
                      <a:gd name="connsiteX2" fmla="*/ 372642 w 372641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2641" h="1448">
                        <a:moveTo>
                          <a:pt x="372642" y="483"/>
                        </a:moveTo>
                        <a:cubicBezTo>
                          <a:pt x="248428" y="1770"/>
                          <a:pt x="124214" y="1770"/>
                          <a:pt x="0" y="483"/>
                        </a:cubicBezTo>
                        <a:cubicBezTo>
                          <a:pt x="123570" y="-161"/>
                          <a:pt x="248428" y="-161"/>
                          <a:pt x="372642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8" name="Freeform: Shape 707">
                    <a:extLst>
                      <a:ext uri="{FF2B5EF4-FFF2-40B4-BE49-F238E27FC236}">
                        <a16:creationId xmlns:a16="http://schemas.microsoft.com/office/drawing/2014/main" id="{A6F54C82-4183-4C9D-990E-78E07ABCD10E}"/>
                      </a:ext>
                    </a:extLst>
                  </p:cNvPr>
                  <p:cNvSpPr/>
                  <p:nvPr/>
                </p:nvSpPr>
                <p:spPr>
                  <a:xfrm>
                    <a:off x="6323348" y="4753436"/>
                    <a:ext cx="372641" cy="2896"/>
                  </a:xfrm>
                  <a:custGeom>
                    <a:avLst/>
                    <a:gdLst>
                      <a:gd name="connsiteX0" fmla="*/ 372642 w 372641"/>
                      <a:gd name="connsiteY0" fmla="*/ 1448 h 2896"/>
                      <a:gd name="connsiteX1" fmla="*/ 0 w 372641"/>
                      <a:gd name="connsiteY1" fmla="*/ 1448 h 2896"/>
                      <a:gd name="connsiteX2" fmla="*/ 372642 w 372641"/>
                      <a:gd name="connsiteY2" fmla="*/ 1448 h 2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72641" h="2896">
                        <a:moveTo>
                          <a:pt x="372642" y="1448"/>
                        </a:moveTo>
                        <a:cubicBezTo>
                          <a:pt x="248428" y="3379"/>
                          <a:pt x="124214" y="3379"/>
                          <a:pt x="0" y="1448"/>
                        </a:cubicBezTo>
                        <a:cubicBezTo>
                          <a:pt x="123570" y="-483"/>
                          <a:pt x="248428" y="-483"/>
                          <a:pt x="372642" y="1448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09" name="Freeform: Shape 708">
                    <a:extLst>
                      <a:ext uri="{FF2B5EF4-FFF2-40B4-BE49-F238E27FC236}">
                        <a16:creationId xmlns:a16="http://schemas.microsoft.com/office/drawing/2014/main" id="{CBE007F5-2AF8-437B-96F7-9BA84A809D99}"/>
                      </a:ext>
                    </a:extLst>
                  </p:cNvPr>
                  <p:cNvSpPr/>
                  <p:nvPr/>
                </p:nvSpPr>
                <p:spPr>
                  <a:xfrm>
                    <a:off x="6322705" y="4728175"/>
                    <a:ext cx="200158" cy="1930"/>
                  </a:xfrm>
                  <a:custGeom>
                    <a:avLst/>
                    <a:gdLst>
                      <a:gd name="connsiteX0" fmla="*/ 200159 w 200158"/>
                      <a:gd name="connsiteY0" fmla="*/ 965 h 1930"/>
                      <a:gd name="connsiteX1" fmla="*/ 0 w 200158"/>
                      <a:gd name="connsiteY1" fmla="*/ 965 h 1930"/>
                      <a:gd name="connsiteX2" fmla="*/ 200159 w 20015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0158" h="1930">
                        <a:moveTo>
                          <a:pt x="200159" y="965"/>
                        </a:moveTo>
                        <a:cubicBezTo>
                          <a:pt x="133224" y="2253"/>
                          <a:pt x="66934" y="2253"/>
                          <a:pt x="0" y="965"/>
                        </a:cubicBezTo>
                        <a:cubicBezTo>
                          <a:pt x="66934" y="-322"/>
                          <a:pt x="133868" y="-322"/>
                          <a:pt x="200159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0" name="Freeform: Shape 709">
                    <a:extLst>
                      <a:ext uri="{FF2B5EF4-FFF2-40B4-BE49-F238E27FC236}">
                        <a16:creationId xmlns:a16="http://schemas.microsoft.com/office/drawing/2014/main" id="{C222E8D4-6C6F-48A9-8772-C9E341E17EC3}"/>
                      </a:ext>
                    </a:extLst>
                  </p:cNvPr>
                  <p:cNvSpPr/>
                  <p:nvPr/>
                </p:nvSpPr>
                <p:spPr>
                  <a:xfrm>
                    <a:off x="6429542" y="4819566"/>
                    <a:ext cx="417050" cy="1930"/>
                  </a:xfrm>
                  <a:custGeom>
                    <a:avLst/>
                    <a:gdLst>
                      <a:gd name="connsiteX0" fmla="*/ 417050 w 417050"/>
                      <a:gd name="connsiteY0" fmla="*/ 965 h 1930"/>
                      <a:gd name="connsiteX1" fmla="*/ 0 w 417050"/>
                      <a:gd name="connsiteY1" fmla="*/ 965 h 1930"/>
                      <a:gd name="connsiteX2" fmla="*/ 417050 w 417050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7050" h="1930">
                        <a:moveTo>
                          <a:pt x="417050" y="965"/>
                        </a:moveTo>
                        <a:cubicBezTo>
                          <a:pt x="278033" y="2253"/>
                          <a:pt x="139017" y="2253"/>
                          <a:pt x="0" y="965"/>
                        </a:cubicBezTo>
                        <a:cubicBezTo>
                          <a:pt x="139017" y="-322"/>
                          <a:pt x="278033" y="-322"/>
                          <a:pt x="41705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1" name="Freeform: Shape 710">
                    <a:extLst>
                      <a:ext uri="{FF2B5EF4-FFF2-40B4-BE49-F238E27FC236}">
                        <a16:creationId xmlns:a16="http://schemas.microsoft.com/office/drawing/2014/main" id="{0FC6B2B2-1BA3-499B-8AB2-FC36899D05A0}"/>
                      </a:ext>
                    </a:extLst>
                  </p:cNvPr>
                  <p:cNvSpPr/>
                  <p:nvPr/>
                </p:nvSpPr>
                <p:spPr>
                  <a:xfrm>
                    <a:off x="6636779" y="4761160"/>
                    <a:ext cx="220109" cy="2896"/>
                  </a:xfrm>
                  <a:custGeom>
                    <a:avLst/>
                    <a:gdLst>
                      <a:gd name="connsiteX0" fmla="*/ 220109 w 220109"/>
                      <a:gd name="connsiteY0" fmla="*/ 1448 h 2896"/>
                      <a:gd name="connsiteX1" fmla="*/ 0 w 220109"/>
                      <a:gd name="connsiteY1" fmla="*/ 1448 h 2896"/>
                      <a:gd name="connsiteX2" fmla="*/ 220109 w 220109"/>
                      <a:gd name="connsiteY2" fmla="*/ 1448 h 2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0109" h="2896">
                        <a:moveTo>
                          <a:pt x="220109" y="1448"/>
                        </a:moveTo>
                        <a:cubicBezTo>
                          <a:pt x="146740" y="3379"/>
                          <a:pt x="73370" y="3379"/>
                          <a:pt x="0" y="1448"/>
                        </a:cubicBezTo>
                        <a:cubicBezTo>
                          <a:pt x="73370" y="-483"/>
                          <a:pt x="146740" y="-483"/>
                          <a:pt x="220109" y="1448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1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284089" y="4841770"/>
                <a:ext cx="688003" cy="127431"/>
                <a:chOff x="6284089" y="4841770"/>
                <a:chExt cx="688003" cy="127431"/>
              </a:xfrm>
            </p:grpSpPr>
            <p:sp>
              <p:nvSpPr>
                <p:cNvPr id="713" name="Freeform: Shape 712">
                  <a:extLst>
                    <a:ext uri="{FF2B5EF4-FFF2-40B4-BE49-F238E27FC236}">
                      <a16:creationId xmlns:a16="http://schemas.microsoft.com/office/drawing/2014/main" id="{DCB5C56A-2CCC-4D91-94D0-69001CA1E792}"/>
                    </a:ext>
                  </a:extLst>
                </p:cNvPr>
                <p:cNvSpPr/>
                <p:nvPr/>
              </p:nvSpPr>
              <p:spPr>
                <a:xfrm>
                  <a:off x="6298248" y="4863652"/>
                  <a:ext cx="641021" cy="84954"/>
                </a:xfrm>
                <a:custGeom>
                  <a:avLst/>
                  <a:gdLst>
                    <a:gd name="connsiteX0" fmla="*/ 0 w 641021"/>
                    <a:gd name="connsiteY0" fmla="*/ 0 h 84954"/>
                    <a:gd name="connsiteX1" fmla="*/ 599188 w 641021"/>
                    <a:gd name="connsiteY1" fmla="*/ 0 h 84954"/>
                    <a:gd name="connsiteX2" fmla="*/ 641021 w 641021"/>
                    <a:gd name="connsiteY2" fmla="*/ 42477 h 84954"/>
                    <a:gd name="connsiteX3" fmla="*/ 599188 w 641021"/>
                    <a:gd name="connsiteY3" fmla="*/ 84955 h 84954"/>
                    <a:gd name="connsiteX4" fmla="*/ 0 w 641021"/>
                    <a:gd name="connsiteY4" fmla="*/ 84955 h 84954"/>
                    <a:gd name="connsiteX5" fmla="*/ 0 w 641021"/>
                    <a:gd name="connsiteY5" fmla="*/ 0 h 8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1021" h="84954">
                      <a:moveTo>
                        <a:pt x="0" y="0"/>
                      </a:moveTo>
                      <a:lnTo>
                        <a:pt x="599188" y="0"/>
                      </a:lnTo>
                      <a:cubicBezTo>
                        <a:pt x="622357" y="0"/>
                        <a:pt x="641021" y="18664"/>
                        <a:pt x="641021" y="42477"/>
                      </a:cubicBezTo>
                      <a:cubicBezTo>
                        <a:pt x="641021" y="65647"/>
                        <a:pt x="622357" y="84955"/>
                        <a:pt x="599188" y="84955"/>
                      </a:cubicBezTo>
                      <a:lnTo>
                        <a:pt x="0" y="849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14" name="Freeform: Shape 713">
                  <a:extLst>
                    <a:ext uri="{FF2B5EF4-FFF2-40B4-BE49-F238E27FC236}">
                      <a16:creationId xmlns:a16="http://schemas.microsoft.com/office/drawing/2014/main" id="{F1D6494F-D581-44CE-9634-9AA4F262F463}"/>
                    </a:ext>
                  </a:extLst>
                </p:cNvPr>
                <p:cNvSpPr/>
                <p:nvPr/>
              </p:nvSpPr>
              <p:spPr>
                <a:xfrm>
                  <a:off x="6284089" y="4841770"/>
                  <a:ext cx="688003" cy="127431"/>
                </a:xfrm>
                <a:custGeom>
                  <a:avLst/>
                  <a:gdLst>
                    <a:gd name="connsiteX0" fmla="*/ 10941 w 688003"/>
                    <a:gd name="connsiteY0" fmla="*/ 106837 h 127431"/>
                    <a:gd name="connsiteX1" fmla="*/ 624288 w 688003"/>
                    <a:gd name="connsiteY1" fmla="*/ 106837 h 127431"/>
                    <a:gd name="connsiteX2" fmla="*/ 666121 w 688003"/>
                    <a:gd name="connsiteY2" fmla="*/ 64360 h 127431"/>
                    <a:gd name="connsiteX3" fmla="*/ 624288 w 688003"/>
                    <a:gd name="connsiteY3" fmla="*/ 21882 h 127431"/>
                    <a:gd name="connsiteX4" fmla="*/ 10941 w 688003"/>
                    <a:gd name="connsiteY4" fmla="*/ 21882 h 127431"/>
                    <a:gd name="connsiteX5" fmla="*/ 0 w 688003"/>
                    <a:gd name="connsiteY5" fmla="*/ 10941 h 127431"/>
                    <a:gd name="connsiteX6" fmla="*/ 10941 w 688003"/>
                    <a:gd name="connsiteY6" fmla="*/ 0 h 127431"/>
                    <a:gd name="connsiteX7" fmla="*/ 629437 w 688003"/>
                    <a:gd name="connsiteY7" fmla="*/ 0 h 127431"/>
                    <a:gd name="connsiteX8" fmla="*/ 688004 w 688003"/>
                    <a:gd name="connsiteY8" fmla="*/ 63716 h 127431"/>
                    <a:gd name="connsiteX9" fmla="*/ 629437 w 688003"/>
                    <a:gd name="connsiteY9" fmla="*/ 127432 h 127431"/>
                    <a:gd name="connsiteX10" fmla="*/ 10941 w 688003"/>
                    <a:gd name="connsiteY10" fmla="*/ 127432 h 127431"/>
                    <a:gd name="connsiteX11" fmla="*/ 0 w 688003"/>
                    <a:gd name="connsiteY11" fmla="*/ 116491 h 127431"/>
                    <a:gd name="connsiteX12" fmla="*/ 10941 w 688003"/>
                    <a:gd name="connsiteY12" fmla="*/ 106837 h 127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8003" h="127431">
                      <a:moveTo>
                        <a:pt x="10941" y="106837"/>
                      </a:moveTo>
                      <a:lnTo>
                        <a:pt x="624288" y="106837"/>
                      </a:lnTo>
                      <a:cubicBezTo>
                        <a:pt x="647458" y="106837"/>
                        <a:pt x="666121" y="87529"/>
                        <a:pt x="666121" y="64360"/>
                      </a:cubicBezTo>
                      <a:cubicBezTo>
                        <a:pt x="666121" y="41190"/>
                        <a:pt x="647458" y="22526"/>
                        <a:pt x="624288" y="21882"/>
                      </a:cubicBezTo>
                      <a:lnTo>
                        <a:pt x="10941" y="21882"/>
                      </a:lnTo>
                      <a:cubicBezTo>
                        <a:pt x="5149" y="21882"/>
                        <a:pt x="0" y="17377"/>
                        <a:pt x="0" y="10941"/>
                      </a:cubicBezTo>
                      <a:cubicBezTo>
                        <a:pt x="0" y="5149"/>
                        <a:pt x="4505" y="0"/>
                        <a:pt x="10941" y="0"/>
                      </a:cubicBezTo>
                      <a:lnTo>
                        <a:pt x="629437" y="0"/>
                      </a:lnTo>
                      <a:cubicBezTo>
                        <a:pt x="662260" y="2575"/>
                        <a:pt x="688004" y="30249"/>
                        <a:pt x="688004" y="63716"/>
                      </a:cubicBezTo>
                      <a:cubicBezTo>
                        <a:pt x="688004" y="97183"/>
                        <a:pt x="662260" y="124858"/>
                        <a:pt x="629437" y="127432"/>
                      </a:cubicBezTo>
                      <a:lnTo>
                        <a:pt x="10941" y="127432"/>
                      </a:lnTo>
                      <a:cubicBezTo>
                        <a:pt x="5149" y="127432"/>
                        <a:pt x="0" y="122283"/>
                        <a:pt x="0" y="116491"/>
                      </a:cubicBezTo>
                      <a:cubicBezTo>
                        <a:pt x="0" y="111342"/>
                        <a:pt x="4505" y="106837"/>
                        <a:pt x="10941" y="106837"/>
                      </a:cubicBezTo>
                      <a:close/>
                    </a:path>
                  </a:pathLst>
                </a:custGeom>
                <a:solidFill>
                  <a:srgbClr val="078AB1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15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6298248" y="4869605"/>
                  <a:ext cx="598544" cy="63011"/>
                  <a:chOff x="6298248" y="4869605"/>
                  <a:chExt cx="598544" cy="63011"/>
                </a:xfrm>
                <a:solidFill>
                  <a:srgbClr val="A79E9D"/>
                </a:solidFill>
              </p:grpSpPr>
              <p:sp>
                <p:nvSpPr>
                  <p:cNvPr id="716" name="Freeform: Shape 715">
                    <a:extLst>
                      <a:ext uri="{FF2B5EF4-FFF2-40B4-BE49-F238E27FC236}">
                        <a16:creationId xmlns:a16="http://schemas.microsoft.com/office/drawing/2014/main" id="{FBA18CD2-8710-49F0-B9DC-57764E5C64E9}"/>
                      </a:ext>
                    </a:extLst>
                  </p:cNvPr>
                  <p:cNvSpPr/>
                  <p:nvPr/>
                </p:nvSpPr>
                <p:spPr>
                  <a:xfrm>
                    <a:off x="6429542" y="4878777"/>
                    <a:ext cx="417050" cy="1930"/>
                  </a:xfrm>
                  <a:custGeom>
                    <a:avLst/>
                    <a:gdLst>
                      <a:gd name="connsiteX0" fmla="*/ 417050 w 417050"/>
                      <a:gd name="connsiteY0" fmla="*/ 965 h 1930"/>
                      <a:gd name="connsiteX1" fmla="*/ 0 w 417050"/>
                      <a:gd name="connsiteY1" fmla="*/ 965 h 1930"/>
                      <a:gd name="connsiteX2" fmla="*/ 417050 w 417050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17050" h="1930">
                        <a:moveTo>
                          <a:pt x="417050" y="965"/>
                        </a:moveTo>
                        <a:cubicBezTo>
                          <a:pt x="278033" y="2253"/>
                          <a:pt x="139017" y="2253"/>
                          <a:pt x="0" y="965"/>
                        </a:cubicBezTo>
                        <a:cubicBezTo>
                          <a:pt x="139017" y="-322"/>
                          <a:pt x="278033" y="-322"/>
                          <a:pt x="41705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7" name="Freeform: Shape 716">
                    <a:extLst>
                      <a:ext uri="{FF2B5EF4-FFF2-40B4-BE49-F238E27FC236}">
                        <a16:creationId xmlns:a16="http://schemas.microsoft.com/office/drawing/2014/main" id="{27F5552A-0CC1-4227-9E70-7B5DC8283A47}"/>
                      </a:ext>
                    </a:extLst>
                  </p:cNvPr>
                  <p:cNvSpPr/>
                  <p:nvPr/>
                </p:nvSpPr>
                <p:spPr>
                  <a:xfrm>
                    <a:off x="6569845" y="4905647"/>
                    <a:ext cx="326946" cy="1448"/>
                  </a:xfrm>
                  <a:custGeom>
                    <a:avLst/>
                    <a:gdLst>
                      <a:gd name="connsiteX0" fmla="*/ 326947 w 326946"/>
                      <a:gd name="connsiteY0" fmla="*/ 483 h 1448"/>
                      <a:gd name="connsiteX1" fmla="*/ 0 w 326946"/>
                      <a:gd name="connsiteY1" fmla="*/ 483 h 1448"/>
                      <a:gd name="connsiteX2" fmla="*/ 326947 w 326946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6946" h="1448">
                        <a:moveTo>
                          <a:pt x="326947" y="483"/>
                        </a:moveTo>
                        <a:cubicBezTo>
                          <a:pt x="218179" y="1770"/>
                          <a:pt x="109411" y="1770"/>
                          <a:pt x="0" y="483"/>
                        </a:cubicBezTo>
                        <a:cubicBezTo>
                          <a:pt x="108768" y="-161"/>
                          <a:pt x="218179" y="-161"/>
                          <a:pt x="326947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8" name="Freeform: Shape 717">
                    <a:extLst>
                      <a:ext uri="{FF2B5EF4-FFF2-40B4-BE49-F238E27FC236}">
                        <a16:creationId xmlns:a16="http://schemas.microsoft.com/office/drawing/2014/main" id="{DCB032D4-2198-4035-B296-27AF737A2BEC}"/>
                      </a:ext>
                    </a:extLst>
                  </p:cNvPr>
                  <p:cNvSpPr/>
                  <p:nvPr/>
                </p:nvSpPr>
                <p:spPr>
                  <a:xfrm>
                    <a:off x="6298248" y="4924472"/>
                    <a:ext cx="393236" cy="1930"/>
                  </a:xfrm>
                  <a:custGeom>
                    <a:avLst/>
                    <a:gdLst>
                      <a:gd name="connsiteX0" fmla="*/ 393237 w 393236"/>
                      <a:gd name="connsiteY0" fmla="*/ 965 h 1930"/>
                      <a:gd name="connsiteX1" fmla="*/ 0 w 393236"/>
                      <a:gd name="connsiteY1" fmla="*/ 965 h 1930"/>
                      <a:gd name="connsiteX2" fmla="*/ 393237 w 393236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93236" h="1930">
                        <a:moveTo>
                          <a:pt x="393237" y="965"/>
                        </a:moveTo>
                        <a:cubicBezTo>
                          <a:pt x="261943" y="2253"/>
                          <a:pt x="131293" y="2253"/>
                          <a:pt x="0" y="965"/>
                        </a:cubicBezTo>
                        <a:cubicBezTo>
                          <a:pt x="130650" y="-322"/>
                          <a:pt x="261943" y="-322"/>
                          <a:pt x="393237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19" name="Freeform: Shape 718">
                    <a:extLst>
                      <a:ext uri="{FF2B5EF4-FFF2-40B4-BE49-F238E27FC236}">
                        <a16:creationId xmlns:a16="http://schemas.microsoft.com/office/drawing/2014/main" id="{98FC58AD-4F1D-4C6D-B8C1-B6B6BE4B4627}"/>
                      </a:ext>
                    </a:extLst>
                  </p:cNvPr>
                  <p:cNvSpPr/>
                  <p:nvPr/>
                </p:nvSpPr>
                <p:spPr>
                  <a:xfrm>
                    <a:off x="6298248" y="4913370"/>
                    <a:ext cx="408683" cy="1225"/>
                  </a:xfrm>
                  <a:custGeom>
                    <a:avLst/>
                    <a:gdLst>
                      <a:gd name="connsiteX0" fmla="*/ 408683 w 408683"/>
                      <a:gd name="connsiteY0" fmla="*/ 483 h 1225"/>
                      <a:gd name="connsiteX1" fmla="*/ 0 w 408683"/>
                      <a:gd name="connsiteY1" fmla="*/ 483 h 1225"/>
                      <a:gd name="connsiteX2" fmla="*/ 408683 w 408683"/>
                      <a:gd name="connsiteY2" fmla="*/ 483 h 1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08683" h="1225">
                        <a:moveTo>
                          <a:pt x="408683" y="483"/>
                        </a:moveTo>
                        <a:cubicBezTo>
                          <a:pt x="272241" y="1126"/>
                          <a:pt x="136442" y="1770"/>
                          <a:pt x="0" y="483"/>
                        </a:cubicBezTo>
                        <a:cubicBezTo>
                          <a:pt x="135799" y="-161"/>
                          <a:pt x="272241" y="-161"/>
                          <a:pt x="408683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0" name="Freeform: Shape 719">
                    <a:extLst>
                      <a:ext uri="{FF2B5EF4-FFF2-40B4-BE49-F238E27FC236}">
                        <a16:creationId xmlns:a16="http://schemas.microsoft.com/office/drawing/2014/main" id="{ECEDE573-36B8-4A58-8A71-A07D399383FE}"/>
                      </a:ext>
                    </a:extLst>
                  </p:cNvPr>
                  <p:cNvSpPr/>
                  <p:nvPr/>
                </p:nvSpPr>
                <p:spPr>
                  <a:xfrm>
                    <a:off x="6298248" y="4891327"/>
                    <a:ext cx="408683" cy="2574"/>
                  </a:xfrm>
                  <a:custGeom>
                    <a:avLst/>
                    <a:gdLst>
                      <a:gd name="connsiteX0" fmla="*/ 408683 w 408683"/>
                      <a:gd name="connsiteY0" fmla="*/ 1287 h 2574"/>
                      <a:gd name="connsiteX1" fmla="*/ 204020 w 408683"/>
                      <a:gd name="connsiteY1" fmla="*/ 2575 h 2574"/>
                      <a:gd name="connsiteX2" fmla="*/ 0 w 408683"/>
                      <a:gd name="connsiteY2" fmla="*/ 1287 h 2574"/>
                      <a:gd name="connsiteX3" fmla="*/ 204020 w 408683"/>
                      <a:gd name="connsiteY3" fmla="*/ 0 h 2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08683" h="2574">
                        <a:moveTo>
                          <a:pt x="408683" y="1287"/>
                        </a:moveTo>
                        <a:lnTo>
                          <a:pt x="204020" y="2575"/>
                        </a:lnTo>
                        <a:lnTo>
                          <a:pt x="0" y="1287"/>
                        </a:lnTo>
                        <a:lnTo>
                          <a:pt x="204020" y="0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1" name="Freeform: Shape 720">
                    <a:extLst>
                      <a:ext uri="{FF2B5EF4-FFF2-40B4-BE49-F238E27FC236}">
                        <a16:creationId xmlns:a16="http://schemas.microsoft.com/office/drawing/2014/main" id="{E57505A5-DBFB-4EB9-903D-E3C7FB7878FC}"/>
                      </a:ext>
                    </a:extLst>
                  </p:cNvPr>
                  <p:cNvSpPr/>
                  <p:nvPr/>
                </p:nvSpPr>
                <p:spPr>
                  <a:xfrm>
                    <a:off x="6298248" y="4869605"/>
                    <a:ext cx="183424" cy="1226"/>
                  </a:xfrm>
                  <a:custGeom>
                    <a:avLst/>
                    <a:gdLst>
                      <a:gd name="connsiteX0" fmla="*/ 183425 w 183424"/>
                      <a:gd name="connsiteY0" fmla="*/ 483 h 1226"/>
                      <a:gd name="connsiteX1" fmla="*/ 0 w 183424"/>
                      <a:gd name="connsiteY1" fmla="*/ 483 h 1226"/>
                      <a:gd name="connsiteX2" fmla="*/ 183425 w 183424"/>
                      <a:gd name="connsiteY2" fmla="*/ 483 h 12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83424" h="1226">
                        <a:moveTo>
                          <a:pt x="183425" y="483"/>
                        </a:moveTo>
                        <a:cubicBezTo>
                          <a:pt x="122283" y="1126"/>
                          <a:pt x="61142" y="1770"/>
                          <a:pt x="0" y="483"/>
                        </a:cubicBezTo>
                        <a:cubicBezTo>
                          <a:pt x="61142" y="-161"/>
                          <a:pt x="122283" y="-161"/>
                          <a:pt x="183425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2" name="Freeform: Shape 721">
                    <a:extLst>
                      <a:ext uri="{FF2B5EF4-FFF2-40B4-BE49-F238E27FC236}">
                        <a16:creationId xmlns:a16="http://schemas.microsoft.com/office/drawing/2014/main" id="{F63350F9-CDFD-4956-821E-C218D3341B8C}"/>
                      </a:ext>
                    </a:extLst>
                  </p:cNvPr>
                  <p:cNvSpPr/>
                  <p:nvPr/>
                </p:nvSpPr>
                <p:spPr>
                  <a:xfrm>
                    <a:off x="6314982" y="4931391"/>
                    <a:ext cx="536759" cy="1225"/>
                  </a:xfrm>
                  <a:custGeom>
                    <a:avLst/>
                    <a:gdLst>
                      <a:gd name="connsiteX0" fmla="*/ 536759 w 536759"/>
                      <a:gd name="connsiteY0" fmla="*/ 483 h 1225"/>
                      <a:gd name="connsiteX1" fmla="*/ 0 w 536759"/>
                      <a:gd name="connsiteY1" fmla="*/ 483 h 1225"/>
                      <a:gd name="connsiteX2" fmla="*/ 536759 w 536759"/>
                      <a:gd name="connsiteY2" fmla="*/ 483 h 12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36759" h="1225">
                        <a:moveTo>
                          <a:pt x="536759" y="483"/>
                        </a:moveTo>
                        <a:cubicBezTo>
                          <a:pt x="357839" y="1126"/>
                          <a:pt x="178920" y="1770"/>
                          <a:pt x="0" y="483"/>
                        </a:cubicBezTo>
                        <a:cubicBezTo>
                          <a:pt x="178920" y="-161"/>
                          <a:pt x="357839" y="-161"/>
                          <a:pt x="536759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23" name="Freeform: Shape 722">
                    <a:extLst>
                      <a:ext uri="{FF2B5EF4-FFF2-40B4-BE49-F238E27FC236}">
                        <a16:creationId xmlns:a16="http://schemas.microsoft.com/office/drawing/2014/main" id="{EBCFE9DD-BBC4-42CA-940B-17D507BCA98A}"/>
                      </a:ext>
                    </a:extLst>
                  </p:cNvPr>
                  <p:cNvSpPr/>
                  <p:nvPr/>
                </p:nvSpPr>
                <p:spPr>
                  <a:xfrm>
                    <a:off x="6614254" y="4897119"/>
                    <a:ext cx="245853" cy="2574"/>
                  </a:xfrm>
                  <a:custGeom>
                    <a:avLst/>
                    <a:gdLst>
                      <a:gd name="connsiteX0" fmla="*/ 245853 w 245853"/>
                      <a:gd name="connsiteY0" fmla="*/ 1287 h 2574"/>
                      <a:gd name="connsiteX1" fmla="*/ 122927 w 245853"/>
                      <a:gd name="connsiteY1" fmla="*/ 2574 h 2574"/>
                      <a:gd name="connsiteX2" fmla="*/ 0 w 245853"/>
                      <a:gd name="connsiteY2" fmla="*/ 1287 h 2574"/>
                      <a:gd name="connsiteX3" fmla="*/ 122927 w 245853"/>
                      <a:gd name="connsiteY3" fmla="*/ 0 h 2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45853" h="2574">
                        <a:moveTo>
                          <a:pt x="245853" y="1287"/>
                        </a:moveTo>
                        <a:lnTo>
                          <a:pt x="122927" y="2574"/>
                        </a:lnTo>
                        <a:lnTo>
                          <a:pt x="0" y="1287"/>
                        </a:lnTo>
                        <a:lnTo>
                          <a:pt x="122927" y="0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24" name="Freeform: Shape 723">
                  <a:extLst>
                    <a:ext uri="{FF2B5EF4-FFF2-40B4-BE49-F238E27FC236}">
                      <a16:creationId xmlns:a16="http://schemas.microsoft.com/office/drawing/2014/main" id="{960AE5DD-DFC0-4362-8965-7A32CCB56C77}"/>
                    </a:ext>
                  </a:extLst>
                </p:cNvPr>
                <p:cNvSpPr/>
                <p:nvPr/>
              </p:nvSpPr>
              <p:spPr>
                <a:xfrm>
                  <a:off x="6297604" y="4863652"/>
                  <a:ext cx="651962" cy="84954"/>
                </a:xfrm>
                <a:custGeom>
                  <a:avLst/>
                  <a:gdLst>
                    <a:gd name="connsiteX0" fmla="*/ 601118 w 651962"/>
                    <a:gd name="connsiteY0" fmla="*/ 73370 h 84954"/>
                    <a:gd name="connsiteX1" fmla="*/ 641022 w 651962"/>
                    <a:gd name="connsiteY1" fmla="*/ 42477 h 84954"/>
                    <a:gd name="connsiteX2" fmla="*/ 599188 w 651962"/>
                    <a:gd name="connsiteY2" fmla="*/ 0 h 84954"/>
                    <a:gd name="connsiteX3" fmla="*/ 610129 w 651962"/>
                    <a:gd name="connsiteY3" fmla="*/ 0 h 84954"/>
                    <a:gd name="connsiteX4" fmla="*/ 651963 w 651962"/>
                    <a:gd name="connsiteY4" fmla="*/ 42477 h 84954"/>
                    <a:gd name="connsiteX5" fmla="*/ 610129 w 651962"/>
                    <a:gd name="connsiteY5" fmla="*/ 84955 h 84954"/>
                    <a:gd name="connsiteX6" fmla="*/ 0 w 651962"/>
                    <a:gd name="connsiteY6" fmla="*/ 84955 h 84954"/>
                    <a:gd name="connsiteX7" fmla="*/ 0 w 651962"/>
                    <a:gd name="connsiteY7" fmla="*/ 73370 h 84954"/>
                    <a:gd name="connsiteX8" fmla="*/ 601118 w 651962"/>
                    <a:gd name="connsiteY8" fmla="*/ 73370 h 84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1962" h="84954">
                      <a:moveTo>
                        <a:pt x="601118" y="73370"/>
                      </a:moveTo>
                      <a:cubicBezTo>
                        <a:pt x="632011" y="73370"/>
                        <a:pt x="641022" y="51488"/>
                        <a:pt x="641022" y="42477"/>
                      </a:cubicBezTo>
                      <a:cubicBezTo>
                        <a:pt x="641022" y="19308"/>
                        <a:pt x="622357" y="0"/>
                        <a:pt x="599188" y="0"/>
                      </a:cubicBezTo>
                      <a:lnTo>
                        <a:pt x="610129" y="0"/>
                      </a:lnTo>
                      <a:cubicBezTo>
                        <a:pt x="633298" y="0"/>
                        <a:pt x="651963" y="18664"/>
                        <a:pt x="651963" y="42477"/>
                      </a:cubicBezTo>
                      <a:cubicBezTo>
                        <a:pt x="651963" y="65647"/>
                        <a:pt x="633298" y="84955"/>
                        <a:pt x="610129" y="84955"/>
                      </a:cubicBezTo>
                      <a:lnTo>
                        <a:pt x="0" y="84955"/>
                      </a:lnTo>
                      <a:lnTo>
                        <a:pt x="0" y="73370"/>
                      </a:lnTo>
                      <a:lnTo>
                        <a:pt x="601118" y="73370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2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229383" y="4969202"/>
                <a:ext cx="796771" cy="119709"/>
                <a:chOff x="6229383" y="4969202"/>
                <a:chExt cx="796771" cy="119709"/>
              </a:xfrm>
            </p:grpSpPr>
            <p:sp>
              <p:nvSpPr>
                <p:cNvPr id="726" name="Freeform: Shape 725">
                  <a:extLst>
                    <a:ext uri="{FF2B5EF4-FFF2-40B4-BE49-F238E27FC236}">
                      <a16:creationId xmlns:a16="http://schemas.microsoft.com/office/drawing/2014/main" id="{9CF66FEC-5D1C-4702-86A7-4934F02E7D8D}"/>
                    </a:ext>
                  </a:extLst>
                </p:cNvPr>
                <p:cNvSpPr/>
                <p:nvPr/>
              </p:nvSpPr>
              <p:spPr>
                <a:xfrm>
                  <a:off x="6237750" y="4983361"/>
                  <a:ext cx="762661" cy="92677"/>
                </a:xfrm>
                <a:custGeom>
                  <a:avLst/>
                  <a:gdLst>
                    <a:gd name="connsiteX0" fmla="*/ 0 w 762661"/>
                    <a:gd name="connsiteY0" fmla="*/ 0 h 92677"/>
                    <a:gd name="connsiteX1" fmla="*/ 716322 w 762661"/>
                    <a:gd name="connsiteY1" fmla="*/ 0 h 92677"/>
                    <a:gd name="connsiteX2" fmla="*/ 762661 w 762661"/>
                    <a:gd name="connsiteY2" fmla="*/ 46339 h 92677"/>
                    <a:gd name="connsiteX3" fmla="*/ 716322 w 762661"/>
                    <a:gd name="connsiteY3" fmla="*/ 92678 h 92677"/>
                    <a:gd name="connsiteX4" fmla="*/ 0 w 762661"/>
                    <a:gd name="connsiteY4" fmla="*/ 92678 h 92677"/>
                    <a:gd name="connsiteX5" fmla="*/ 0 w 762661"/>
                    <a:gd name="connsiteY5" fmla="*/ 0 h 92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2661" h="92677">
                      <a:moveTo>
                        <a:pt x="0" y="0"/>
                      </a:moveTo>
                      <a:lnTo>
                        <a:pt x="716322" y="0"/>
                      </a:lnTo>
                      <a:cubicBezTo>
                        <a:pt x="741422" y="0"/>
                        <a:pt x="762661" y="20595"/>
                        <a:pt x="762661" y="46339"/>
                      </a:cubicBezTo>
                      <a:cubicBezTo>
                        <a:pt x="762661" y="72083"/>
                        <a:pt x="742066" y="92678"/>
                        <a:pt x="716322" y="92678"/>
                      </a:cubicBezTo>
                      <a:lnTo>
                        <a:pt x="0" y="9267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7" name="Freeform: Shape 726">
                  <a:extLst>
                    <a:ext uri="{FF2B5EF4-FFF2-40B4-BE49-F238E27FC236}">
                      <a16:creationId xmlns:a16="http://schemas.microsoft.com/office/drawing/2014/main" id="{33BE6AF5-7953-41BE-809A-E0A213672CA6}"/>
                    </a:ext>
                  </a:extLst>
                </p:cNvPr>
                <p:cNvSpPr/>
                <p:nvPr/>
              </p:nvSpPr>
              <p:spPr>
                <a:xfrm>
                  <a:off x="6229383" y="4969202"/>
                  <a:ext cx="796771" cy="119709"/>
                </a:xfrm>
                <a:custGeom>
                  <a:avLst/>
                  <a:gdLst>
                    <a:gd name="connsiteX0" fmla="*/ 7079 w 796771"/>
                    <a:gd name="connsiteY0" fmla="*/ 106837 h 119709"/>
                    <a:gd name="connsiteX1" fmla="*/ 736917 w 796771"/>
                    <a:gd name="connsiteY1" fmla="*/ 106837 h 119709"/>
                    <a:gd name="connsiteX2" fmla="*/ 736917 w 796771"/>
                    <a:gd name="connsiteY2" fmla="*/ 106837 h 119709"/>
                    <a:gd name="connsiteX3" fmla="*/ 736917 w 796771"/>
                    <a:gd name="connsiteY3" fmla="*/ 106837 h 119709"/>
                    <a:gd name="connsiteX4" fmla="*/ 782613 w 796771"/>
                    <a:gd name="connsiteY4" fmla="*/ 60498 h 119709"/>
                    <a:gd name="connsiteX5" fmla="*/ 736917 w 796771"/>
                    <a:gd name="connsiteY5" fmla="*/ 14159 h 119709"/>
                    <a:gd name="connsiteX6" fmla="*/ 736917 w 796771"/>
                    <a:gd name="connsiteY6" fmla="*/ 14159 h 119709"/>
                    <a:gd name="connsiteX7" fmla="*/ 736917 w 796771"/>
                    <a:gd name="connsiteY7" fmla="*/ 14159 h 119709"/>
                    <a:gd name="connsiteX8" fmla="*/ 7079 w 796771"/>
                    <a:gd name="connsiteY8" fmla="*/ 14159 h 119709"/>
                    <a:gd name="connsiteX9" fmla="*/ 0 w 796771"/>
                    <a:gd name="connsiteY9" fmla="*/ 7080 h 119709"/>
                    <a:gd name="connsiteX10" fmla="*/ 7079 w 796771"/>
                    <a:gd name="connsiteY10" fmla="*/ 0 h 119709"/>
                    <a:gd name="connsiteX11" fmla="*/ 742066 w 796771"/>
                    <a:gd name="connsiteY11" fmla="*/ 0 h 119709"/>
                    <a:gd name="connsiteX12" fmla="*/ 780682 w 796771"/>
                    <a:gd name="connsiteY12" fmla="*/ 19308 h 119709"/>
                    <a:gd name="connsiteX13" fmla="*/ 796772 w 796771"/>
                    <a:gd name="connsiteY13" fmla="*/ 59855 h 119709"/>
                    <a:gd name="connsiteX14" fmla="*/ 780682 w 796771"/>
                    <a:gd name="connsiteY14" fmla="*/ 100401 h 119709"/>
                    <a:gd name="connsiteX15" fmla="*/ 742066 w 796771"/>
                    <a:gd name="connsiteY15" fmla="*/ 119709 h 119709"/>
                    <a:gd name="connsiteX16" fmla="*/ 7079 w 796771"/>
                    <a:gd name="connsiteY16" fmla="*/ 119709 h 119709"/>
                    <a:gd name="connsiteX17" fmla="*/ 0 w 796771"/>
                    <a:gd name="connsiteY17" fmla="*/ 112629 h 119709"/>
                    <a:gd name="connsiteX18" fmla="*/ 7079 w 796771"/>
                    <a:gd name="connsiteY18" fmla="*/ 106837 h 119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96771" h="119709">
                      <a:moveTo>
                        <a:pt x="7079" y="106837"/>
                      </a:moveTo>
                      <a:lnTo>
                        <a:pt x="736917" y="106837"/>
                      </a:lnTo>
                      <a:lnTo>
                        <a:pt x="736917" y="106837"/>
                      </a:lnTo>
                      <a:lnTo>
                        <a:pt x="736917" y="106837"/>
                      </a:lnTo>
                      <a:cubicBezTo>
                        <a:pt x="762017" y="106837"/>
                        <a:pt x="782613" y="85599"/>
                        <a:pt x="782613" y="60498"/>
                      </a:cubicBezTo>
                      <a:cubicBezTo>
                        <a:pt x="782613" y="35398"/>
                        <a:pt x="762017" y="14803"/>
                        <a:pt x="736917" y="14159"/>
                      </a:cubicBezTo>
                      <a:lnTo>
                        <a:pt x="736917" y="14159"/>
                      </a:lnTo>
                      <a:lnTo>
                        <a:pt x="736917" y="14159"/>
                      </a:lnTo>
                      <a:lnTo>
                        <a:pt x="7079" y="14159"/>
                      </a:lnTo>
                      <a:cubicBezTo>
                        <a:pt x="3218" y="14159"/>
                        <a:pt x="0" y="10941"/>
                        <a:pt x="0" y="7080"/>
                      </a:cubicBezTo>
                      <a:cubicBezTo>
                        <a:pt x="0" y="3218"/>
                        <a:pt x="3218" y="0"/>
                        <a:pt x="7079" y="0"/>
                      </a:cubicBezTo>
                      <a:lnTo>
                        <a:pt x="742066" y="0"/>
                      </a:lnTo>
                      <a:cubicBezTo>
                        <a:pt x="756869" y="1287"/>
                        <a:pt x="770384" y="8367"/>
                        <a:pt x="780682" y="19308"/>
                      </a:cubicBezTo>
                      <a:cubicBezTo>
                        <a:pt x="790979" y="30249"/>
                        <a:pt x="796772" y="45052"/>
                        <a:pt x="796772" y="59855"/>
                      </a:cubicBezTo>
                      <a:cubicBezTo>
                        <a:pt x="796772" y="74657"/>
                        <a:pt x="790979" y="89460"/>
                        <a:pt x="780682" y="100401"/>
                      </a:cubicBezTo>
                      <a:cubicBezTo>
                        <a:pt x="770384" y="111342"/>
                        <a:pt x="756869" y="118422"/>
                        <a:pt x="742066" y="119709"/>
                      </a:cubicBezTo>
                      <a:lnTo>
                        <a:pt x="7079" y="119709"/>
                      </a:lnTo>
                      <a:cubicBezTo>
                        <a:pt x="3218" y="119709"/>
                        <a:pt x="0" y="116491"/>
                        <a:pt x="0" y="112629"/>
                      </a:cubicBezTo>
                      <a:cubicBezTo>
                        <a:pt x="0" y="108768"/>
                        <a:pt x="3218" y="106837"/>
                        <a:pt x="7079" y="106837"/>
                      </a:cubicBezTo>
                      <a:close/>
                    </a:path>
                  </a:pathLst>
                </a:custGeom>
                <a:solidFill>
                  <a:srgbClr val="662482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28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6237750" y="4989958"/>
                  <a:ext cx="715678" cy="69025"/>
                  <a:chOff x="6237750" y="4989958"/>
                  <a:chExt cx="715678" cy="69025"/>
                </a:xfrm>
                <a:solidFill>
                  <a:srgbClr val="A79E9D"/>
                </a:solidFill>
              </p:grpSpPr>
              <p:sp>
                <p:nvSpPr>
                  <p:cNvPr id="729" name="Freeform: Shape 728">
                    <a:extLst>
                      <a:ext uri="{FF2B5EF4-FFF2-40B4-BE49-F238E27FC236}">
                        <a16:creationId xmlns:a16="http://schemas.microsoft.com/office/drawing/2014/main" id="{DE6EF3F0-5E5B-4E94-B73C-7EFB080D3D01}"/>
                      </a:ext>
                    </a:extLst>
                  </p:cNvPr>
                  <p:cNvSpPr/>
                  <p:nvPr/>
                </p:nvSpPr>
                <p:spPr>
                  <a:xfrm>
                    <a:off x="6582717" y="4999773"/>
                    <a:ext cx="293479" cy="1930"/>
                  </a:xfrm>
                  <a:custGeom>
                    <a:avLst/>
                    <a:gdLst>
                      <a:gd name="connsiteX0" fmla="*/ 293480 w 293479"/>
                      <a:gd name="connsiteY0" fmla="*/ 965 h 1930"/>
                      <a:gd name="connsiteX1" fmla="*/ 0 w 293479"/>
                      <a:gd name="connsiteY1" fmla="*/ 965 h 1930"/>
                      <a:gd name="connsiteX2" fmla="*/ 293480 w 293479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3479" h="1930">
                        <a:moveTo>
                          <a:pt x="293480" y="965"/>
                        </a:moveTo>
                        <a:cubicBezTo>
                          <a:pt x="195653" y="2253"/>
                          <a:pt x="97827" y="2253"/>
                          <a:pt x="0" y="965"/>
                        </a:cubicBezTo>
                        <a:cubicBezTo>
                          <a:pt x="97827" y="-322"/>
                          <a:pt x="195653" y="-322"/>
                          <a:pt x="29348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0" name="Freeform: Shape 729">
                    <a:extLst>
                      <a:ext uri="{FF2B5EF4-FFF2-40B4-BE49-F238E27FC236}">
                        <a16:creationId xmlns:a16="http://schemas.microsoft.com/office/drawing/2014/main" id="{10EE7259-6366-4838-A47B-B4A4D9C196D0}"/>
                      </a:ext>
                    </a:extLst>
                  </p:cNvPr>
                  <p:cNvSpPr/>
                  <p:nvPr/>
                </p:nvSpPr>
                <p:spPr>
                  <a:xfrm>
                    <a:off x="6629700" y="5029217"/>
                    <a:ext cx="323728" cy="1448"/>
                  </a:xfrm>
                  <a:custGeom>
                    <a:avLst/>
                    <a:gdLst>
                      <a:gd name="connsiteX0" fmla="*/ 323728 w 323728"/>
                      <a:gd name="connsiteY0" fmla="*/ 483 h 1448"/>
                      <a:gd name="connsiteX1" fmla="*/ 0 w 323728"/>
                      <a:gd name="connsiteY1" fmla="*/ 483 h 1448"/>
                      <a:gd name="connsiteX2" fmla="*/ 323728 w 323728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23728" h="1448">
                        <a:moveTo>
                          <a:pt x="323728" y="483"/>
                        </a:moveTo>
                        <a:cubicBezTo>
                          <a:pt x="215605" y="1770"/>
                          <a:pt x="108124" y="1770"/>
                          <a:pt x="0" y="483"/>
                        </a:cubicBezTo>
                        <a:cubicBezTo>
                          <a:pt x="108124" y="-161"/>
                          <a:pt x="216248" y="-161"/>
                          <a:pt x="323728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1" name="Freeform: Shape 730">
                    <a:extLst>
                      <a:ext uri="{FF2B5EF4-FFF2-40B4-BE49-F238E27FC236}">
                        <a16:creationId xmlns:a16="http://schemas.microsoft.com/office/drawing/2014/main" id="{63679360-CE23-40F5-A33C-4D4AD7812512}"/>
                      </a:ext>
                    </a:extLst>
                  </p:cNvPr>
                  <p:cNvSpPr/>
                  <p:nvPr/>
                </p:nvSpPr>
                <p:spPr>
                  <a:xfrm>
                    <a:off x="6237750" y="5049973"/>
                    <a:ext cx="478835" cy="1930"/>
                  </a:xfrm>
                  <a:custGeom>
                    <a:avLst/>
                    <a:gdLst>
                      <a:gd name="connsiteX0" fmla="*/ 478835 w 478835"/>
                      <a:gd name="connsiteY0" fmla="*/ 965 h 1930"/>
                      <a:gd name="connsiteX1" fmla="*/ 0 w 478835"/>
                      <a:gd name="connsiteY1" fmla="*/ 965 h 1930"/>
                      <a:gd name="connsiteX2" fmla="*/ 478835 w 478835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78835" h="1930">
                        <a:moveTo>
                          <a:pt x="478835" y="965"/>
                        </a:moveTo>
                        <a:cubicBezTo>
                          <a:pt x="319223" y="2253"/>
                          <a:pt x="159612" y="2253"/>
                          <a:pt x="0" y="965"/>
                        </a:cubicBezTo>
                        <a:cubicBezTo>
                          <a:pt x="159612" y="-322"/>
                          <a:pt x="319223" y="-322"/>
                          <a:pt x="478835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2" name="Freeform: Shape 731">
                    <a:extLst>
                      <a:ext uri="{FF2B5EF4-FFF2-40B4-BE49-F238E27FC236}">
                        <a16:creationId xmlns:a16="http://schemas.microsoft.com/office/drawing/2014/main" id="{DBE0E66F-A00E-434F-91A6-A611AC7D7DE8}"/>
                      </a:ext>
                    </a:extLst>
                  </p:cNvPr>
                  <p:cNvSpPr/>
                  <p:nvPr/>
                </p:nvSpPr>
                <p:spPr>
                  <a:xfrm>
                    <a:off x="6237750" y="5037745"/>
                    <a:ext cx="604980" cy="1930"/>
                  </a:xfrm>
                  <a:custGeom>
                    <a:avLst/>
                    <a:gdLst>
                      <a:gd name="connsiteX0" fmla="*/ 604980 w 604980"/>
                      <a:gd name="connsiteY0" fmla="*/ 965 h 1930"/>
                      <a:gd name="connsiteX1" fmla="*/ 0 w 604980"/>
                      <a:gd name="connsiteY1" fmla="*/ 965 h 1930"/>
                      <a:gd name="connsiteX2" fmla="*/ 604980 w 604980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604980" h="1930">
                        <a:moveTo>
                          <a:pt x="604980" y="965"/>
                        </a:moveTo>
                        <a:cubicBezTo>
                          <a:pt x="403534" y="2252"/>
                          <a:pt x="201445" y="2252"/>
                          <a:pt x="0" y="965"/>
                        </a:cubicBezTo>
                        <a:cubicBezTo>
                          <a:pt x="202089" y="-322"/>
                          <a:pt x="403534" y="-322"/>
                          <a:pt x="60498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3" name="Freeform: Shape 732">
                    <a:extLst>
                      <a:ext uri="{FF2B5EF4-FFF2-40B4-BE49-F238E27FC236}">
                        <a16:creationId xmlns:a16="http://schemas.microsoft.com/office/drawing/2014/main" id="{12E975B7-BCAA-4963-9FF4-D8864E21A575}"/>
                      </a:ext>
                    </a:extLst>
                  </p:cNvPr>
                  <p:cNvSpPr/>
                  <p:nvPr/>
                </p:nvSpPr>
                <p:spPr>
                  <a:xfrm>
                    <a:off x="6237750" y="5013610"/>
                    <a:ext cx="604980" cy="2574"/>
                  </a:xfrm>
                  <a:custGeom>
                    <a:avLst/>
                    <a:gdLst>
                      <a:gd name="connsiteX0" fmla="*/ 604980 w 604980"/>
                      <a:gd name="connsiteY0" fmla="*/ 1287 h 2574"/>
                      <a:gd name="connsiteX1" fmla="*/ 302490 w 604980"/>
                      <a:gd name="connsiteY1" fmla="*/ 2575 h 2574"/>
                      <a:gd name="connsiteX2" fmla="*/ 0 w 604980"/>
                      <a:gd name="connsiteY2" fmla="*/ 1287 h 2574"/>
                      <a:gd name="connsiteX3" fmla="*/ 302490 w 604980"/>
                      <a:gd name="connsiteY3" fmla="*/ 0 h 2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4980" h="2574">
                        <a:moveTo>
                          <a:pt x="604980" y="1287"/>
                        </a:moveTo>
                        <a:lnTo>
                          <a:pt x="302490" y="2575"/>
                        </a:lnTo>
                        <a:lnTo>
                          <a:pt x="0" y="1287"/>
                        </a:lnTo>
                        <a:lnTo>
                          <a:pt x="302490" y="0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4" name="Freeform: Shape 733">
                    <a:extLst>
                      <a:ext uri="{FF2B5EF4-FFF2-40B4-BE49-F238E27FC236}">
                        <a16:creationId xmlns:a16="http://schemas.microsoft.com/office/drawing/2014/main" id="{1D6E91A0-B64B-4580-BFEB-5D0BF5D743FC}"/>
                      </a:ext>
                    </a:extLst>
                  </p:cNvPr>
                  <p:cNvSpPr/>
                  <p:nvPr/>
                </p:nvSpPr>
                <p:spPr>
                  <a:xfrm>
                    <a:off x="6237750" y="4989958"/>
                    <a:ext cx="402247" cy="1448"/>
                  </a:xfrm>
                  <a:custGeom>
                    <a:avLst/>
                    <a:gdLst>
                      <a:gd name="connsiteX0" fmla="*/ 402247 w 402247"/>
                      <a:gd name="connsiteY0" fmla="*/ 483 h 1448"/>
                      <a:gd name="connsiteX1" fmla="*/ 0 w 402247"/>
                      <a:gd name="connsiteY1" fmla="*/ 483 h 1448"/>
                      <a:gd name="connsiteX2" fmla="*/ 402247 w 402247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02247" h="1448">
                        <a:moveTo>
                          <a:pt x="402247" y="483"/>
                        </a:moveTo>
                        <a:cubicBezTo>
                          <a:pt x="268379" y="1770"/>
                          <a:pt x="133868" y="1770"/>
                          <a:pt x="0" y="483"/>
                        </a:cubicBezTo>
                        <a:cubicBezTo>
                          <a:pt x="133868" y="-161"/>
                          <a:pt x="268379" y="-161"/>
                          <a:pt x="402247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5" name="Freeform: Shape 734">
                    <a:extLst>
                      <a:ext uri="{FF2B5EF4-FFF2-40B4-BE49-F238E27FC236}">
                        <a16:creationId xmlns:a16="http://schemas.microsoft.com/office/drawing/2014/main" id="{27E838C1-8E66-4423-8E63-9D50C94E33DD}"/>
                      </a:ext>
                    </a:extLst>
                  </p:cNvPr>
                  <p:cNvSpPr/>
                  <p:nvPr/>
                </p:nvSpPr>
                <p:spPr>
                  <a:xfrm>
                    <a:off x="6576925" y="5057535"/>
                    <a:ext cx="305064" cy="1448"/>
                  </a:xfrm>
                  <a:custGeom>
                    <a:avLst/>
                    <a:gdLst>
                      <a:gd name="connsiteX0" fmla="*/ 305065 w 305064"/>
                      <a:gd name="connsiteY0" fmla="*/ 483 h 1448"/>
                      <a:gd name="connsiteX1" fmla="*/ 0 w 305064"/>
                      <a:gd name="connsiteY1" fmla="*/ 483 h 1448"/>
                      <a:gd name="connsiteX2" fmla="*/ 305065 w 305064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05064" h="1448">
                        <a:moveTo>
                          <a:pt x="305065" y="483"/>
                        </a:moveTo>
                        <a:cubicBezTo>
                          <a:pt x="203377" y="1770"/>
                          <a:pt x="101688" y="1770"/>
                          <a:pt x="0" y="483"/>
                        </a:cubicBezTo>
                        <a:cubicBezTo>
                          <a:pt x="101688" y="-161"/>
                          <a:pt x="203377" y="-161"/>
                          <a:pt x="305065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36" name="Freeform: Shape 735">
                    <a:extLst>
                      <a:ext uri="{FF2B5EF4-FFF2-40B4-BE49-F238E27FC236}">
                        <a16:creationId xmlns:a16="http://schemas.microsoft.com/office/drawing/2014/main" id="{945898BD-8BBE-4260-B45F-3F010A0F7618}"/>
                      </a:ext>
                    </a:extLst>
                  </p:cNvPr>
                  <p:cNvSpPr/>
                  <p:nvPr/>
                </p:nvSpPr>
                <p:spPr>
                  <a:xfrm>
                    <a:off x="6678613" y="5020046"/>
                    <a:ext cx="212386" cy="3217"/>
                  </a:xfrm>
                  <a:custGeom>
                    <a:avLst/>
                    <a:gdLst>
                      <a:gd name="connsiteX0" fmla="*/ 212387 w 212386"/>
                      <a:gd name="connsiteY0" fmla="*/ 1287 h 3217"/>
                      <a:gd name="connsiteX1" fmla="*/ 106193 w 212386"/>
                      <a:gd name="connsiteY1" fmla="*/ 3218 h 3217"/>
                      <a:gd name="connsiteX2" fmla="*/ 0 w 212386"/>
                      <a:gd name="connsiteY2" fmla="*/ 1287 h 3217"/>
                      <a:gd name="connsiteX3" fmla="*/ 106193 w 212386"/>
                      <a:gd name="connsiteY3" fmla="*/ 0 h 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2386" h="3217">
                        <a:moveTo>
                          <a:pt x="212387" y="1287"/>
                        </a:moveTo>
                        <a:lnTo>
                          <a:pt x="106193" y="3218"/>
                        </a:lnTo>
                        <a:lnTo>
                          <a:pt x="0" y="1287"/>
                        </a:lnTo>
                        <a:lnTo>
                          <a:pt x="106193" y="0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7" name="Freeform: Shape 736">
                  <a:extLst>
                    <a:ext uri="{FF2B5EF4-FFF2-40B4-BE49-F238E27FC236}">
                      <a16:creationId xmlns:a16="http://schemas.microsoft.com/office/drawing/2014/main" id="{ADF36FC9-ACE6-4A20-8524-730D5082CE23}"/>
                    </a:ext>
                  </a:extLst>
                </p:cNvPr>
                <p:cNvSpPr/>
                <p:nvPr/>
              </p:nvSpPr>
              <p:spPr>
                <a:xfrm>
                  <a:off x="6237750" y="4984005"/>
                  <a:ext cx="774246" cy="92677"/>
                </a:xfrm>
                <a:custGeom>
                  <a:avLst/>
                  <a:gdLst>
                    <a:gd name="connsiteX0" fmla="*/ 718253 w 774246"/>
                    <a:gd name="connsiteY0" fmla="*/ 79806 h 92677"/>
                    <a:gd name="connsiteX1" fmla="*/ 762018 w 774246"/>
                    <a:gd name="connsiteY1" fmla="*/ 46339 h 92677"/>
                    <a:gd name="connsiteX2" fmla="*/ 715678 w 774246"/>
                    <a:gd name="connsiteY2" fmla="*/ 0 h 92677"/>
                    <a:gd name="connsiteX3" fmla="*/ 727907 w 774246"/>
                    <a:gd name="connsiteY3" fmla="*/ 0 h 92677"/>
                    <a:gd name="connsiteX4" fmla="*/ 774246 w 774246"/>
                    <a:gd name="connsiteY4" fmla="*/ 46339 h 92677"/>
                    <a:gd name="connsiteX5" fmla="*/ 727907 w 774246"/>
                    <a:gd name="connsiteY5" fmla="*/ 92678 h 92677"/>
                    <a:gd name="connsiteX6" fmla="*/ 0 w 774246"/>
                    <a:gd name="connsiteY6" fmla="*/ 92678 h 92677"/>
                    <a:gd name="connsiteX7" fmla="*/ 0 w 774246"/>
                    <a:gd name="connsiteY7" fmla="*/ 79806 h 92677"/>
                    <a:gd name="connsiteX8" fmla="*/ 718253 w 774246"/>
                    <a:gd name="connsiteY8" fmla="*/ 79806 h 92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4246" h="92677">
                      <a:moveTo>
                        <a:pt x="718253" y="79806"/>
                      </a:moveTo>
                      <a:cubicBezTo>
                        <a:pt x="751720" y="79806"/>
                        <a:pt x="762018" y="55993"/>
                        <a:pt x="762018" y="46339"/>
                      </a:cubicBezTo>
                      <a:cubicBezTo>
                        <a:pt x="762018" y="20595"/>
                        <a:pt x="741422" y="0"/>
                        <a:pt x="715678" y="0"/>
                      </a:cubicBezTo>
                      <a:lnTo>
                        <a:pt x="727907" y="0"/>
                      </a:lnTo>
                      <a:cubicBezTo>
                        <a:pt x="753651" y="0"/>
                        <a:pt x="774246" y="20595"/>
                        <a:pt x="774246" y="46339"/>
                      </a:cubicBezTo>
                      <a:cubicBezTo>
                        <a:pt x="774246" y="72082"/>
                        <a:pt x="753651" y="92678"/>
                        <a:pt x="727907" y="92678"/>
                      </a:cubicBezTo>
                      <a:lnTo>
                        <a:pt x="0" y="92678"/>
                      </a:lnTo>
                      <a:lnTo>
                        <a:pt x="0" y="79806"/>
                      </a:lnTo>
                      <a:lnTo>
                        <a:pt x="718253" y="79806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3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195916" y="5089554"/>
                <a:ext cx="799345" cy="100401"/>
                <a:chOff x="6195916" y="5089554"/>
                <a:chExt cx="799345" cy="100401"/>
              </a:xfrm>
            </p:grpSpPr>
            <p:sp>
              <p:nvSpPr>
                <p:cNvPr id="739" name="Freeform: Shape 738">
                  <a:extLst>
                    <a:ext uri="{FF2B5EF4-FFF2-40B4-BE49-F238E27FC236}">
                      <a16:creationId xmlns:a16="http://schemas.microsoft.com/office/drawing/2014/main" id="{59379B6D-DBFF-4F71-8BEA-4641C7A78AC7}"/>
                    </a:ext>
                  </a:extLst>
                </p:cNvPr>
                <p:cNvSpPr/>
                <p:nvPr/>
              </p:nvSpPr>
              <p:spPr>
                <a:xfrm>
                  <a:off x="6195916" y="5089554"/>
                  <a:ext cx="448585" cy="100401"/>
                </a:xfrm>
                <a:custGeom>
                  <a:avLst/>
                  <a:gdLst>
                    <a:gd name="connsiteX0" fmla="*/ 442794 w 448585"/>
                    <a:gd name="connsiteY0" fmla="*/ 11585 h 100401"/>
                    <a:gd name="connsiteX1" fmla="*/ 448586 w 448585"/>
                    <a:gd name="connsiteY1" fmla="*/ 5793 h 100401"/>
                    <a:gd name="connsiteX2" fmla="*/ 442794 w 448585"/>
                    <a:gd name="connsiteY2" fmla="*/ 0 h 100401"/>
                    <a:gd name="connsiteX3" fmla="*/ 45052 w 448585"/>
                    <a:gd name="connsiteY3" fmla="*/ 0 h 100401"/>
                    <a:gd name="connsiteX4" fmla="*/ 12872 w 448585"/>
                    <a:gd name="connsiteY4" fmla="*/ 16090 h 100401"/>
                    <a:gd name="connsiteX5" fmla="*/ 0 w 448585"/>
                    <a:gd name="connsiteY5" fmla="*/ 50200 h 100401"/>
                    <a:gd name="connsiteX6" fmla="*/ 12872 w 448585"/>
                    <a:gd name="connsiteY6" fmla="*/ 84311 h 100401"/>
                    <a:gd name="connsiteX7" fmla="*/ 45052 w 448585"/>
                    <a:gd name="connsiteY7" fmla="*/ 100401 h 100401"/>
                    <a:gd name="connsiteX8" fmla="*/ 442794 w 448585"/>
                    <a:gd name="connsiteY8" fmla="*/ 100401 h 100401"/>
                    <a:gd name="connsiteX9" fmla="*/ 448586 w 448585"/>
                    <a:gd name="connsiteY9" fmla="*/ 94609 h 100401"/>
                    <a:gd name="connsiteX10" fmla="*/ 442794 w 448585"/>
                    <a:gd name="connsiteY10" fmla="*/ 88816 h 100401"/>
                    <a:gd name="connsiteX11" fmla="*/ 441507 w 448585"/>
                    <a:gd name="connsiteY11" fmla="*/ 88816 h 100401"/>
                    <a:gd name="connsiteX12" fmla="*/ 441507 w 448585"/>
                    <a:gd name="connsiteY12" fmla="*/ 12228 h 100401"/>
                    <a:gd name="connsiteX13" fmla="*/ 442794 w 448585"/>
                    <a:gd name="connsiteY13" fmla="*/ 12228 h 10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48585" h="100401">
                      <a:moveTo>
                        <a:pt x="442794" y="11585"/>
                      </a:moveTo>
                      <a:cubicBezTo>
                        <a:pt x="446012" y="11585"/>
                        <a:pt x="448586" y="9010"/>
                        <a:pt x="448586" y="5793"/>
                      </a:cubicBezTo>
                      <a:cubicBezTo>
                        <a:pt x="448586" y="2575"/>
                        <a:pt x="446012" y="0"/>
                        <a:pt x="442794" y="0"/>
                      </a:cubicBezTo>
                      <a:lnTo>
                        <a:pt x="45052" y="0"/>
                      </a:lnTo>
                      <a:cubicBezTo>
                        <a:pt x="32823" y="1287"/>
                        <a:pt x="21239" y="7080"/>
                        <a:pt x="12872" y="16090"/>
                      </a:cubicBezTo>
                      <a:cubicBezTo>
                        <a:pt x="4505" y="25100"/>
                        <a:pt x="0" y="37328"/>
                        <a:pt x="0" y="50200"/>
                      </a:cubicBezTo>
                      <a:cubicBezTo>
                        <a:pt x="0" y="63072"/>
                        <a:pt x="4505" y="74657"/>
                        <a:pt x="12872" y="84311"/>
                      </a:cubicBezTo>
                      <a:cubicBezTo>
                        <a:pt x="21239" y="93321"/>
                        <a:pt x="32823" y="99114"/>
                        <a:pt x="45052" y="100401"/>
                      </a:cubicBezTo>
                      <a:lnTo>
                        <a:pt x="442794" y="100401"/>
                      </a:lnTo>
                      <a:cubicBezTo>
                        <a:pt x="446012" y="100401"/>
                        <a:pt x="448586" y="97827"/>
                        <a:pt x="448586" y="94609"/>
                      </a:cubicBezTo>
                      <a:cubicBezTo>
                        <a:pt x="448586" y="91391"/>
                        <a:pt x="446012" y="88816"/>
                        <a:pt x="442794" y="88816"/>
                      </a:cubicBezTo>
                      <a:lnTo>
                        <a:pt x="441507" y="88816"/>
                      </a:lnTo>
                      <a:lnTo>
                        <a:pt x="441507" y="12228"/>
                      </a:lnTo>
                      <a:lnTo>
                        <a:pt x="442794" y="12228"/>
                      </a:lnTo>
                      <a:close/>
                    </a:path>
                  </a:pathLst>
                </a:custGeom>
                <a:solidFill>
                  <a:srgbClr val="C4490A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0" name="Freeform: Shape 739">
                  <a:extLst>
                    <a:ext uri="{FF2B5EF4-FFF2-40B4-BE49-F238E27FC236}">
                      <a16:creationId xmlns:a16="http://schemas.microsoft.com/office/drawing/2014/main" id="{5292DDFE-E274-4B2C-B713-2D17F396DC76}"/>
                    </a:ext>
                  </a:extLst>
                </p:cNvPr>
                <p:cNvSpPr/>
                <p:nvPr/>
              </p:nvSpPr>
              <p:spPr>
                <a:xfrm>
                  <a:off x="6611036" y="5101139"/>
                  <a:ext cx="377790" cy="77231"/>
                </a:xfrm>
                <a:custGeom>
                  <a:avLst/>
                  <a:gdLst>
                    <a:gd name="connsiteX0" fmla="*/ 377790 w 377790"/>
                    <a:gd name="connsiteY0" fmla="*/ 0 h 77231"/>
                    <a:gd name="connsiteX1" fmla="*/ 38616 w 377790"/>
                    <a:gd name="connsiteY1" fmla="*/ 0 h 77231"/>
                    <a:gd name="connsiteX2" fmla="*/ 0 w 377790"/>
                    <a:gd name="connsiteY2" fmla="*/ 38616 h 77231"/>
                    <a:gd name="connsiteX3" fmla="*/ 38616 w 377790"/>
                    <a:gd name="connsiteY3" fmla="*/ 77232 h 77231"/>
                    <a:gd name="connsiteX4" fmla="*/ 377790 w 377790"/>
                    <a:gd name="connsiteY4" fmla="*/ 77232 h 77231"/>
                    <a:gd name="connsiteX5" fmla="*/ 377790 w 377790"/>
                    <a:gd name="connsiteY5" fmla="*/ 0 h 77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7790" h="77231">
                      <a:moveTo>
                        <a:pt x="377790" y="0"/>
                      </a:moveTo>
                      <a:lnTo>
                        <a:pt x="38616" y="0"/>
                      </a:lnTo>
                      <a:cubicBezTo>
                        <a:pt x="17377" y="0"/>
                        <a:pt x="0" y="17377"/>
                        <a:pt x="0" y="38616"/>
                      </a:cubicBezTo>
                      <a:cubicBezTo>
                        <a:pt x="0" y="59855"/>
                        <a:pt x="17377" y="77232"/>
                        <a:pt x="38616" y="77232"/>
                      </a:cubicBezTo>
                      <a:lnTo>
                        <a:pt x="377790" y="77232"/>
                      </a:lnTo>
                      <a:lnTo>
                        <a:pt x="377790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1" name="Freeform: Shape 740">
                  <a:extLst>
                    <a:ext uri="{FF2B5EF4-FFF2-40B4-BE49-F238E27FC236}">
                      <a16:creationId xmlns:a16="http://schemas.microsoft.com/office/drawing/2014/main" id="{5B355897-909D-41C0-8335-AB6BBF250B34}"/>
                    </a:ext>
                  </a:extLst>
                </p:cNvPr>
                <p:cNvSpPr/>
                <p:nvPr/>
              </p:nvSpPr>
              <p:spPr>
                <a:xfrm>
                  <a:off x="6589153" y="5089554"/>
                  <a:ext cx="406108" cy="100401"/>
                </a:xfrm>
                <a:custGeom>
                  <a:avLst/>
                  <a:gdLst>
                    <a:gd name="connsiteX0" fmla="*/ 400317 w 406108"/>
                    <a:gd name="connsiteY0" fmla="*/ 88816 h 100401"/>
                    <a:gd name="connsiteX1" fmla="*/ 50201 w 406108"/>
                    <a:gd name="connsiteY1" fmla="*/ 88816 h 100401"/>
                    <a:gd name="connsiteX2" fmla="*/ 50201 w 406108"/>
                    <a:gd name="connsiteY2" fmla="*/ 88816 h 100401"/>
                    <a:gd name="connsiteX3" fmla="*/ 50201 w 406108"/>
                    <a:gd name="connsiteY3" fmla="*/ 88816 h 100401"/>
                    <a:gd name="connsiteX4" fmla="*/ 12228 w 406108"/>
                    <a:gd name="connsiteY4" fmla="*/ 50200 h 100401"/>
                    <a:gd name="connsiteX5" fmla="*/ 50201 w 406108"/>
                    <a:gd name="connsiteY5" fmla="*/ 11585 h 100401"/>
                    <a:gd name="connsiteX6" fmla="*/ 50201 w 406108"/>
                    <a:gd name="connsiteY6" fmla="*/ 11585 h 100401"/>
                    <a:gd name="connsiteX7" fmla="*/ 50201 w 406108"/>
                    <a:gd name="connsiteY7" fmla="*/ 11585 h 100401"/>
                    <a:gd name="connsiteX8" fmla="*/ 400317 w 406108"/>
                    <a:gd name="connsiteY8" fmla="*/ 11585 h 100401"/>
                    <a:gd name="connsiteX9" fmla="*/ 406109 w 406108"/>
                    <a:gd name="connsiteY9" fmla="*/ 5793 h 100401"/>
                    <a:gd name="connsiteX10" fmla="*/ 400317 w 406108"/>
                    <a:gd name="connsiteY10" fmla="*/ 0 h 100401"/>
                    <a:gd name="connsiteX11" fmla="*/ 45695 w 406108"/>
                    <a:gd name="connsiteY11" fmla="*/ 0 h 100401"/>
                    <a:gd name="connsiteX12" fmla="*/ 13515 w 406108"/>
                    <a:gd name="connsiteY12" fmla="*/ 16090 h 100401"/>
                    <a:gd name="connsiteX13" fmla="*/ 0 w 406108"/>
                    <a:gd name="connsiteY13" fmla="*/ 50200 h 100401"/>
                    <a:gd name="connsiteX14" fmla="*/ 13515 w 406108"/>
                    <a:gd name="connsiteY14" fmla="*/ 84311 h 100401"/>
                    <a:gd name="connsiteX15" fmla="*/ 45695 w 406108"/>
                    <a:gd name="connsiteY15" fmla="*/ 100401 h 100401"/>
                    <a:gd name="connsiteX16" fmla="*/ 400317 w 406108"/>
                    <a:gd name="connsiteY16" fmla="*/ 100401 h 100401"/>
                    <a:gd name="connsiteX17" fmla="*/ 406109 w 406108"/>
                    <a:gd name="connsiteY17" fmla="*/ 94609 h 100401"/>
                    <a:gd name="connsiteX18" fmla="*/ 400317 w 406108"/>
                    <a:gd name="connsiteY18" fmla="*/ 88816 h 1004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108" h="100401">
                      <a:moveTo>
                        <a:pt x="400317" y="88816"/>
                      </a:moveTo>
                      <a:lnTo>
                        <a:pt x="50201" y="88816"/>
                      </a:lnTo>
                      <a:lnTo>
                        <a:pt x="50201" y="88816"/>
                      </a:lnTo>
                      <a:lnTo>
                        <a:pt x="50201" y="88816"/>
                      </a:lnTo>
                      <a:cubicBezTo>
                        <a:pt x="28962" y="88816"/>
                        <a:pt x="12228" y="71439"/>
                        <a:pt x="12228" y="50200"/>
                      </a:cubicBezTo>
                      <a:cubicBezTo>
                        <a:pt x="12228" y="28962"/>
                        <a:pt x="29605" y="12228"/>
                        <a:pt x="50201" y="11585"/>
                      </a:cubicBezTo>
                      <a:lnTo>
                        <a:pt x="50201" y="11585"/>
                      </a:lnTo>
                      <a:lnTo>
                        <a:pt x="50201" y="11585"/>
                      </a:lnTo>
                      <a:lnTo>
                        <a:pt x="400317" y="11585"/>
                      </a:lnTo>
                      <a:cubicBezTo>
                        <a:pt x="403535" y="11585"/>
                        <a:pt x="406109" y="9010"/>
                        <a:pt x="406109" y="5793"/>
                      </a:cubicBezTo>
                      <a:cubicBezTo>
                        <a:pt x="406109" y="2575"/>
                        <a:pt x="403535" y="0"/>
                        <a:pt x="400317" y="0"/>
                      </a:cubicBezTo>
                      <a:lnTo>
                        <a:pt x="45695" y="0"/>
                      </a:lnTo>
                      <a:cubicBezTo>
                        <a:pt x="33467" y="1287"/>
                        <a:pt x="21882" y="7080"/>
                        <a:pt x="13515" y="16090"/>
                      </a:cubicBezTo>
                      <a:cubicBezTo>
                        <a:pt x="5149" y="25100"/>
                        <a:pt x="0" y="37328"/>
                        <a:pt x="0" y="50200"/>
                      </a:cubicBezTo>
                      <a:cubicBezTo>
                        <a:pt x="0" y="63072"/>
                        <a:pt x="4506" y="74657"/>
                        <a:pt x="13515" y="84311"/>
                      </a:cubicBezTo>
                      <a:cubicBezTo>
                        <a:pt x="21882" y="93321"/>
                        <a:pt x="33467" y="99114"/>
                        <a:pt x="45695" y="100401"/>
                      </a:cubicBezTo>
                      <a:lnTo>
                        <a:pt x="400317" y="100401"/>
                      </a:lnTo>
                      <a:cubicBezTo>
                        <a:pt x="403535" y="100401"/>
                        <a:pt x="406109" y="97827"/>
                        <a:pt x="406109" y="94609"/>
                      </a:cubicBezTo>
                      <a:cubicBezTo>
                        <a:pt x="406109" y="91391"/>
                        <a:pt x="403535" y="88816"/>
                        <a:pt x="400317" y="88816"/>
                      </a:cubicBezTo>
                      <a:close/>
                    </a:path>
                  </a:pathLst>
                </a:custGeom>
                <a:solidFill>
                  <a:srgbClr val="E96D0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742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6650295" y="5105966"/>
                  <a:ext cx="338531" cy="57923"/>
                  <a:chOff x="6650295" y="5105966"/>
                  <a:chExt cx="338531" cy="57923"/>
                </a:xfrm>
                <a:solidFill>
                  <a:srgbClr val="A79E9D"/>
                </a:solidFill>
              </p:grpSpPr>
              <p:sp>
                <p:nvSpPr>
                  <p:cNvPr id="743" name="Freeform: Shape 742">
                    <a:extLst>
                      <a:ext uri="{FF2B5EF4-FFF2-40B4-BE49-F238E27FC236}">
                        <a16:creationId xmlns:a16="http://schemas.microsoft.com/office/drawing/2014/main" id="{F0424C83-6F10-403D-BC92-57C7ACD334B8}"/>
                      </a:ext>
                    </a:extLst>
                  </p:cNvPr>
                  <p:cNvSpPr/>
                  <p:nvPr/>
                </p:nvSpPr>
                <p:spPr>
                  <a:xfrm>
                    <a:off x="6714654" y="5114333"/>
                    <a:ext cx="196296" cy="1930"/>
                  </a:xfrm>
                  <a:custGeom>
                    <a:avLst/>
                    <a:gdLst>
                      <a:gd name="connsiteX0" fmla="*/ 0 w 196296"/>
                      <a:gd name="connsiteY0" fmla="*/ 965 h 1930"/>
                      <a:gd name="connsiteX1" fmla="*/ 196297 w 196296"/>
                      <a:gd name="connsiteY1" fmla="*/ 965 h 1930"/>
                      <a:gd name="connsiteX2" fmla="*/ 0 w 196296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96296" h="1930">
                        <a:moveTo>
                          <a:pt x="0" y="965"/>
                        </a:moveTo>
                        <a:cubicBezTo>
                          <a:pt x="65647" y="-322"/>
                          <a:pt x="130650" y="-322"/>
                          <a:pt x="196297" y="965"/>
                        </a:cubicBezTo>
                        <a:cubicBezTo>
                          <a:pt x="130650" y="2253"/>
                          <a:pt x="65003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4" name="Freeform: Shape 743">
                    <a:extLst>
                      <a:ext uri="{FF2B5EF4-FFF2-40B4-BE49-F238E27FC236}">
                        <a16:creationId xmlns:a16="http://schemas.microsoft.com/office/drawing/2014/main" id="{E0D5225C-57A5-4176-9FE8-088493455D79}"/>
                      </a:ext>
                    </a:extLst>
                  </p:cNvPr>
                  <p:cNvSpPr/>
                  <p:nvPr/>
                </p:nvSpPr>
                <p:spPr>
                  <a:xfrm>
                    <a:off x="6650295" y="5138789"/>
                    <a:ext cx="221397" cy="1930"/>
                  </a:xfrm>
                  <a:custGeom>
                    <a:avLst/>
                    <a:gdLst>
                      <a:gd name="connsiteX0" fmla="*/ 0 w 221397"/>
                      <a:gd name="connsiteY0" fmla="*/ 965 h 1930"/>
                      <a:gd name="connsiteX1" fmla="*/ 221397 w 221397"/>
                      <a:gd name="connsiteY1" fmla="*/ 965 h 1930"/>
                      <a:gd name="connsiteX2" fmla="*/ 0 w 221397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1397" h="1930">
                        <a:moveTo>
                          <a:pt x="0" y="965"/>
                        </a:moveTo>
                        <a:cubicBezTo>
                          <a:pt x="74014" y="-322"/>
                          <a:pt x="148027" y="-322"/>
                          <a:pt x="221397" y="965"/>
                        </a:cubicBezTo>
                        <a:cubicBezTo>
                          <a:pt x="147384" y="2252"/>
                          <a:pt x="73370" y="2252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5" name="Freeform: Shape 744">
                    <a:extLst>
                      <a:ext uri="{FF2B5EF4-FFF2-40B4-BE49-F238E27FC236}">
                        <a16:creationId xmlns:a16="http://schemas.microsoft.com/office/drawing/2014/main" id="{F86D3387-7813-45A5-991D-713CA1043BCF}"/>
                      </a:ext>
                    </a:extLst>
                  </p:cNvPr>
                  <p:cNvSpPr/>
                  <p:nvPr/>
                </p:nvSpPr>
                <p:spPr>
                  <a:xfrm>
                    <a:off x="6865256" y="5156166"/>
                    <a:ext cx="122926" cy="1930"/>
                  </a:xfrm>
                  <a:custGeom>
                    <a:avLst/>
                    <a:gdLst>
                      <a:gd name="connsiteX0" fmla="*/ 0 w 122926"/>
                      <a:gd name="connsiteY0" fmla="*/ 965 h 1930"/>
                      <a:gd name="connsiteX1" fmla="*/ 122927 w 122926"/>
                      <a:gd name="connsiteY1" fmla="*/ 965 h 1930"/>
                      <a:gd name="connsiteX2" fmla="*/ 0 w 122926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2926" h="1930">
                        <a:moveTo>
                          <a:pt x="0" y="965"/>
                        </a:moveTo>
                        <a:cubicBezTo>
                          <a:pt x="41190" y="-322"/>
                          <a:pt x="81736" y="-322"/>
                          <a:pt x="122927" y="965"/>
                        </a:cubicBezTo>
                        <a:cubicBezTo>
                          <a:pt x="82381" y="2253"/>
                          <a:pt x="41190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6" name="Freeform: Shape 745">
                    <a:extLst>
                      <a:ext uri="{FF2B5EF4-FFF2-40B4-BE49-F238E27FC236}">
                        <a16:creationId xmlns:a16="http://schemas.microsoft.com/office/drawing/2014/main" id="{AC8BBA12-A378-4E01-AADE-9B5C7CBD954B}"/>
                      </a:ext>
                    </a:extLst>
                  </p:cNvPr>
                  <p:cNvSpPr/>
                  <p:nvPr/>
                </p:nvSpPr>
                <p:spPr>
                  <a:xfrm>
                    <a:off x="6851741" y="5145869"/>
                    <a:ext cx="137085" cy="1930"/>
                  </a:xfrm>
                  <a:custGeom>
                    <a:avLst/>
                    <a:gdLst>
                      <a:gd name="connsiteX0" fmla="*/ 0 w 137085"/>
                      <a:gd name="connsiteY0" fmla="*/ 965 h 1930"/>
                      <a:gd name="connsiteX1" fmla="*/ 137085 w 137085"/>
                      <a:gd name="connsiteY1" fmla="*/ 965 h 1930"/>
                      <a:gd name="connsiteX2" fmla="*/ 0 w 137085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7085" h="1930">
                        <a:moveTo>
                          <a:pt x="0" y="965"/>
                        </a:moveTo>
                        <a:cubicBezTo>
                          <a:pt x="45695" y="-322"/>
                          <a:pt x="91390" y="-322"/>
                          <a:pt x="137085" y="965"/>
                        </a:cubicBezTo>
                        <a:cubicBezTo>
                          <a:pt x="91390" y="2253"/>
                          <a:pt x="45695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7" name="Freeform: Shape 746">
                    <a:extLst>
                      <a:ext uri="{FF2B5EF4-FFF2-40B4-BE49-F238E27FC236}">
                        <a16:creationId xmlns:a16="http://schemas.microsoft.com/office/drawing/2014/main" id="{241E4BB0-2C1D-473B-9C14-BF5C6DB7FB1E}"/>
                      </a:ext>
                    </a:extLst>
                  </p:cNvPr>
                  <p:cNvSpPr/>
                  <p:nvPr/>
                </p:nvSpPr>
                <p:spPr>
                  <a:xfrm>
                    <a:off x="6851741" y="5125596"/>
                    <a:ext cx="137085" cy="3217"/>
                  </a:xfrm>
                  <a:custGeom>
                    <a:avLst/>
                    <a:gdLst>
                      <a:gd name="connsiteX0" fmla="*/ 0 w 137085"/>
                      <a:gd name="connsiteY0" fmla="*/ 1931 h 3217"/>
                      <a:gd name="connsiteX1" fmla="*/ 68221 w 137085"/>
                      <a:gd name="connsiteY1" fmla="*/ 0 h 3217"/>
                      <a:gd name="connsiteX2" fmla="*/ 137085 w 137085"/>
                      <a:gd name="connsiteY2" fmla="*/ 1931 h 3217"/>
                      <a:gd name="connsiteX3" fmla="*/ 68221 w 137085"/>
                      <a:gd name="connsiteY3" fmla="*/ 3218 h 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7085" h="3217">
                        <a:moveTo>
                          <a:pt x="0" y="1931"/>
                        </a:moveTo>
                        <a:lnTo>
                          <a:pt x="68221" y="0"/>
                        </a:lnTo>
                        <a:lnTo>
                          <a:pt x="137085" y="1931"/>
                        </a:lnTo>
                        <a:lnTo>
                          <a:pt x="68221" y="3218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8" name="Freeform: Shape 747">
                    <a:extLst>
                      <a:ext uri="{FF2B5EF4-FFF2-40B4-BE49-F238E27FC236}">
                        <a16:creationId xmlns:a16="http://schemas.microsoft.com/office/drawing/2014/main" id="{2B85E82E-444C-43FC-A85C-52B83D22261A}"/>
                      </a:ext>
                    </a:extLst>
                  </p:cNvPr>
                  <p:cNvSpPr/>
                  <p:nvPr/>
                </p:nvSpPr>
                <p:spPr>
                  <a:xfrm>
                    <a:off x="6863325" y="5105966"/>
                    <a:ext cx="125501" cy="1930"/>
                  </a:xfrm>
                  <a:custGeom>
                    <a:avLst/>
                    <a:gdLst>
                      <a:gd name="connsiteX0" fmla="*/ 0 w 125501"/>
                      <a:gd name="connsiteY0" fmla="*/ 965 h 1930"/>
                      <a:gd name="connsiteX1" fmla="*/ 125501 w 125501"/>
                      <a:gd name="connsiteY1" fmla="*/ 965 h 1930"/>
                      <a:gd name="connsiteX2" fmla="*/ 0 w 125501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25501" h="1930">
                        <a:moveTo>
                          <a:pt x="0" y="965"/>
                        </a:moveTo>
                        <a:cubicBezTo>
                          <a:pt x="41834" y="-322"/>
                          <a:pt x="83667" y="-322"/>
                          <a:pt x="125501" y="965"/>
                        </a:cubicBezTo>
                        <a:cubicBezTo>
                          <a:pt x="83667" y="2253"/>
                          <a:pt x="41834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49" name="Freeform: Shape 748">
                    <a:extLst>
                      <a:ext uri="{FF2B5EF4-FFF2-40B4-BE49-F238E27FC236}">
                        <a16:creationId xmlns:a16="http://schemas.microsoft.com/office/drawing/2014/main" id="{7B531256-4621-4172-AE95-9DE398F96840}"/>
                      </a:ext>
                    </a:extLst>
                  </p:cNvPr>
                  <p:cNvSpPr/>
                  <p:nvPr/>
                </p:nvSpPr>
                <p:spPr>
                  <a:xfrm>
                    <a:off x="6709506" y="5161959"/>
                    <a:ext cx="206594" cy="1930"/>
                  </a:xfrm>
                  <a:custGeom>
                    <a:avLst/>
                    <a:gdLst>
                      <a:gd name="connsiteX0" fmla="*/ 0 w 206594"/>
                      <a:gd name="connsiteY0" fmla="*/ 965 h 1930"/>
                      <a:gd name="connsiteX1" fmla="*/ 206594 w 206594"/>
                      <a:gd name="connsiteY1" fmla="*/ 965 h 1930"/>
                      <a:gd name="connsiteX2" fmla="*/ 0 w 206594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06594" h="1930">
                        <a:moveTo>
                          <a:pt x="0" y="965"/>
                        </a:moveTo>
                        <a:cubicBezTo>
                          <a:pt x="68864" y="-322"/>
                          <a:pt x="137729" y="-322"/>
                          <a:pt x="206594" y="965"/>
                        </a:cubicBezTo>
                        <a:cubicBezTo>
                          <a:pt x="137729" y="2253"/>
                          <a:pt x="68864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50" name="Freeform: Shape 749">
                    <a:extLst>
                      <a:ext uri="{FF2B5EF4-FFF2-40B4-BE49-F238E27FC236}">
                        <a16:creationId xmlns:a16="http://schemas.microsoft.com/office/drawing/2014/main" id="{774B49F5-72D1-4038-B3FF-B4959BEAD783}"/>
                      </a:ext>
                    </a:extLst>
                  </p:cNvPr>
                  <p:cNvSpPr/>
                  <p:nvPr/>
                </p:nvSpPr>
                <p:spPr>
                  <a:xfrm>
                    <a:off x="6701783" y="5131388"/>
                    <a:ext cx="195653" cy="2574"/>
                  </a:xfrm>
                  <a:custGeom>
                    <a:avLst/>
                    <a:gdLst>
                      <a:gd name="connsiteX0" fmla="*/ 0 w 195653"/>
                      <a:gd name="connsiteY0" fmla="*/ 1287 h 2574"/>
                      <a:gd name="connsiteX1" fmla="*/ 97827 w 195653"/>
                      <a:gd name="connsiteY1" fmla="*/ 0 h 2574"/>
                      <a:gd name="connsiteX2" fmla="*/ 195653 w 195653"/>
                      <a:gd name="connsiteY2" fmla="*/ 1287 h 2574"/>
                      <a:gd name="connsiteX3" fmla="*/ 97827 w 195653"/>
                      <a:gd name="connsiteY3" fmla="*/ 2575 h 2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653" h="2574">
                        <a:moveTo>
                          <a:pt x="0" y="1287"/>
                        </a:moveTo>
                        <a:lnTo>
                          <a:pt x="97827" y="0"/>
                        </a:lnTo>
                        <a:lnTo>
                          <a:pt x="195653" y="1287"/>
                        </a:lnTo>
                        <a:lnTo>
                          <a:pt x="97827" y="2575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51" name="Freeform: Shape 750">
                  <a:extLst>
                    <a:ext uri="{FF2B5EF4-FFF2-40B4-BE49-F238E27FC236}">
                      <a16:creationId xmlns:a16="http://schemas.microsoft.com/office/drawing/2014/main" id="{542FB009-5F65-452D-BD1C-5AED4749D350}"/>
                    </a:ext>
                  </a:extLst>
                </p:cNvPr>
                <p:cNvSpPr/>
                <p:nvPr/>
              </p:nvSpPr>
              <p:spPr>
                <a:xfrm>
                  <a:off x="6601382" y="5101139"/>
                  <a:ext cx="387444" cy="77231"/>
                </a:xfrm>
                <a:custGeom>
                  <a:avLst/>
                  <a:gdLst>
                    <a:gd name="connsiteX0" fmla="*/ 46339 w 387444"/>
                    <a:gd name="connsiteY0" fmla="*/ 66291 h 77231"/>
                    <a:gd name="connsiteX1" fmla="*/ 9654 w 387444"/>
                    <a:gd name="connsiteY1" fmla="*/ 38616 h 77231"/>
                    <a:gd name="connsiteX2" fmla="*/ 48270 w 387444"/>
                    <a:gd name="connsiteY2" fmla="*/ 0 h 77231"/>
                    <a:gd name="connsiteX3" fmla="*/ 38616 w 387444"/>
                    <a:gd name="connsiteY3" fmla="*/ 0 h 77231"/>
                    <a:gd name="connsiteX4" fmla="*/ 0 w 387444"/>
                    <a:gd name="connsiteY4" fmla="*/ 38616 h 77231"/>
                    <a:gd name="connsiteX5" fmla="*/ 38616 w 387444"/>
                    <a:gd name="connsiteY5" fmla="*/ 77232 h 77231"/>
                    <a:gd name="connsiteX6" fmla="*/ 387444 w 387444"/>
                    <a:gd name="connsiteY6" fmla="*/ 77232 h 77231"/>
                    <a:gd name="connsiteX7" fmla="*/ 387444 w 387444"/>
                    <a:gd name="connsiteY7" fmla="*/ 66291 h 77231"/>
                    <a:gd name="connsiteX8" fmla="*/ 46339 w 387444"/>
                    <a:gd name="connsiteY8" fmla="*/ 66291 h 77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7444" h="77231">
                      <a:moveTo>
                        <a:pt x="46339" y="66291"/>
                      </a:moveTo>
                      <a:cubicBezTo>
                        <a:pt x="18021" y="66291"/>
                        <a:pt x="9654" y="46339"/>
                        <a:pt x="9654" y="38616"/>
                      </a:cubicBezTo>
                      <a:cubicBezTo>
                        <a:pt x="9654" y="17377"/>
                        <a:pt x="27031" y="0"/>
                        <a:pt x="48270" y="0"/>
                      </a:cubicBezTo>
                      <a:lnTo>
                        <a:pt x="38616" y="0"/>
                      </a:lnTo>
                      <a:cubicBezTo>
                        <a:pt x="17377" y="0"/>
                        <a:pt x="0" y="17377"/>
                        <a:pt x="0" y="38616"/>
                      </a:cubicBezTo>
                      <a:cubicBezTo>
                        <a:pt x="0" y="59855"/>
                        <a:pt x="17377" y="77232"/>
                        <a:pt x="38616" y="77232"/>
                      </a:cubicBezTo>
                      <a:lnTo>
                        <a:pt x="387444" y="77232"/>
                      </a:lnTo>
                      <a:lnTo>
                        <a:pt x="387444" y="66291"/>
                      </a:lnTo>
                      <a:lnTo>
                        <a:pt x="46339" y="66291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96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6882633" y="8766176"/>
              <a:ext cx="1150106" cy="1338679"/>
              <a:chOff x="6882633" y="3851276"/>
              <a:chExt cx="1150106" cy="1338679"/>
            </a:xfrm>
          </p:grpSpPr>
          <p:grpSp>
            <p:nvGrpSpPr>
              <p:cNvPr id="96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082147" y="4604072"/>
                <a:ext cx="323729" cy="585186"/>
                <a:chOff x="7082147" y="4604072"/>
                <a:chExt cx="323729" cy="585186"/>
              </a:xfrm>
            </p:grpSpPr>
            <p:sp>
              <p:nvSpPr>
                <p:cNvPr id="970" name="Freeform: Shape 969">
                  <a:extLst>
                    <a:ext uri="{FF2B5EF4-FFF2-40B4-BE49-F238E27FC236}">
                      <a16:creationId xmlns:a16="http://schemas.microsoft.com/office/drawing/2014/main" id="{689428F8-098E-4235-A747-1F797E6FC594}"/>
                    </a:ext>
                  </a:extLst>
                </p:cNvPr>
                <p:cNvSpPr/>
                <p:nvPr/>
              </p:nvSpPr>
              <p:spPr>
                <a:xfrm>
                  <a:off x="7082147" y="4604072"/>
                  <a:ext cx="323729" cy="585186"/>
                </a:xfrm>
                <a:custGeom>
                  <a:avLst/>
                  <a:gdLst>
                    <a:gd name="connsiteX0" fmla="*/ 154463 w 323729"/>
                    <a:gd name="connsiteY0" fmla="*/ 583953 h 585186"/>
                    <a:gd name="connsiteX1" fmla="*/ 72083 w 323729"/>
                    <a:gd name="connsiteY1" fmla="*/ 576230 h 585186"/>
                    <a:gd name="connsiteX2" fmla="*/ 0 w 323729"/>
                    <a:gd name="connsiteY2" fmla="*/ 535040 h 585186"/>
                    <a:gd name="connsiteX3" fmla="*/ 168623 w 323729"/>
                    <a:gd name="connsiteY3" fmla="*/ 212 h 585186"/>
                    <a:gd name="connsiteX4" fmla="*/ 249072 w 323729"/>
                    <a:gd name="connsiteY4" fmla="*/ 15658 h 585186"/>
                    <a:gd name="connsiteX5" fmla="*/ 323729 w 323729"/>
                    <a:gd name="connsiteY5" fmla="*/ 49125 h 585186"/>
                    <a:gd name="connsiteX6" fmla="*/ 154463 w 323729"/>
                    <a:gd name="connsiteY6" fmla="*/ 583953 h 585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3729" h="585186">
                      <a:moveTo>
                        <a:pt x="154463" y="583953"/>
                      </a:moveTo>
                      <a:cubicBezTo>
                        <a:pt x="154463" y="583953"/>
                        <a:pt x="115847" y="589745"/>
                        <a:pt x="72083" y="576230"/>
                      </a:cubicBezTo>
                      <a:cubicBezTo>
                        <a:pt x="28318" y="562714"/>
                        <a:pt x="0" y="535040"/>
                        <a:pt x="0" y="535040"/>
                      </a:cubicBezTo>
                      <a:lnTo>
                        <a:pt x="168623" y="212"/>
                      </a:lnTo>
                      <a:cubicBezTo>
                        <a:pt x="168623" y="212"/>
                        <a:pt x="189861" y="-3006"/>
                        <a:pt x="249072" y="15658"/>
                      </a:cubicBezTo>
                      <a:cubicBezTo>
                        <a:pt x="307639" y="34322"/>
                        <a:pt x="323729" y="49125"/>
                        <a:pt x="323729" y="49125"/>
                      </a:cubicBezTo>
                      <a:lnTo>
                        <a:pt x="154463" y="583953"/>
                      </a:lnTo>
                      <a:close/>
                    </a:path>
                  </a:pathLst>
                </a:custGeom>
                <a:solidFill>
                  <a:srgbClr val="98999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1" name="Freeform: Shape 970">
                  <a:extLst>
                    <a:ext uri="{FF2B5EF4-FFF2-40B4-BE49-F238E27FC236}">
                      <a16:creationId xmlns:a16="http://schemas.microsoft.com/office/drawing/2014/main" id="{A1362F92-FC53-44AD-B2CA-55AF5A739734}"/>
                    </a:ext>
                  </a:extLst>
                </p:cNvPr>
                <p:cNvSpPr/>
                <p:nvPr/>
              </p:nvSpPr>
              <p:spPr>
                <a:xfrm>
                  <a:off x="7218590" y="4659869"/>
                  <a:ext cx="166047" cy="95015"/>
                </a:xfrm>
                <a:custGeom>
                  <a:avLst/>
                  <a:gdLst>
                    <a:gd name="connsiteX0" fmla="*/ 166047 w 166047"/>
                    <a:gd name="connsiteY0" fmla="*/ 58331 h 95015"/>
                    <a:gd name="connsiteX1" fmla="*/ 148670 w 166047"/>
                    <a:gd name="connsiteY1" fmla="*/ 47390 h 95015"/>
                    <a:gd name="connsiteX2" fmla="*/ 97826 w 166047"/>
                    <a:gd name="connsiteY2" fmla="*/ 4912 h 95015"/>
                    <a:gd name="connsiteX3" fmla="*/ 32180 w 166047"/>
                    <a:gd name="connsiteY3" fmla="*/ 10705 h 95015"/>
                    <a:gd name="connsiteX4" fmla="*/ 11584 w 166047"/>
                    <a:gd name="connsiteY4" fmla="*/ 9418 h 95015"/>
                    <a:gd name="connsiteX5" fmla="*/ 0 w 166047"/>
                    <a:gd name="connsiteY5" fmla="*/ 46103 h 95015"/>
                    <a:gd name="connsiteX6" fmla="*/ 32180 w 166047"/>
                    <a:gd name="connsiteY6" fmla="*/ 49321 h 95015"/>
                    <a:gd name="connsiteX7" fmla="*/ 75300 w 166047"/>
                    <a:gd name="connsiteY7" fmla="*/ 76995 h 95015"/>
                    <a:gd name="connsiteX8" fmla="*/ 126145 w 166047"/>
                    <a:gd name="connsiteY8" fmla="*/ 78926 h 95015"/>
                    <a:gd name="connsiteX9" fmla="*/ 154463 w 166047"/>
                    <a:gd name="connsiteY9" fmla="*/ 95016 h 95015"/>
                    <a:gd name="connsiteX10" fmla="*/ 166047 w 166047"/>
                    <a:gd name="connsiteY10" fmla="*/ 58331 h 95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6047" h="95015">
                      <a:moveTo>
                        <a:pt x="166047" y="58331"/>
                      </a:moveTo>
                      <a:cubicBezTo>
                        <a:pt x="166047" y="58331"/>
                        <a:pt x="161542" y="53826"/>
                        <a:pt x="148670" y="47390"/>
                      </a:cubicBezTo>
                      <a:cubicBezTo>
                        <a:pt x="144809" y="30656"/>
                        <a:pt x="124858" y="13279"/>
                        <a:pt x="97826" y="4912"/>
                      </a:cubicBezTo>
                      <a:cubicBezTo>
                        <a:pt x="70796" y="-3454"/>
                        <a:pt x="45052" y="-880"/>
                        <a:pt x="32180" y="10705"/>
                      </a:cubicBezTo>
                      <a:cubicBezTo>
                        <a:pt x="17377" y="8774"/>
                        <a:pt x="11584" y="9418"/>
                        <a:pt x="11584" y="9418"/>
                      </a:cubicBezTo>
                      <a:lnTo>
                        <a:pt x="0" y="46103"/>
                      </a:lnTo>
                      <a:cubicBezTo>
                        <a:pt x="0" y="46103"/>
                        <a:pt x="9010" y="44815"/>
                        <a:pt x="32180" y="49321"/>
                      </a:cubicBezTo>
                      <a:cubicBezTo>
                        <a:pt x="41190" y="60905"/>
                        <a:pt x="56636" y="70559"/>
                        <a:pt x="75300" y="76995"/>
                      </a:cubicBezTo>
                      <a:cubicBezTo>
                        <a:pt x="93965" y="82788"/>
                        <a:pt x="112629" y="83431"/>
                        <a:pt x="126145" y="78926"/>
                      </a:cubicBezTo>
                      <a:cubicBezTo>
                        <a:pt x="147384" y="88580"/>
                        <a:pt x="154463" y="95016"/>
                        <a:pt x="154463" y="95016"/>
                      </a:cubicBezTo>
                      <a:lnTo>
                        <a:pt x="166047" y="58331"/>
                      </a:ln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2" name="Freeform: Shape 971">
                  <a:extLst>
                    <a:ext uri="{FF2B5EF4-FFF2-40B4-BE49-F238E27FC236}">
                      <a16:creationId xmlns:a16="http://schemas.microsoft.com/office/drawing/2014/main" id="{2EA48CEF-A687-4F8C-8A12-0773AD6803BA}"/>
                    </a:ext>
                  </a:extLst>
                </p:cNvPr>
                <p:cNvSpPr/>
                <p:nvPr/>
              </p:nvSpPr>
              <p:spPr>
                <a:xfrm>
                  <a:off x="7098237" y="5053513"/>
                  <a:ext cx="166691" cy="85809"/>
                </a:xfrm>
                <a:custGeom>
                  <a:avLst/>
                  <a:gdLst>
                    <a:gd name="connsiteX0" fmla="*/ 74014 w 166691"/>
                    <a:gd name="connsiteY0" fmla="*/ 70152 h 85809"/>
                    <a:gd name="connsiteX1" fmla="*/ 0 w 166691"/>
                    <a:gd name="connsiteY1" fmla="*/ 36685 h 85809"/>
                    <a:gd name="connsiteX2" fmla="*/ 11585 w 166691"/>
                    <a:gd name="connsiteY2" fmla="*/ 0 h 85809"/>
                    <a:gd name="connsiteX3" fmla="*/ 86242 w 166691"/>
                    <a:gd name="connsiteY3" fmla="*/ 33467 h 85809"/>
                    <a:gd name="connsiteX4" fmla="*/ 166691 w 166691"/>
                    <a:gd name="connsiteY4" fmla="*/ 48913 h 85809"/>
                    <a:gd name="connsiteX5" fmla="*/ 155107 w 166691"/>
                    <a:gd name="connsiteY5" fmla="*/ 85598 h 85809"/>
                    <a:gd name="connsiteX6" fmla="*/ 74014 w 166691"/>
                    <a:gd name="connsiteY6" fmla="*/ 70152 h 8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691" h="85809">
                      <a:moveTo>
                        <a:pt x="74014" y="70152"/>
                      </a:moveTo>
                      <a:cubicBezTo>
                        <a:pt x="15446" y="51488"/>
                        <a:pt x="0" y="36685"/>
                        <a:pt x="0" y="36685"/>
                      </a:cubicBezTo>
                      <a:lnTo>
                        <a:pt x="11585" y="0"/>
                      </a:lnTo>
                      <a:cubicBezTo>
                        <a:pt x="11585" y="0"/>
                        <a:pt x="27031" y="14803"/>
                        <a:pt x="86242" y="33467"/>
                      </a:cubicBezTo>
                      <a:cubicBezTo>
                        <a:pt x="144809" y="52131"/>
                        <a:pt x="166691" y="48913"/>
                        <a:pt x="166691" y="48913"/>
                      </a:cubicBezTo>
                      <a:lnTo>
                        <a:pt x="155107" y="85598"/>
                      </a:lnTo>
                      <a:cubicBezTo>
                        <a:pt x="153820" y="85598"/>
                        <a:pt x="132581" y="88816"/>
                        <a:pt x="74014" y="70152"/>
                      </a:cubicBez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3" name="Freeform: Shape 972">
                  <a:extLst>
                    <a:ext uri="{FF2B5EF4-FFF2-40B4-BE49-F238E27FC236}">
                      <a16:creationId xmlns:a16="http://schemas.microsoft.com/office/drawing/2014/main" id="{64D4E8C9-3488-4E7F-B4AC-576E0C5831EC}"/>
                    </a:ext>
                  </a:extLst>
                </p:cNvPr>
                <p:cNvSpPr/>
                <p:nvPr/>
              </p:nvSpPr>
              <p:spPr>
                <a:xfrm>
                  <a:off x="7086653" y="5105644"/>
                  <a:ext cx="160255" cy="66934"/>
                </a:xfrm>
                <a:custGeom>
                  <a:avLst/>
                  <a:gdLst>
                    <a:gd name="connsiteX0" fmla="*/ 74657 w 160255"/>
                    <a:gd name="connsiteY0" fmla="*/ 51488 h 66934"/>
                    <a:gd name="connsiteX1" fmla="*/ 0 w 160255"/>
                    <a:gd name="connsiteY1" fmla="*/ 18021 h 66934"/>
                    <a:gd name="connsiteX2" fmla="*/ 5793 w 160255"/>
                    <a:gd name="connsiteY2" fmla="*/ 0 h 66934"/>
                    <a:gd name="connsiteX3" fmla="*/ 80449 w 160255"/>
                    <a:gd name="connsiteY3" fmla="*/ 33467 h 66934"/>
                    <a:gd name="connsiteX4" fmla="*/ 160256 w 160255"/>
                    <a:gd name="connsiteY4" fmla="*/ 48914 h 66934"/>
                    <a:gd name="connsiteX5" fmla="*/ 154463 w 160255"/>
                    <a:gd name="connsiteY5" fmla="*/ 66934 h 66934"/>
                    <a:gd name="connsiteX6" fmla="*/ 74657 w 160255"/>
                    <a:gd name="connsiteY6" fmla="*/ 51488 h 66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0255" h="66934">
                      <a:moveTo>
                        <a:pt x="74657" y="51488"/>
                      </a:moveTo>
                      <a:cubicBezTo>
                        <a:pt x="16090" y="32824"/>
                        <a:pt x="0" y="18021"/>
                        <a:pt x="0" y="18021"/>
                      </a:cubicBezTo>
                      <a:lnTo>
                        <a:pt x="5793" y="0"/>
                      </a:lnTo>
                      <a:cubicBezTo>
                        <a:pt x="5793" y="0"/>
                        <a:pt x="21238" y="14803"/>
                        <a:pt x="80449" y="33467"/>
                      </a:cubicBezTo>
                      <a:cubicBezTo>
                        <a:pt x="139017" y="52131"/>
                        <a:pt x="160256" y="48914"/>
                        <a:pt x="160256" y="48914"/>
                      </a:cubicBezTo>
                      <a:lnTo>
                        <a:pt x="154463" y="66934"/>
                      </a:lnTo>
                      <a:cubicBezTo>
                        <a:pt x="155106" y="66290"/>
                        <a:pt x="133867" y="69508"/>
                        <a:pt x="74657" y="51488"/>
                      </a:cubicBezTo>
                      <a:close/>
                    </a:path>
                  </a:pathLst>
                </a:custGeom>
                <a:solidFill>
                  <a:srgbClr val="BAB9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74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984965" y="4823141"/>
                <a:ext cx="173127" cy="365990"/>
                <a:chOff x="6984965" y="4823141"/>
                <a:chExt cx="173127" cy="365990"/>
              </a:xfrm>
            </p:grpSpPr>
            <p:sp>
              <p:nvSpPr>
                <p:cNvPr id="975" name="Freeform: Shape 974">
                  <a:extLst>
                    <a:ext uri="{FF2B5EF4-FFF2-40B4-BE49-F238E27FC236}">
                      <a16:creationId xmlns:a16="http://schemas.microsoft.com/office/drawing/2014/main" id="{EA2623D6-BF1B-476C-B623-3EF17E0D1E7F}"/>
                    </a:ext>
                  </a:extLst>
                </p:cNvPr>
                <p:cNvSpPr/>
                <p:nvPr/>
              </p:nvSpPr>
              <p:spPr>
                <a:xfrm>
                  <a:off x="6984965" y="4823141"/>
                  <a:ext cx="173127" cy="365990"/>
                </a:xfrm>
                <a:custGeom>
                  <a:avLst/>
                  <a:gdLst>
                    <a:gd name="connsiteX0" fmla="*/ 98470 w 173127"/>
                    <a:gd name="connsiteY0" fmla="*/ 363597 h 365990"/>
                    <a:gd name="connsiteX1" fmla="*/ 46983 w 173127"/>
                    <a:gd name="connsiteY1" fmla="*/ 362953 h 365990"/>
                    <a:gd name="connsiteX2" fmla="*/ 0 w 173127"/>
                    <a:gd name="connsiteY2" fmla="*/ 341714 h 365990"/>
                    <a:gd name="connsiteX3" fmla="*/ 75301 w 173127"/>
                    <a:gd name="connsiteY3" fmla="*/ 608 h 365990"/>
                    <a:gd name="connsiteX4" fmla="*/ 125501 w 173127"/>
                    <a:gd name="connsiteY4" fmla="*/ 5757 h 365990"/>
                    <a:gd name="connsiteX5" fmla="*/ 173127 w 173127"/>
                    <a:gd name="connsiteY5" fmla="*/ 22491 h 365990"/>
                    <a:gd name="connsiteX6" fmla="*/ 98470 w 173127"/>
                    <a:gd name="connsiteY6" fmla="*/ 363597 h 365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3127" h="365990">
                      <a:moveTo>
                        <a:pt x="98470" y="363597"/>
                      </a:moveTo>
                      <a:cubicBezTo>
                        <a:pt x="98470" y="363597"/>
                        <a:pt x="74657" y="369389"/>
                        <a:pt x="46983" y="362953"/>
                      </a:cubicBezTo>
                      <a:cubicBezTo>
                        <a:pt x="19308" y="357161"/>
                        <a:pt x="0" y="341714"/>
                        <a:pt x="0" y="341714"/>
                      </a:cubicBezTo>
                      <a:lnTo>
                        <a:pt x="75301" y="608"/>
                      </a:lnTo>
                      <a:cubicBezTo>
                        <a:pt x="75301" y="608"/>
                        <a:pt x="88173" y="-2610"/>
                        <a:pt x="125501" y="5757"/>
                      </a:cubicBezTo>
                      <a:cubicBezTo>
                        <a:pt x="162830" y="14124"/>
                        <a:pt x="173127" y="22491"/>
                        <a:pt x="173127" y="22491"/>
                      </a:cubicBezTo>
                      <a:lnTo>
                        <a:pt x="98470" y="363597"/>
                      </a:lnTo>
                      <a:close/>
                    </a:path>
                  </a:pathLst>
                </a:custGeom>
                <a:solidFill>
                  <a:srgbClr val="F0832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6" name="Freeform: Shape 975">
                  <a:extLst>
                    <a:ext uri="{FF2B5EF4-FFF2-40B4-BE49-F238E27FC236}">
                      <a16:creationId xmlns:a16="http://schemas.microsoft.com/office/drawing/2014/main" id="{1830D2D0-E962-4B5A-8488-9DE7FE370C0C}"/>
                    </a:ext>
                  </a:extLst>
                </p:cNvPr>
                <p:cNvSpPr/>
                <p:nvPr/>
              </p:nvSpPr>
              <p:spPr>
                <a:xfrm>
                  <a:off x="7046106" y="4864975"/>
                  <a:ext cx="103618" cy="45660"/>
                </a:xfrm>
                <a:custGeom>
                  <a:avLst/>
                  <a:gdLst>
                    <a:gd name="connsiteX0" fmla="*/ 55349 w 103618"/>
                    <a:gd name="connsiteY0" fmla="*/ 5757 h 45660"/>
                    <a:gd name="connsiteX1" fmla="*/ 5149 w 103618"/>
                    <a:gd name="connsiteY1" fmla="*/ 608 h 45660"/>
                    <a:gd name="connsiteX2" fmla="*/ 0 w 103618"/>
                    <a:gd name="connsiteY2" fmla="*/ 23778 h 45660"/>
                    <a:gd name="connsiteX3" fmla="*/ 50844 w 103618"/>
                    <a:gd name="connsiteY3" fmla="*/ 28927 h 45660"/>
                    <a:gd name="connsiteX4" fmla="*/ 98470 w 103618"/>
                    <a:gd name="connsiteY4" fmla="*/ 45660 h 45660"/>
                    <a:gd name="connsiteX5" fmla="*/ 103619 w 103618"/>
                    <a:gd name="connsiteY5" fmla="*/ 22491 h 45660"/>
                    <a:gd name="connsiteX6" fmla="*/ 55349 w 103618"/>
                    <a:gd name="connsiteY6" fmla="*/ 5757 h 4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618" h="45660">
                      <a:moveTo>
                        <a:pt x="55349" y="5757"/>
                      </a:moveTo>
                      <a:cubicBezTo>
                        <a:pt x="18021" y="-2610"/>
                        <a:pt x="5149" y="608"/>
                        <a:pt x="5149" y="608"/>
                      </a:cubicBezTo>
                      <a:lnTo>
                        <a:pt x="0" y="23778"/>
                      </a:lnTo>
                      <a:cubicBezTo>
                        <a:pt x="0" y="23778"/>
                        <a:pt x="12872" y="20560"/>
                        <a:pt x="50844" y="28927"/>
                      </a:cubicBezTo>
                      <a:cubicBezTo>
                        <a:pt x="88173" y="37293"/>
                        <a:pt x="98470" y="45660"/>
                        <a:pt x="98470" y="45660"/>
                      </a:cubicBezTo>
                      <a:lnTo>
                        <a:pt x="103619" y="22491"/>
                      </a:lnTo>
                      <a:cubicBezTo>
                        <a:pt x="103619" y="22491"/>
                        <a:pt x="93321" y="14124"/>
                        <a:pt x="55349" y="5757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7" name="Freeform: Shape 976">
                  <a:extLst>
                    <a:ext uri="{FF2B5EF4-FFF2-40B4-BE49-F238E27FC236}">
                      <a16:creationId xmlns:a16="http://schemas.microsoft.com/office/drawing/2014/main" id="{82AF4EBE-BF84-49D9-8DD0-8BD05838B900}"/>
                    </a:ext>
                  </a:extLst>
                </p:cNvPr>
                <p:cNvSpPr/>
                <p:nvPr/>
              </p:nvSpPr>
              <p:spPr>
                <a:xfrm>
                  <a:off x="7007491" y="4953791"/>
                  <a:ext cx="122309" cy="131973"/>
                </a:xfrm>
                <a:custGeom>
                  <a:avLst/>
                  <a:gdLst>
                    <a:gd name="connsiteX0" fmla="*/ 74657 w 122309"/>
                    <a:gd name="connsiteY0" fmla="*/ 5757 h 131973"/>
                    <a:gd name="connsiteX1" fmla="*/ 24457 w 122309"/>
                    <a:gd name="connsiteY1" fmla="*/ 608 h 131973"/>
                    <a:gd name="connsiteX2" fmla="*/ 0 w 122309"/>
                    <a:gd name="connsiteY2" fmla="*/ 110020 h 131973"/>
                    <a:gd name="connsiteX3" fmla="*/ 48270 w 122309"/>
                    <a:gd name="connsiteY3" fmla="*/ 124822 h 131973"/>
                    <a:gd name="connsiteX4" fmla="*/ 98470 w 122309"/>
                    <a:gd name="connsiteY4" fmla="*/ 131902 h 131973"/>
                    <a:gd name="connsiteX5" fmla="*/ 122283 w 122309"/>
                    <a:gd name="connsiteY5" fmla="*/ 22491 h 131973"/>
                    <a:gd name="connsiteX6" fmla="*/ 74657 w 122309"/>
                    <a:gd name="connsiteY6" fmla="*/ 5757 h 131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2309" h="131973">
                      <a:moveTo>
                        <a:pt x="74657" y="5757"/>
                      </a:moveTo>
                      <a:cubicBezTo>
                        <a:pt x="37329" y="-2610"/>
                        <a:pt x="24457" y="608"/>
                        <a:pt x="24457" y="608"/>
                      </a:cubicBezTo>
                      <a:lnTo>
                        <a:pt x="0" y="110020"/>
                      </a:lnTo>
                      <a:cubicBezTo>
                        <a:pt x="0" y="110020"/>
                        <a:pt x="10942" y="116456"/>
                        <a:pt x="48270" y="124822"/>
                      </a:cubicBezTo>
                      <a:cubicBezTo>
                        <a:pt x="85599" y="133189"/>
                        <a:pt x="98470" y="131902"/>
                        <a:pt x="98470" y="131902"/>
                      </a:cubicBezTo>
                      <a:lnTo>
                        <a:pt x="122283" y="22491"/>
                      </a:lnTo>
                      <a:cubicBezTo>
                        <a:pt x="122927" y="22491"/>
                        <a:pt x="111986" y="13480"/>
                        <a:pt x="74657" y="5757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8" name="Freeform: Shape 977">
                  <a:extLst>
                    <a:ext uri="{FF2B5EF4-FFF2-40B4-BE49-F238E27FC236}">
                      <a16:creationId xmlns:a16="http://schemas.microsoft.com/office/drawing/2014/main" id="{CD4EE3E9-86D7-4BBA-B259-2B7A05DD4418}"/>
                    </a:ext>
                  </a:extLst>
                </p:cNvPr>
                <p:cNvSpPr/>
                <p:nvPr/>
              </p:nvSpPr>
              <p:spPr>
                <a:xfrm>
                  <a:off x="7053830" y="4843736"/>
                  <a:ext cx="101044" cy="34075"/>
                </a:xfrm>
                <a:custGeom>
                  <a:avLst/>
                  <a:gdLst>
                    <a:gd name="connsiteX0" fmla="*/ 52775 w 101044"/>
                    <a:gd name="connsiteY0" fmla="*/ 5757 h 34075"/>
                    <a:gd name="connsiteX1" fmla="*/ 2574 w 101044"/>
                    <a:gd name="connsiteY1" fmla="*/ 608 h 34075"/>
                    <a:gd name="connsiteX2" fmla="*/ 0 w 101044"/>
                    <a:gd name="connsiteY2" fmla="*/ 12193 h 34075"/>
                    <a:gd name="connsiteX3" fmla="*/ 50843 w 101044"/>
                    <a:gd name="connsiteY3" fmla="*/ 17342 h 34075"/>
                    <a:gd name="connsiteX4" fmla="*/ 98470 w 101044"/>
                    <a:gd name="connsiteY4" fmla="*/ 34075 h 34075"/>
                    <a:gd name="connsiteX5" fmla="*/ 101044 w 101044"/>
                    <a:gd name="connsiteY5" fmla="*/ 22490 h 34075"/>
                    <a:gd name="connsiteX6" fmla="*/ 52775 w 101044"/>
                    <a:gd name="connsiteY6" fmla="*/ 5757 h 34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044" h="34075">
                      <a:moveTo>
                        <a:pt x="52775" y="5757"/>
                      </a:moveTo>
                      <a:cubicBezTo>
                        <a:pt x="15446" y="-2610"/>
                        <a:pt x="2574" y="608"/>
                        <a:pt x="2574" y="608"/>
                      </a:cubicBezTo>
                      <a:lnTo>
                        <a:pt x="0" y="12193"/>
                      </a:lnTo>
                      <a:cubicBezTo>
                        <a:pt x="0" y="12193"/>
                        <a:pt x="12872" y="8975"/>
                        <a:pt x="50843" y="17342"/>
                      </a:cubicBezTo>
                      <a:cubicBezTo>
                        <a:pt x="88172" y="25708"/>
                        <a:pt x="98470" y="34075"/>
                        <a:pt x="98470" y="34075"/>
                      </a:cubicBezTo>
                      <a:lnTo>
                        <a:pt x="101044" y="22490"/>
                      </a:lnTo>
                      <a:cubicBezTo>
                        <a:pt x="100401" y="22490"/>
                        <a:pt x="90103" y="14124"/>
                        <a:pt x="52775" y="5757"/>
                      </a:cubicBezTo>
                      <a:close/>
                    </a:path>
                  </a:pathLst>
                </a:custGeom>
                <a:solidFill>
                  <a:srgbClr val="F8B98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7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6882633" y="4709224"/>
                <a:ext cx="198871" cy="479906"/>
                <a:chOff x="6882633" y="4709224"/>
                <a:chExt cx="198871" cy="479906"/>
              </a:xfrm>
            </p:grpSpPr>
            <p:sp>
              <p:nvSpPr>
                <p:cNvPr id="980" name="Freeform: Shape 979">
                  <a:extLst>
                    <a:ext uri="{FF2B5EF4-FFF2-40B4-BE49-F238E27FC236}">
                      <a16:creationId xmlns:a16="http://schemas.microsoft.com/office/drawing/2014/main" id="{BEB09746-8A9A-4236-B84D-6B98F16EC9C3}"/>
                    </a:ext>
                  </a:extLst>
                </p:cNvPr>
                <p:cNvSpPr/>
                <p:nvPr/>
              </p:nvSpPr>
              <p:spPr>
                <a:xfrm>
                  <a:off x="6882633" y="4709224"/>
                  <a:ext cx="198871" cy="479906"/>
                </a:xfrm>
                <a:custGeom>
                  <a:avLst/>
                  <a:gdLst>
                    <a:gd name="connsiteX0" fmla="*/ 98470 w 198871"/>
                    <a:gd name="connsiteY0" fmla="*/ 477513 h 479906"/>
                    <a:gd name="connsiteX1" fmla="*/ 46983 w 198871"/>
                    <a:gd name="connsiteY1" fmla="*/ 476869 h 479906"/>
                    <a:gd name="connsiteX2" fmla="*/ 0 w 198871"/>
                    <a:gd name="connsiteY2" fmla="*/ 455631 h 479906"/>
                    <a:gd name="connsiteX3" fmla="*/ 100402 w 198871"/>
                    <a:gd name="connsiteY3" fmla="*/ 608 h 479906"/>
                    <a:gd name="connsiteX4" fmla="*/ 150602 w 198871"/>
                    <a:gd name="connsiteY4" fmla="*/ 5757 h 479906"/>
                    <a:gd name="connsiteX5" fmla="*/ 198871 w 198871"/>
                    <a:gd name="connsiteY5" fmla="*/ 22491 h 479906"/>
                    <a:gd name="connsiteX6" fmla="*/ 98470 w 198871"/>
                    <a:gd name="connsiteY6" fmla="*/ 477513 h 4799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871" h="479906">
                      <a:moveTo>
                        <a:pt x="98470" y="477513"/>
                      </a:moveTo>
                      <a:cubicBezTo>
                        <a:pt x="98470" y="477513"/>
                        <a:pt x="74658" y="483305"/>
                        <a:pt x="46983" y="476869"/>
                      </a:cubicBezTo>
                      <a:cubicBezTo>
                        <a:pt x="19308" y="471077"/>
                        <a:pt x="0" y="455631"/>
                        <a:pt x="0" y="455631"/>
                      </a:cubicBezTo>
                      <a:lnTo>
                        <a:pt x="100402" y="608"/>
                      </a:lnTo>
                      <a:cubicBezTo>
                        <a:pt x="100402" y="608"/>
                        <a:pt x="113273" y="-2610"/>
                        <a:pt x="150602" y="5757"/>
                      </a:cubicBezTo>
                      <a:cubicBezTo>
                        <a:pt x="187930" y="14124"/>
                        <a:pt x="198871" y="22491"/>
                        <a:pt x="198871" y="22491"/>
                      </a:cubicBezTo>
                      <a:lnTo>
                        <a:pt x="98470" y="477513"/>
                      </a:lnTo>
                      <a:close/>
                    </a:path>
                  </a:pathLst>
                </a:custGeom>
                <a:solidFill>
                  <a:srgbClr val="25A9E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1" name="Freeform: Shape 980">
                  <a:extLst>
                    <a:ext uri="{FF2B5EF4-FFF2-40B4-BE49-F238E27FC236}">
                      <a16:creationId xmlns:a16="http://schemas.microsoft.com/office/drawing/2014/main" id="{A1697B83-CD4D-40D0-9D4C-1238B7921AB6}"/>
                    </a:ext>
                  </a:extLst>
                </p:cNvPr>
                <p:cNvSpPr/>
                <p:nvPr/>
              </p:nvSpPr>
              <p:spPr>
                <a:xfrm>
                  <a:off x="6974024" y="4725314"/>
                  <a:ext cx="104262" cy="45660"/>
                </a:xfrm>
                <a:custGeom>
                  <a:avLst/>
                  <a:gdLst>
                    <a:gd name="connsiteX0" fmla="*/ 55993 w 104262"/>
                    <a:gd name="connsiteY0" fmla="*/ 5757 h 45660"/>
                    <a:gd name="connsiteX1" fmla="*/ 5148 w 104262"/>
                    <a:gd name="connsiteY1" fmla="*/ 608 h 45660"/>
                    <a:gd name="connsiteX2" fmla="*/ 0 w 104262"/>
                    <a:gd name="connsiteY2" fmla="*/ 23778 h 45660"/>
                    <a:gd name="connsiteX3" fmla="*/ 50844 w 104262"/>
                    <a:gd name="connsiteY3" fmla="*/ 28927 h 45660"/>
                    <a:gd name="connsiteX4" fmla="*/ 99114 w 104262"/>
                    <a:gd name="connsiteY4" fmla="*/ 45660 h 45660"/>
                    <a:gd name="connsiteX5" fmla="*/ 104262 w 104262"/>
                    <a:gd name="connsiteY5" fmla="*/ 22491 h 45660"/>
                    <a:gd name="connsiteX6" fmla="*/ 55993 w 104262"/>
                    <a:gd name="connsiteY6" fmla="*/ 5757 h 4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262" h="45660">
                      <a:moveTo>
                        <a:pt x="55993" y="5757"/>
                      </a:moveTo>
                      <a:cubicBezTo>
                        <a:pt x="18664" y="-2610"/>
                        <a:pt x="5148" y="608"/>
                        <a:pt x="5148" y="608"/>
                      </a:cubicBezTo>
                      <a:lnTo>
                        <a:pt x="0" y="23778"/>
                      </a:lnTo>
                      <a:cubicBezTo>
                        <a:pt x="0" y="23778"/>
                        <a:pt x="12872" y="20560"/>
                        <a:pt x="50844" y="28927"/>
                      </a:cubicBezTo>
                      <a:cubicBezTo>
                        <a:pt x="88172" y="37293"/>
                        <a:pt x="99114" y="45660"/>
                        <a:pt x="99114" y="45660"/>
                      </a:cubicBezTo>
                      <a:lnTo>
                        <a:pt x="104262" y="22491"/>
                      </a:lnTo>
                      <a:cubicBezTo>
                        <a:pt x="103619" y="22491"/>
                        <a:pt x="93321" y="14124"/>
                        <a:pt x="55993" y="5757"/>
                      </a:cubicBezTo>
                      <a:close/>
                    </a:path>
                  </a:pathLst>
                </a:custGeom>
                <a:solidFill>
                  <a:srgbClr val="56BDE9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8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383351" y="3851276"/>
                <a:ext cx="649388" cy="1338679"/>
                <a:chOff x="7383351" y="3851276"/>
                <a:chExt cx="649388" cy="1338679"/>
              </a:xfrm>
            </p:grpSpPr>
            <p:grpSp>
              <p:nvGrpSpPr>
                <p:cNvPr id="98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61226" y="4918358"/>
                  <a:ext cx="494281" cy="155750"/>
                  <a:chOff x="7461226" y="4918358"/>
                  <a:chExt cx="494281" cy="155750"/>
                </a:xfrm>
              </p:grpSpPr>
              <p:sp>
                <p:nvSpPr>
                  <p:cNvPr id="984" name="Freeform: Shape 983">
                    <a:extLst>
                      <a:ext uri="{FF2B5EF4-FFF2-40B4-BE49-F238E27FC236}">
                        <a16:creationId xmlns:a16="http://schemas.microsoft.com/office/drawing/2014/main" id="{380D5971-470F-41E5-980A-08307E9D007E}"/>
                      </a:ext>
                    </a:extLst>
                  </p:cNvPr>
                  <p:cNvSpPr/>
                  <p:nvPr/>
                </p:nvSpPr>
                <p:spPr>
                  <a:xfrm>
                    <a:off x="7461226" y="4918358"/>
                    <a:ext cx="494281" cy="155750"/>
                  </a:xfrm>
                  <a:custGeom>
                    <a:avLst/>
                    <a:gdLst>
                      <a:gd name="connsiteX0" fmla="*/ 7079 w 494281"/>
                      <a:gd name="connsiteY0" fmla="*/ 142235 h 155750"/>
                      <a:gd name="connsiteX1" fmla="*/ 416407 w 494281"/>
                      <a:gd name="connsiteY1" fmla="*/ 142235 h 155750"/>
                      <a:gd name="connsiteX2" fmla="*/ 416407 w 494281"/>
                      <a:gd name="connsiteY2" fmla="*/ 142235 h 155750"/>
                      <a:gd name="connsiteX3" fmla="*/ 480122 w 494281"/>
                      <a:gd name="connsiteY3" fmla="*/ 78519 h 155750"/>
                      <a:gd name="connsiteX4" fmla="*/ 416407 w 494281"/>
                      <a:gd name="connsiteY4" fmla="*/ 14159 h 155750"/>
                      <a:gd name="connsiteX5" fmla="*/ 416407 w 494281"/>
                      <a:gd name="connsiteY5" fmla="*/ 14159 h 155750"/>
                      <a:gd name="connsiteX6" fmla="*/ 7079 w 494281"/>
                      <a:gd name="connsiteY6" fmla="*/ 14159 h 155750"/>
                      <a:gd name="connsiteX7" fmla="*/ 0 w 494281"/>
                      <a:gd name="connsiteY7" fmla="*/ 7079 h 155750"/>
                      <a:gd name="connsiteX8" fmla="*/ 7079 w 494281"/>
                      <a:gd name="connsiteY8" fmla="*/ 0 h 155750"/>
                      <a:gd name="connsiteX9" fmla="*/ 416407 w 494281"/>
                      <a:gd name="connsiteY9" fmla="*/ 0 h 155750"/>
                      <a:gd name="connsiteX10" fmla="*/ 494282 w 494281"/>
                      <a:gd name="connsiteY10" fmla="*/ 77875 h 155750"/>
                      <a:gd name="connsiteX11" fmla="*/ 416407 w 494281"/>
                      <a:gd name="connsiteY11" fmla="*/ 155750 h 155750"/>
                      <a:gd name="connsiteX12" fmla="*/ 416407 w 494281"/>
                      <a:gd name="connsiteY12" fmla="*/ 155750 h 155750"/>
                      <a:gd name="connsiteX13" fmla="*/ 7079 w 494281"/>
                      <a:gd name="connsiteY13" fmla="*/ 155750 h 155750"/>
                      <a:gd name="connsiteX14" fmla="*/ 0 w 494281"/>
                      <a:gd name="connsiteY14" fmla="*/ 148670 h 155750"/>
                      <a:gd name="connsiteX15" fmla="*/ 7079 w 494281"/>
                      <a:gd name="connsiteY15" fmla="*/ 142235 h 1557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94281" h="155750">
                        <a:moveTo>
                          <a:pt x="7079" y="142235"/>
                        </a:moveTo>
                        <a:lnTo>
                          <a:pt x="416407" y="142235"/>
                        </a:lnTo>
                        <a:lnTo>
                          <a:pt x="416407" y="142235"/>
                        </a:lnTo>
                        <a:cubicBezTo>
                          <a:pt x="451805" y="142235"/>
                          <a:pt x="480122" y="113273"/>
                          <a:pt x="480122" y="78519"/>
                        </a:cubicBezTo>
                        <a:cubicBezTo>
                          <a:pt x="480122" y="43121"/>
                          <a:pt x="451805" y="14159"/>
                          <a:pt x="416407" y="14159"/>
                        </a:cubicBezTo>
                        <a:lnTo>
                          <a:pt x="416407" y="14159"/>
                        </a:lnTo>
                        <a:lnTo>
                          <a:pt x="7079" y="14159"/>
                        </a:lnTo>
                        <a:cubicBezTo>
                          <a:pt x="3218" y="14159"/>
                          <a:pt x="0" y="10941"/>
                          <a:pt x="0" y="7079"/>
                        </a:cubicBezTo>
                        <a:cubicBezTo>
                          <a:pt x="0" y="3218"/>
                          <a:pt x="3218" y="0"/>
                          <a:pt x="7079" y="0"/>
                        </a:cubicBezTo>
                        <a:lnTo>
                          <a:pt x="416407" y="0"/>
                        </a:lnTo>
                        <a:cubicBezTo>
                          <a:pt x="459528" y="0"/>
                          <a:pt x="494282" y="34754"/>
                          <a:pt x="494282" y="77875"/>
                        </a:cubicBezTo>
                        <a:cubicBezTo>
                          <a:pt x="494282" y="120996"/>
                          <a:pt x="459528" y="155750"/>
                          <a:pt x="416407" y="155750"/>
                        </a:cubicBezTo>
                        <a:lnTo>
                          <a:pt x="416407" y="155750"/>
                        </a:lnTo>
                        <a:lnTo>
                          <a:pt x="7079" y="155750"/>
                        </a:lnTo>
                        <a:cubicBezTo>
                          <a:pt x="3218" y="155750"/>
                          <a:pt x="0" y="152532"/>
                          <a:pt x="0" y="148670"/>
                        </a:cubicBezTo>
                        <a:cubicBezTo>
                          <a:pt x="0" y="144809"/>
                          <a:pt x="3218" y="142235"/>
                          <a:pt x="7079" y="142235"/>
                        </a:cubicBezTo>
                        <a:close/>
                      </a:path>
                    </a:pathLst>
                  </a:custGeom>
                  <a:solidFill>
                    <a:srgbClr val="E8493A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985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70880" y="4931873"/>
                    <a:ext cx="469181" cy="128719"/>
                    <a:chOff x="7470880" y="4931873"/>
                    <a:chExt cx="469181" cy="128719"/>
                  </a:xfrm>
                </p:grpSpPr>
                <p:sp>
                  <p:nvSpPr>
                    <p:cNvPr id="986" name="Freeform: Shape 985">
                      <a:extLst>
                        <a:ext uri="{FF2B5EF4-FFF2-40B4-BE49-F238E27FC236}">
                          <a16:creationId xmlns:a16="http://schemas.microsoft.com/office/drawing/2014/main" id="{13CD1F63-3004-4DBE-A925-3ADA774DE3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1523" y="4932517"/>
                      <a:ext cx="453091" cy="128075"/>
                    </a:xfrm>
                    <a:custGeom>
                      <a:avLst/>
                      <a:gdLst>
                        <a:gd name="connsiteX0" fmla="*/ 0 w 453091"/>
                        <a:gd name="connsiteY0" fmla="*/ 0 h 128075"/>
                        <a:gd name="connsiteX1" fmla="*/ 388732 w 453091"/>
                        <a:gd name="connsiteY1" fmla="*/ 0 h 128075"/>
                        <a:gd name="connsiteX2" fmla="*/ 453092 w 453091"/>
                        <a:gd name="connsiteY2" fmla="*/ 64360 h 128075"/>
                        <a:gd name="connsiteX3" fmla="*/ 388732 w 453091"/>
                        <a:gd name="connsiteY3" fmla="*/ 128075 h 128075"/>
                        <a:gd name="connsiteX4" fmla="*/ 0 w 453091"/>
                        <a:gd name="connsiteY4" fmla="*/ 128075 h 128075"/>
                        <a:gd name="connsiteX5" fmla="*/ 0 w 453091"/>
                        <a:gd name="connsiteY5" fmla="*/ 0 h 128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3091" h="128075">
                          <a:moveTo>
                            <a:pt x="0" y="0"/>
                          </a:moveTo>
                          <a:lnTo>
                            <a:pt x="388732" y="0"/>
                          </a:lnTo>
                          <a:cubicBezTo>
                            <a:pt x="424130" y="0"/>
                            <a:pt x="453092" y="28962"/>
                            <a:pt x="453092" y="64360"/>
                          </a:cubicBezTo>
                          <a:cubicBezTo>
                            <a:pt x="453092" y="99757"/>
                            <a:pt x="424130" y="128075"/>
                            <a:pt x="388732" y="128075"/>
                          </a:cubicBezTo>
                          <a:lnTo>
                            <a:pt x="0" y="128075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CD6D4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87" name="Freeform: Shape 986">
                      <a:extLst>
                        <a:ext uri="{FF2B5EF4-FFF2-40B4-BE49-F238E27FC236}">
                          <a16:creationId xmlns:a16="http://schemas.microsoft.com/office/drawing/2014/main" id="{B5CD347F-5911-4C8A-BE97-3C67EA77B4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0880" y="4931873"/>
                      <a:ext cx="469181" cy="128075"/>
                    </a:xfrm>
                    <a:custGeom>
                      <a:avLst/>
                      <a:gdLst>
                        <a:gd name="connsiteX0" fmla="*/ 643 w 469181"/>
                        <a:gd name="connsiteY0" fmla="*/ 112629 h 128075"/>
                        <a:gd name="connsiteX1" fmla="*/ 398386 w 469181"/>
                        <a:gd name="connsiteY1" fmla="*/ 112629 h 128075"/>
                        <a:gd name="connsiteX2" fmla="*/ 453092 w 469181"/>
                        <a:gd name="connsiteY2" fmla="*/ 64360 h 128075"/>
                        <a:gd name="connsiteX3" fmla="*/ 388732 w 469181"/>
                        <a:gd name="connsiteY3" fmla="*/ 0 h 128075"/>
                        <a:gd name="connsiteX4" fmla="*/ 405465 w 469181"/>
                        <a:gd name="connsiteY4" fmla="*/ 0 h 128075"/>
                        <a:gd name="connsiteX5" fmla="*/ 469182 w 469181"/>
                        <a:gd name="connsiteY5" fmla="*/ 64360 h 128075"/>
                        <a:gd name="connsiteX6" fmla="*/ 405465 w 469181"/>
                        <a:gd name="connsiteY6" fmla="*/ 128076 h 128075"/>
                        <a:gd name="connsiteX7" fmla="*/ 0 w 469181"/>
                        <a:gd name="connsiteY7" fmla="*/ 128076 h 128075"/>
                        <a:gd name="connsiteX8" fmla="*/ 0 w 469181"/>
                        <a:gd name="connsiteY8" fmla="*/ 112629 h 1280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69181" h="128075">
                          <a:moveTo>
                            <a:pt x="643" y="112629"/>
                          </a:moveTo>
                          <a:lnTo>
                            <a:pt x="398386" y="112629"/>
                          </a:lnTo>
                          <a:cubicBezTo>
                            <a:pt x="436358" y="112629"/>
                            <a:pt x="453092" y="83024"/>
                            <a:pt x="453092" y="64360"/>
                          </a:cubicBezTo>
                          <a:cubicBezTo>
                            <a:pt x="453092" y="28962"/>
                            <a:pt x="424130" y="0"/>
                            <a:pt x="388732" y="0"/>
                          </a:cubicBezTo>
                          <a:lnTo>
                            <a:pt x="405465" y="0"/>
                          </a:lnTo>
                          <a:cubicBezTo>
                            <a:pt x="440863" y="0"/>
                            <a:pt x="469182" y="28962"/>
                            <a:pt x="469182" y="64360"/>
                          </a:cubicBezTo>
                          <a:cubicBezTo>
                            <a:pt x="469182" y="99757"/>
                            <a:pt x="440220" y="128076"/>
                            <a:pt x="405465" y="128076"/>
                          </a:cubicBezTo>
                          <a:lnTo>
                            <a:pt x="0" y="128076"/>
                          </a:lnTo>
                          <a:lnTo>
                            <a:pt x="0" y="112629"/>
                          </a:lnTo>
                          <a:close/>
                        </a:path>
                      </a:pathLst>
                    </a:custGeom>
                    <a:solidFill>
                      <a:srgbClr val="C5BFB7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988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71523" y="4943780"/>
                    <a:ext cx="434427" cy="106193"/>
                    <a:chOff x="7471523" y="4943780"/>
                    <a:chExt cx="434427" cy="106193"/>
                  </a:xfrm>
                  <a:solidFill>
                    <a:srgbClr val="A79E9D"/>
                  </a:solidFill>
                </p:grpSpPr>
                <p:sp>
                  <p:nvSpPr>
                    <p:cNvPr id="989" name="Freeform: Shape 988">
                      <a:extLst>
                        <a:ext uri="{FF2B5EF4-FFF2-40B4-BE49-F238E27FC236}">
                          <a16:creationId xmlns:a16="http://schemas.microsoft.com/office/drawing/2014/main" id="{F281128B-C66B-4017-8616-9D8B775AB9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31378" y="4956008"/>
                      <a:ext cx="307639" cy="1930"/>
                    </a:xfrm>
                    <a:custGeom>
                      <a:avLst/>
                      <a:gdLst>
                        <a:gd name="connsiteX0" fmla="*/ 307639 w 307639"/>
                        <a:gd name="connsiteY0" fmla="*/ 965 h 1930"/>
                        <a:gd name="connsiteX1" fmla="*/ 0 w 307639"/>
                        <a:gd name="connsiteY1" fmla="*/ 965 h 1930"/>
                        <a:gd name="connsiteX2" fmla="*/ 307639 w 307639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07639" h="1930">
                          <a:moveTo>
                            <a:pt x="307639" y="965"/>
                          </a:moveTo>
                          <a:cubicBezTo>
                            <a:pt x="205307" y="2253"/>
                            <a:pt x="102975" y="2253"/>
                            <a:pt x="0" y="965"/>
                          </a:cubicBezTo>
                          <a:cubicBezTo>
                            <a:pt x="102975" y="-322"/>
                            <a:pt x="205307" y="-322"/>
                            <a:pt x="307639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0" name="Freeform: Shape 989">
                      <a:extLst>
                        <a:ext uri="{FF2B5EF4-FFF2-40B4-BE49-F238E27FC236}">
                          <a16:creationId xmlns:a16="http://schemas.microsoft.com/office/drawing/2014/main" id="{AED0061A-A181-47CD-B58F-5164B25EE0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1682" y="4995267"/>
                      <a:ext cx="234268" cy="1930"/>
                    </a:xfrm>
                    <a:custGeom>
                      <a:avLst/>
                      <a:gdLst>
                        <a:gd name="connsiteX0" fmla="*/ 234268 w 234268"/>
                        <a:gd name="connsiteY0" fmla="*/ 965 h 1930"/>
                        <a:gd name="connsiteX1" fmla="*/ 0 w 234268"/>
                        <a:gd name="connsiteY1" fmla="*/ 965 h 1930"/>
                        <a:gd name="connsiteX2" fmla="*/ 234268 w 234268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34268" h="1930">
                          <a:moveTo>
                            <a:pt x="234268" y="965"/>
                          </a:moveTo>
                          <a:cubicBezTo>
                            <a:pt x="156393" y="2253"/>
                            <a:pt x="77875" y="2253"/>
                            <a:pt x="0" y="965"/>
                          </a:cubicBezTo>
                          <a:cubicBezTo>
                            <a:pt x="77875" y="-322"/>
                            <a:pt x="156393" y="-322"/>
                            <a:pt x="234268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1" name="Freeform: Shape 990">
                      <a:extLst>
                        <a:ext uri="{FF2B5EF4-FFF2-40B4-BE49-F238E27FC236}">
                          <a16:creationId xmlns:a16="http://schemas.microsoft.com/office/drawing/2014/main" id="{DCAF75FC-7D07-47DE-8007-A2DCC9EA47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1523" y="5030022"/>
                      <a:ext cx="306352" cy="1930"/>
                    </a:xfrm>
                    <a:custGeom>
                      <a:avLst/>
                      <a:gdLst>
                        <a:gd name="connsiteX0" fmla="*/ 306352 w 306352"/>
                        <a:gd name="connsiteY0" fmla="*/ 965 h 1930"/>
                        <a:gd name="connsiteX1" fmla="*/ 0 w 306352"/>
                        <a:gd name="connsiteY1" fmla="*/ 965 h 1930"/>
                        <a:gd name="connsiteX2" fmla="*/ 306352 w 306352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06352" h="1930">
                          <a:moveTo>
                            <a:pt x="306352" y="965"/>
                          </a:moveTo>
                          <a:cubicBezTo>
                            <a:pt x="204020" y="2253"/>
                            <a:pt x="101688" y="2253"/>
                            <a:pt x="0" y="965"/>
                          </a:cubicBezTo>
                          <a:cubicBezTo>
                            <a:pt x="102332" y="-322"/>
                            <a:pt x="204664" y="-322"/>
                            <a:pt x="306352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2" name="Freeform: Shape 991">
                      <a:extLst>
                        <a:ext uri="{FF2B5EF4-FFF2-40B4-BE49-F238E27FC236}">
                          <a16:creationId xmlns:a16="http://schemas.microsoft.com/office/drawing/2014/main" id="{13F3FBCB-F750-449A-BCA1-B11878C24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1523" y="5009427"/>
                      <a:ext cx="326946" cy="1930"/>
                    </a:xfrm>
                    <a:custGeom>
                      <a:avLst/>
                      <a:gdLst>
                        <a:gd name="connsiteX0" fmla="*/ 326947 w 326946"/>
                        <a:gd name="connsiteY0" fmla="*/ 965 h 1930"/>
                        <a:gd name="connsiteX1" fmla="*/ 0 w 326946"/>
                        <a:gd name="connsiteY1" fmla="*/ 965 h 1930"/>
                        <a:gd name="connsiteX2" fmla="*/ 326947 w 326946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26946" h="1930">
                          <a:moveTo>
                            <a:pt x="326947" y="965"/>
                          </a:moveTo>
                          <a:cubicBezTo>
                            <a:pt x="218179" y="2253"/>
                            <a:pt x="108768" y="2253"/>
                            <a:pt x="0" y="965"/>
                          </a:cubicBezTo>
                          <a:cubicBezTo>
                            <a:pt x="108768" y="-322"/>
                            <a:pt x="218179" y="-322"/>
                            <a:pt x="32694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3" name="Freeform: Shape 992">
                      <a:extLst>
                        <a:ext uri="{FF2B5EF4-FFF2-40B4-BE49-F238E27FC236}">
                          <a16:creationId xmlns:a16="http://schemas.microsoft.com/office/drawing/2014/main" id="{40728EA2-24A0-4854-8A05-417F9F5FC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1523" y="4973063"/>
                      <a:ext cx="326946" cy="2574"/>
                    </a:xfrm>
                    <a:custGeom>
                      <a:avLst/>
                      <a:gdLst>
                        <a:gd name="connsiteX0" fmla="*/ 326947 w 326946"/>
                        <a:gd name="connsiteY0" fmla="*/ 1287 h 2574"/>
                        <a:gd name="connsiteX1" fmla="*/ 163474 w 326946"/>
                        <a:gd name="connsiteY1" fmla="*/ 2574 h 2574"/>
                        <a:gd name="connsiteX2" fmla="*/ 0 w 326946"/>
                        <a:gd name="connsiteY2" fmla="*/ 1287 h 2574"/>
                        <a:gd name="connsiteX3" fmla="*/ 163474 w 326946"/>
                        <a:gd name="connsiteY3" fmla="*/ 0 h 25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6946" h="2574">
                          <a:moveTo>
                            <a:pt x="326947" y="1287"/>
                          </a:moveTo>
                          <a:lnTo>
                            <a:pt x="163474" y="2574"/>
                          </a:lnTo>
                          <a:lnTo>
                            <a:pt x="0" y="1287"/>
                          </a:lnTo>
                          <a:lnTo>
                            <a:pt x="163474" y="0"/>
                          </a:ln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4" name="Freeform: Shape 993">
                      <a:extLst>
                        <a:ext uri="{FF2B5EF4-FFF2-40B4-BE49-F238E27FC236}">
                          <a16:creationId xmlns:a16="http://schemas.microsoft.com/office/drawing/2014/main" id="{38EF648E-4007-452E-A1E6-84337ADCBF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1523" y="4943780"/>
                      <a:ext cx="130006" cy="1930"/>
                    </a:xfrm>
                    <a:custGeom>
                      <a:avLst/>
                      <a:gdLst>
                        <a:gd name="connsiteX0" fmla="*/ 130007 w 130006"/>
                        <a:gd name="connsiteY0" fmla="*/ 965 h 1930"/>
                        <a:gd name="connsiteX1" fmla="*/ 0 w 130006"/>
                        <a:gd name="connsiteY1" fmla="*/ 965 h 1930"/>
                        <a:gd name="connsiteX2" fmla="*/ 130007 w 130006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30006" h="1930">
                          <a:moveTo>
                            <a:pt x="130007" y="965"/>
                          </a:moveTo>
                          <a:cubicBezTo>
                            <a:pt x="86885" y="2253"/>
                            <a:pt x="43765" y="2253"/>
                            <a:pt x="0" y="965"/>
                          </a:cubicBezTo>
                          <a:cubicBezTo>
                            <a:pt x="43121" y="-322"/>
                            <a:pt x="86242" y="-322"/>
                            <a:pt x="13000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5" name="Freeform: Shape 994">
                      <a:extLst>
                        <a:ext uri="{FF2B5EF4-FFF2-40B4-BE49-F238E27FC236}">
                          <a16:creationId xmlns:a16="http://schemas.microsoft.com/office/drawing/2014/main" id="{CB83FD91-DCCD-4032-B2A2-D8E4253D4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94049" y="5048042"/>
                      <a:ext cx="352047" cy="1930"/>
                    </a:xfrm>
                    <a:custGeom>
                      <a:avLst/>
                      <a:gdLst>
                        <a:gd name="connsiteX0" fmla="*/ 352047 w 352047"/>
                        <a:gd name="connsiteY0" fmla="*/ 965 h 1930"/>
                        <a:gd name="connsiteX1" fmla="*/ 0 w 352047"/>
                        <a:gd name="connsiteY1" fmla="*/ 965 h 1930"/>
                        <a:gd name="connsiteX2" fmla="*/ 352047 w 352047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52047" h="1930">
                          <a:moveTo>
                            <a:pt x="352047" y="965"/>
                          </a:moveTo>
                          <a:cubicBezTo>
                            <a:pt x="234912" y="2253"/>
                            <a:pt x="117778" y="2253"/>
                            <a:pt x="0" y="965"/>
                          </a:cubicBezTo>
                          <a:cubicBezTo>
                            <a:pt x="117778" y="-322"/>
                            <a:pt x="234912" y="-322"/>
                            <a:pt x="35204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996" name="Freeform: Shape 995">
                      <a:extLst>
                        <a:ext uri="{FF2B5EF4-FFF2-40B4-BE49-F238E27FC236}">
                          <a16:creationId xmlns:a16="http://schemas.microsoft.com/office/drawing/2014/main" id="{8FA12131-C530-4567-A58F-CF28C0056A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0892" y="4981430"/>
                      <a:ext cx="126788" cy="2574"/>
                    </a:xfrm>
                    <a:custGeom>
                      <a:avLst/>
                      <a:gdLst>
                        <a:gd name="connsiteX0" fmla="*/ 126788 w 126788"/>
                        <a:gd name="connsiteY0" fmla="*/ 1287 h 2574"/>
                        <a:gd name="connsiteX1" fmla="*/ 63073 w 126788"/>
                        <a:gd name="connsiteY1" fmla="*/ 2575 h 2574"/>
                        <a:gd name="connsiteX2" fmla="*/ 0 w 126788"/>
                        <a:gd name="connsiteY2" fmla="*/ 1287 h 2574"/>
                        <a:gd name="connsiteX3" fmla="*/ 63073 w 126788"/>
                        <a:gd name="connsiteY3" fmla="*/ 0 h 25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26788" h="2574">
                          <a:moveTo>
                            <a:pt x="126788" y="1287"/>
                          </a:moveTo>
                          <a:lnTo>
                            <a:pt x="63073" y="2575"/>
                          </a:lnTo>
                          <a:lnTo>
                            <a:pt x="0" y="1287"/>
                          </a:lnTo>
                          <a:lnTo>
                            <a:pt x="63073" y="0"/>
                          </a:ln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997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394936" y="4287634"/>
                  <a:ext cx="625574" cy="114559"/>
                  <a:chOff x="7394936" y="4287634"/>
                  <a:chExt cx="625574" cy="114559"/>
                </a:xfrm>
              </p:grpSpPr>
              <p:sp>
                <p:nvSpPr>
                  <p:cNvPr id="998" name="Freeform: Shape 997">
                    <a:extLst>
                      <a:ext uri="{FF2B5EF4-FFF2-40B4-BE49-F238E27FC236}">
                        <a16:creationId xmlns:a16="http://schemas.microsoft.com/office/drawing/2014/main" id="{FE50063D-C548-4F04-978F-E1FE546126A2}"/>
                      </a:ext>
                    </a:extLst>
                  </p:cNvPr>
                  <p:cNvSpPr/>
                  <p:nvPr/>
                </p:nvSpPr>
                <p:spPr>
                  <a:xfrm>
                    <a:off x="7407808" y="4306942"/>
                    <a:ext cx="583741" cy="75944"/>
                  </a:xfrm>
                  <a:custGeom>
                    <a:avLst/>
                    <a:gdLst>
                      <a:gd name="connsiteX0" fmla="*/ 0 w 583741"/>
                      <a:gd name="connsiteY0" fmla="*/ 0 h 75944"/>
                      <a:gd name="connsiteX1" fmla="*/ 546412 w 583741"/>
                      <a:gd name="connsiteY1" fmla="*/ 0 h 75944"/>
                      <a:gd name="connsiteX2" fmla="*/ 583741 w 583741"/>
                      <a:gd name="connsiteY2" fmla="*/ 37972 h 75944"/>
                      <a:gd name="connsiteX3" fmla="*/ 546412 w 583741"/>
                      <a:gd name="connsiteY3" fmla="*/ 75944 h 75944"/>
                      <a:gd name="connsiteX4" fmla="*/ 0 w 583741"/>
                      <a:gd name="connsiteY4" fmla="*/ 75944 h 75944"/>
                      <a:gd name="connsiteX5" fmla="*/ 0 w 583741"/>
                      <a:gd name="connsiteY5" fmla="*/ 0 h 7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83741" h="75944">
                        <a:moveTo>
                          <a:pt x="0" y="0"/>
                        </a:moveTo>
                        <a:lnTo>
                          <a:pt x="546412" y="0"/>
                        </a:lnTo>
                        <a:cubicBezTo>
                          <a:pt x="567008" y="0"/>
                          <a:pt x="583741" y="16733"/>
                          <a:pt x="583741" y="37972"/>
                        </a:cubicBezTo>
                        <a:cubicBezTo>
                          <a:pt x="583741" y="58567"/>
                          <a:pt x="567008" y="75944"/>
                          <a:pt x="546412" y="75944"/>
                        </a:cubicBezTo>
                        <a:lnTo>
                          <a:pt x="0" y="759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99" name="Freeform: Shape 998">
                    <a:extLst>
                      <a:ext uri="{FF2B5EF4-FFF2-40B4-BE49-F238E27FC236}">
                        <a16:creationId xmlns:a16="http://schemas.microsoft.com/office/drawing/2014/main" id="{45506FC9-1200-4475-BF5C-7FEE18C8191C}"/>
                      </a:ext>
                    </a:extLst>
                  </p:cNvPr>
                  <p:cNvSpPr/>
                  <p:nvPr/>
                </p:nvSpPr>
                <p:spPr>
                  <a:xfrm>
                    <a:off x="7394936" y="4287634"/>
                    <a:ext cx="625574" cy="114559"/>
                  </a:xfrm>
                  <a:custGeom>
                    <a:avLst/>
                    <a:gdLst>
                      <a:gd name="connsiteX0" fmla="*/ 9654 w 625574"/>
                      <a:gd name="connsiteY0" fmla="*/ 95252 h 114559"/>
                      <a:gd name="connsiteX1" fmla="*/ 568938 w 625574"/>
                      <a:gd name="connsiteY1" fmla="*/ 95252 h 114559"/>
                      <a:gd name="connsiteX2" fmla="*/ 606267 w 625574"/>
                      <a:gd name="connsiteY2" fmla="*/ 57280 h 114559"/>
                      <a:gd name="connsiteX3" fmla="*/ 568938 w 625574"/>
                      <a:gd name="connsiteY3" fmla="*/ 19308 h 114559"/>
                      <a:gd name="connsiteX4" fmla="*/ 9654 w 625574"/>
                      <a:gd name="connsiteY4" fmla="*/ 19308 h 114559"/>
                      <a:gd name="connsiteX5" fmla="*/ 0 w 625574"/>
                      <a:gd name="connsiteY5" fmla="*/ 9654 h 114559"/>
                      <a:gd name="connsiteX6" fmla="*/ 9654 w 625574"/>
                      <a:gd name="connsiteY6" fmla="*/ 0 h 114559"/>
                      <a:gd name="connsiteX7" fmla="*/ 573444 w 625574"/>
                      <a:gd name="connsiteY7" fmla="*/ 0 h 114559"/>
                      <a:gd name="connsiteX8" fmla="*/ 625575 w 625574"/>
                      <a:gd name="connsiteY8" fmla="*/ 57280 h 114559"/>
                      <a:gd name="connsiteX9" fmla="*/ 573444 w 625574"/>
                      <a:gd name="connsiteY9" fmla="*/ 114560 h 114559"/>
                      <a:gd name="connsiteX10" fmla="*/ 9654 w 625574"/>
                      <a:gd name="connsiteY10" fmla="*/ 114560 h 114559"/>
                      <a:gd name="connsiteX11" fmla="*/ 0 w 625574"/>
                      <a:gd name="connsiteY11" fmla="*/ 104906 h 114559"/>
                      <a:gd name="connsiteX12" fmla="*/ 9654 w 625574"/>
                      <a:gd name="connsiteY12" fmla="*/ 95252 h 1145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25574" h="114559">
                        <a:moveTo>
                          <a:pt x="9654" y="95252"/>
                        </a:moveTo>
                        <a:lnTo>
                          <a:pt x="568938" y="95252"/>
                        </a:lnTo>
                        <a:cubicBezTo>
                          <a:pt x="589534" y="95252"/>
                          <a:pt x="606267" y="77875"/>
                          <a:pt x="606267" y="57280"/>
                        </a:cubicBezTo>
                        <a:cubicBezTo>
                          <a:pt x="606267" y="36685"/>
                          <a:pt x="589534" y="19308"/>
                          <a:pt x="568938" y="19308"/>
                        </a:cubicBezTo>
                        <a:lnTo>
                          <a:pt x="9654" y="19308"/>
                        </a:lnTo>
                        <a:cubicBezTo>
                          <a:pt x="4505" y="19308"/>
                          <a:pt x="0" y="14803"/>
                          <a:pt x="0" y="9654"/>
                        </a:cubicBezTo>
                        <a:cubicBezTo>
                          <a:pt x="0" y="4505"/>
                          <a:pt x="4505" y="0"/>
                          <a:pt x="9654" y="0"/>
                        </a:cubicBezTo>
                        <a:lnTo>
                          <a:pt x="573444" y="0"/>
                        </a:lnTo>
                        <a:cubicBezTo>
                          <a:pt x="602406" y="2574"/>
                          <a:pt x="625575" y="27675"/>
                          <a:pt x="625575" y="57280"/>
                        </a:cubicBezTo>
                        <a:cubicBezTo>
                          <a:pt x="625575" y="86885"/>
                          <a:pt x="602406" y="111985"/>
                          <a:pt x="573444" y="114560"/>
                        </a:cubicBezTo>
                        <a:lnTo>
                          <a:pt x="9654" y="114560"/>
                        </a:lnTo>
                        <a:cubicBezTo>
                          <a:pt x="4505" y="114560"/>
                          <a:pt x="0" y="110055"/>
                          <a:pt x="0" y="104906"/>
                        </a:cubicBezTo>
                        <a:cubicBezTo>
                          <a:pt x="0" y="99757"/>
                          <a:pt x="4505" y="95252"/>
                          <a:pt x="9654" y="95252"/>
                        </a:cubicBezTo>
                        <a:close/>
                      </a:path>
                    </a:pathLst>
                  </a:custGeom>
                  <a:solidFill>
                    <a:srgbClr val="078AB1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00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07808" y="4311769"/>
                    <a:ext cx="545768" cy="56797"/>
                    <a:chOff x="7407808" y="4311769"/>
                    <a:chExt cx="545768" cy="56797"/>
                  </a:xfrm>
                  <a:solidFill>
                    <a:srgbClr val="A79E9D"/>
                  </a:solidFill>
                </p:grpSpPr>
                <p:sp>
                  <p:nvSpPr>
                    <p:cNvPr id="1001" name="Freeform: Shape 1000">
                      <a:extLst>
                        <a:ext uri="{FF2B5EF4-FFF2-40B4-BE49-F238E27FC236}">
                          <a16:creationId xmlns:a16="http://schemas.microsoft.com/office/drawing/2014/main" id="{99210051-28C3-4418-8993-FE04796C65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47710" y="4320136"/>
                      <a:ext cx="460814" cy="1930"/>
                    </a:xfrm>
                    <a:custGeom>
                      <a:avLst/>
                      <a:gdLst>
                        <a:gd name="connsiteX0" fmla="*/ 460814 w 460814"/>
                        <a:gd name="connsiteY0" fmla="*/ 965 h 1930"/>
                        <a:gd name="connsiteX1" fmla="*/ 0 w 460814"/>
                        <a:gd name="connsiteY1" fmla="*/ 965 h 1930"/>
                        <a:gd name="connsiteX2" fmla="*/ 460814 w 460814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60814" h="1930">
                          <a:moveTo>
                            <a:pt x="460814" y="965"/>
                          </a:moveTo>
                          <a:cubicBezTo>
                            <a:pt x="306995" y="2252"/>
                            <a:pt x="153820" y="2252"/>
                            <a:pt x="0" y="965"/>
                          </a:cubicBezTo>
                          <a:cubicBezTo>
                            <a:pt x="153820" y="-322"/>
                            <a:pt x="307639" y="-322"/>
                            <a:pt x="460814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2" name="Freeform: Shape 1001">
                      <a:extLst>
                        <a:ext uri="{FF2B5EF4-FFF2-40B4-BE49-F238E27FC236}">
                          <a16:creationId xmlns:a16="http://schemas.microsoft.com/office/drawing/2014/main" id="{A9E8A5CB-E1FA-4C3F-B8CF-3187DD354D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73855" y="4343949"/>
                      <a:ext cx="379721" cy="1448"/>
                    </a:xfrm>
                    <a:custGeom>
                      <a:avLst/>
                      <a:gdLst>
                        <a:gd name="connsiteX0" fmla="*/ 379722 w 379721"/>
                        <a:gd name="connsiteY0" fmla="*/ 965 h 1448"/>
                        <a:gd name="connsiteX1" fmla="*/ 0 w 379721"/>
                        <a:gd name="connsiteY1" fmla="*/ 965 h 1448"/>
                        <a:gd name="connsiteX2" fmla="*/ 379722 w 379721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79721" h="1448">
                          <a:moveTo>
                            <a:pt x="379722" y="965"/>
                          </a:moveTo>
                          <a:cubicBezTo>
                            <a:pt x="252933" y="1609"/>
                            <a:pt x="126789" y="1609"/>
                            <a:pt x="0" y="965"/>
                          </a:cubicBezTo>
                          <a:cubicBezTo>
                            <a:pt x="126789" y="-322"/>
                            <a:pt x="252933" y="-322"/>
                            <a:pt x="379722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3" name="Freeform: Shape 1002">
                      <a:extLst>
                        <a:ext uri="{FF2B5EF4-FFF2-40B4-BE49-F238E27FC236}">
                          <a16:creationId xmlns:a16="http://schemas.microsoft.com/office/drawing/2014/main" id="{8FE008AD-11DF-40F0-9003-0CC12EAF0A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808" y="4361165"/>
                      <a:ext cx="460171" cy="965"/>
                    </a:xfrm>
                    <a:custGeom>
                      <a:avLst/>
                      <a:gdLst>
                        <a:gd name="connsiteX0" fmla="*/ 460171 w 460171"/>
                        <a:gd name="connsiteY0" fmla="*/ 483 h 965"/>
                        <a:gd name="connsiteX1" fmla="*/ 0 w 460171"/>
                        <a:gd name="connsiteY1" fmla="*/ 483 h 965"/>
                        <a:gd name="connsiteX2" fmla="*/ 460171 w 460171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60171" h="965">
                          <a:moveTo>
                            <a:pt x="460171" y="483"/>
                          </a:moveTo>
                          <a:cubicBezTo>
                            <a:pt x="306995" y="1126"/>
                            <a:pt x="153175" y="1126"/>
                            <a:pt x="0" y="483"/>
                          </a:cubicBezTo>
                          <a:cubicBezTo>
                            <a:pt x="153175" y="-161"/>
                            <a:pt x="306351" y="-161"/>
                            <a:pt x="460171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4" name="Freeform: Shape 1003">
                      <a:extLst>
                        <a:ext uri="{FF2B5EF4-FFF2-40B4-BE49-F238E27FC236}">
                          <a16:creationId xmlns:a16="http://schemas.microsoft.com/office/drawing/2014/main" id="{DD177FE0-A60C-44EC-9558-A49400EE22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808" y="4351028"/>
                      <a:ext cx="473686" cy="1448"/>
                    </a:xfrm>
                    <a:custGeom>
                      <a:avLst/>
                      <a:gdLst>
                        <a:gd name="connsiteX0" fmla="*/ 473686 w 473686"/>
                        <a:gd name="connsiteY0" fmla="*/ 965 h 1448"/>
                        <a:gd name="connsiteX1" fmla="*/ 0 w 473686"/>
                        <a:gd name="connsiteY1" fmla="*/ 965 h 1448"/>
                        <a:gd name="connsiteX2" fmla="*/ 473686 w 473686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73686" h="1448">
                          <a:moveTo>
                            <a:pt x="473686" y="965"/>
                          </a:moveTo>
                          <a:cubicBezTo>
                            <a:pt x="316005" y="1609"/>
                            <a:pt x="157681" y="1609"/>
                            <a:pt x="0" y="965"/>
                          </a:cubicBezTo>
                          <a:cubicBezTo>
                            <a:pt x="157681" y="-322"/>
                            <a:pt x="316005" y="-322"/>
                            <a:pt x="47368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5" name="Freeform: Shape 1004">
                      <a:extLst>
                        <a:ext uri="{FF2B5EF4-FFF2-40B4-BE49-F238E27FC236}">
                          <a16:creationId xmlns:a16="http://schemas.microsoft.com/office/drawing/2014/main" id="{C6068A5A-F689-486A-9863-E24029A3B4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808" y="4331720"/>
                      <a:ext cx="473686" cy="1930"/>
                    </a:xfrm>
                    <a:custGeom>
                      <a:avLst/>
                      <a:gdLst>
                        <a:gd name="connsiteX0" fmla="*/ 473686 w 473686"/>
                        <a:gd name="connsiteY0" fmla="*/ 965 h 1930"/>
                        <a:gd name="connsiteX1" fmla="*/ 0 w 473686"/>
                        <a:gd name="connsiteY1" fmla="*/ 965 h 1930"/>
                        <a:gd name="connsiteX2" fmla="*/ 473686 w 473686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73686" h="1930">
                          <a:moveTo>
                            <a:pt x="473686" y="965"/>
                          </a:moveTo>
                          <a:cubicBezTo>
                            <a:pt x="316005" y="2253"/>
                            <a:pt x="157681" y="2253"/>
                            <a:pt x="0" y="965"/>
                          </a:cubicBezTo>
                          <a:cubicBezTo>
                            <a:pt x="157681" y="-322"/>
                            <a:pt x="316005" y="-322"/>
                            <a:pt x="47368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6" name="Freeform: Shape 1005">
                      <a:extLst>
                        <a:ext uri="{FF2B5EF4-FFF2-40B4-BE49-F238E27FC236}">
                          <a16:creationId xmlns:a16="http://schemas.microsoft.com/office/drawing/2014/main" id="{02DE2F8C-1984-4F20-AEBE-139DC154BB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7808" y="4311769"/>
                      <a:ext cx="86885" cy="1448"/>
                    </a:xfrm>
                    <a:custGeom>
                      <a:avLst/>
                      <a:gdLst>
                        <a:gd name="connsiteX0" fmla="*/ 86885 w 86885"/>
                        <a:gd name="connsiteY0" fmla="*/ 965 h 1448"/>
                        <a:gd name="connsiteX1" fmla="*/ 0 w 86885"/>
                        <a:gd name="connsiteY1" fmla="*/ 965 h 1448"/>
                        <a:gd name="connsiteX2" fmla="*/ 86885 w 86885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86885" h="1448">
                          <a:moveTo>
                            <a:pt x="86885" y="965"/>
                          </a:moveTo>
                          <a:cubicBezTo>
                            <a:pt x="57924" y="1609"/>
                            <a:pt x="28962" y="1609"/>
                            <a:pt x="0" y="965"/>
                          </a:cubicBezTo>
                          <a:cubicBezTo>
                            <a:pt x="28962" y="-322"/>
                            <a:pt x="57924" y="-322"/>
                            <a:pt x="86885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7" name="Freeform: Shape 1006">
                      <a:extLst>
                        <a:ext uri="{FF2B5EF4-FFF2-40B4-BE49-F238E27FC236}">
                          <a16:creationId xmlns:a16="http://schemas.microsoft.com/office/drawing/2014/main" id="{36E2F425-4593-4795-B350-AAC5C85E44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23253" y="4367118"/>
                      <a:ext cx="490420" cy="1448"/>
                    </a:xfrm>
                    <a:custGeom>
                      <a:avLst/>
                      <a:gdLst>
                        <a:gd name="connsiteX0" fmla="*/ 490420 w 490420"/>
                        <a:gd name="connsiteY0" fmla="*/ 965 h 1448"/>
                        <a:gd name="connsiteX1" fmla="*/ 0 w 490420"/>
                        <a:gd name="connsiteY1" fmla="*/ 965 h 1448"/>
                        <a:gd name="connsiteX2" fmla="*/ 490420 w 490420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90420" h="1448">
                          <a:moveTo>
                            <a:pt x="490420" y="965"/>
                          </a:moveTo>
                          <a:cubicBezTo>
                            <a:pt x="326947" y="1609"/>
                            <a:pt x="163474" y="1609"/>
                            <a:pt x="0" y="965"/>
                          </a:cubicBezTo>
                          <a:cubicBezTo>
                            <a:pt x="163474" y="-322"/>
                            <a:pt x="326947" y="-322"/>
                            <a:pt x="490420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08" name="Freeform: Shape 1007">
                      <a:extLst>
                        <a:ext uri="{FF2B5EF4-FFF2-40B4-BE49-F238E27FC236}">
                          <a16:creationId xmlns:a16="http://schemas.microsoft.com/office/drawing/2014/main" id="{BD1274CF-25C6-46A9-BFCB-1652806E48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13114" y="4336869"/>
                      <a:ext cx="307639" cy="1930"/>
                    </a:xfrm>
                    <a:custGeom>
                      <a:avLst/>
                      <a:gdLst>
                        <a:gd name="connsiteX0" fmla="*/ 307639 w 307639"/>
                        <a:gd name="connsiteY0" fmla="*/ 965 h 1930"/>
                        <a:gd name="connsiteX1" fmla="*/ 0 w 307639"/>
                        <a:gd name="connsiteY1" fmla="*/ 965 h 1930"/>
                        <a:gd name="connsiteX2" fmla="*/ 307639 w 307639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07639" h="1930">
                          <a:moveTo>
                            <a:pt x="307639" y="965"/>
                          </a:moveTo>
                          <a:cubicBezTo>
                            <a:pt x="205307" y="2253"/>
                            <a:pt x="102975" y="2253"/>
                            <a:pt x="0" y="965"/>
                          </a:cubicBezTo>
                          <a:cubicBezTo>
                            <a:pt x="102975" y="-322"/>
                            <a:pt x="205307" y="-322"/>
                            <a:pt x="307639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09" name="Freeform: Shape 1008">
                    <a:extLst>
                      <a:ext uri="{FF2B5EF4-FFF2-40B4-BE49-F238E27FC236}">
                        <a16:creationId xmlns:a16="http://schemas.microsoft.com/office/drawing/2014/main" id="{5E20425A-7941-4C8E-ADD7-5F19A7D1A03F}"/>
                      </a:ext>
                    </a:extLst>
                  </p:cNvPr>
                  <p:cNvSpPr/>
                  <p:nvPr/>
                </p:nvSpPr>
                <p:spPr>
                  <a:xfrm>
                    <a:off x="7407808" y="4306298"/>
                    <a:ext cx="594038" cy="75944"/>
                  </a:xfrm>
                  <a:custGeom>
                    <a:avLst/>
                    <a:gdLst>
                      <a:gd name="connsiteX0" fmla="*/ 547700 w 594038"/>
                      <a:gd name="connsiteY0" fmla="*/ 65647 h 75944"/>
                      <a:gd name="connsiteX1" fmla="*/ 583741 w 594038"/>
                      <a:gd name="connsiteY1" fmla="*/ 37972 h 75944"/>
                      <a:gd name="connsiteX2" fmla="*/ 546412 w 594038"/>
                      <a:gd name="connsiteY2" fmla="*/ 0 h 75944"/>
                      <a:gd name="connsiteX3" fmla="*/ 556066 w 594038"/>
                      <a:gd name="connsiteY3" fmla="*/ 0 h 75944"/>
                      <a:gd name="connsiteX4" fmla="*/ 594038 w 594038"/>
                      <a:gd name="connsiteY4" fmla="*/ 37972 h 75944"/>
                      <a:gd name="connsiteX5" fmla="*/ 556066 w 594038"/>
                      <a:gd name="connsiteY5" fmla="*/ 75945 h 75944"/>
                      <a:gd name="connsiteX6" fmla="*/ 0 w 594038"/>
                      <a:gd name="connsiteY6" fmla="*/ 75945 h 75944"/>
                      <a:gd name="connsiteX7" fmla="*/ 0 w 594038"/>
                      <a:gd name="connsiteY7" fmla="*/ 65647 h 75944"/>
                      <a:gd name="connsiteX8" fmla="*/ 547700 w 594038"/>
                      <a:gd name="connsiteY8" fmla="*/ 65647 h 759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94038" h="75944">
                        <a:moveTo>
                          <a:pt x="547700" y="65647"/>
                        </a:moveTo>
                        <a:cubicBezTo>
                          <a:pt x="575374" y="65647"/>
                          <a:pt x="583741" y="46339"/>
                          <a:pt x="583741" y="37972"/>
                        </a:cubicBezTo>
                        <a:cubicBezTo>
                          <a:pt x="583741" y="16734"/>
                          <a:pt x="567008" y="0"/>
                          <a:pt x="546412" y="0"/>
                        </a:cubicBezTo>
                        <a:lnTo>
                          <a:pt x="556066" y="0"/>
                        </a:lnTo>
                        <a:cubicBezTo>
                          <a:pt x="576662" y="0"/>
                          <a:pt x="594038" y="16734"/>
                          <a:pt x="594038" y="37972"/>
                        </a:cubicBezTo>
                        <a:cubicBezTo>
                          <a:pt x="594038" y="58567"/>
                          <a:pt x="577305" y="75945"/>
                          <a:pt x="556066" y="75945"/>
                        </a:cubicBezTo>
                        <a:lnTo>
                          <a:pt x="0" y="75945"/>
                        </a:lnTo>
                        <a:lnTo>
                          <a:pt x="0" y="65647"/>
                        </a:lnTo>
                        <a:lnTo>
                          <a:pt x="547700" y="65647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10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513274" y="3958756"/>
                  <a:ext cx="390102" cy="108124"/>
                  <a:chOff x="7513274" y="3958756"/>
                  <a:chExt cx="390102" cy="108124"/>
                </a:xfrm>
              </p:grpSpPr>
              <p:sp>
                <p:nvSpPr>
                  <p:cNvPr id="1011" name="Freeform: Shape 1010">
                    <a:extLst>
                      <a:ext uri="{FF2B5EF4-FFF2-40B4-BE49-F238E27FC236}">
                        <a16:creationId xmlns:a16="http://schemas.microsoft.com/office/drawing/2014/main" id="{28EC821E-EAC4-4FFE-8C15-F16CD4847E8A}"/>
                      </a:ext>
                    </a:extLst>
                  </p:cNvPr>
                  <p:cNvSpPr/>
                  <p:nvPr/>
                </p:nvSpPr>
                <p:spPr>
                  <a:xfrm>
                    <a:off x="7519793" y="3971628"/>
                    <a:ext cx="359770" cy="83667"/>
                  </a:xfrm>
                  <a:custGeom>
                    <a:avLst/>
                    <a:gdLst>
                      <a:gd name="connsiteX0" fmla="*/ 0 w 359770"/>
                      <a:gd name="connsiteY0" fmla="*/ 0 h 83667"/>
                      <a:gd name="connsiteX1" fmla="*/ 318580 w 359770"/>
                      <a:gd name="connsiteY1" fmla="*/ 0 h 83667"/>
                      <a:gd name="connsiteX2" fmla="*/ 359770 w 359770"/>
                      <a:gd name="connsiteY2" fmla="*/ 41834 h 83667"/>
                      <a:gd name="connsiteX3" fmla="*/ 318580 w 359770"/>
                      <a:gd name="connsiteY3" fmla="*/ 83667 h 83667"/>
                      <a:gd name="connsiteX4" fmla="*/ 0 w 359770"/>
                      <a:gd name="connsiteY4" fmla="*/ 83667 h 83667"/>
                      <a:gd name="connsiteX5" fmla="*/ 0 w 359770"/>
                      <a:gd name="connsiteY5" fmla="*/ 0 h 83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59770" h="83667">
                        <a:moveTo>
                          <a:pt x="0" y="0"/>
                        </a:moveTo>
                        <a:lnTo>
                          <a:pt x="318580" y="0"/>
                        </a:lnTo>
                        <a:cubicBezTo>
                          <a:pt x="341106" y="0"/>
                          <a:pt x="359770" y="18664"/>
                          <a:pt x="359770" y="41834"/>
                        </a:cubicBezTo>
                        <a:cubicBezTo>
                          <a:pt x="359770" y="65003"/>
                          <a:pt x="341106" y="83667"/>
                          <a:pt x="318580" y="83667"/>
                        </a:cubicBezTo>
                        <a:lnTo>
                          <a:pt x="0" y="8366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12" name="Freeform: Shape 1011">
                    <a:extLst>
                      <a:ext uri="{FF2B5EF4-FFF2-40B4-BE49-F238E27FC236}">
                        <a16:creationId xmlns:a16="http://schemas.microsoft.com/office/drawing/2014/main" id="{7F32080F-9E21-499B-A59C-88B5D1EF88AA}"/>
                      </a:ext>
                    </a:extLst>
                  </p:cNvPr>
                  <p:cNvSpPr/>
                  <p:nvPr/>
                </p:nvSpPr>
                <p:spPr>
                  <a:xfrm>
                    <a:off x="7513274" y="3958756"/>
                    <a:ext cx="390102" cy="108124"/>
                  </a:xfrm>
                  <a:custGeom>
                    <a:avLst/>
                    <a:gdLst>
                      <a:gd name="connsiteX0" fmla="*/ 5875 w 390102"/>
                      <a:gd name="connsiteY0" fmla="*/ 95896 h 108124"/>
                      <a:gd name="connsiteX1" fmla="*/ 336684 w 390102"/>
                      <a:gd name="connsiteY1" fmla="*/ 95896 h 108124"/>
                      <a:gd name="connsiteX2" fmla="*/ 336684 w 390102"/>
                      <a:gd name="connsiteY2" fmla="*/ 95896 h 108124"/>
                      <a:gd name="connsiteX3" fmla="*/ 336684 w 390102"/>
                      <a:gd name="connsiteY3" fmla="*/ 95896 h 108124"/>
                      <a:gd name="connsiteX4" fmla="*/ 377874 w 390102"/>
                      <a:gd name="connsiteY4" fmla="*/ 54062 h 108124"/>
                      <a:gd name="connsiteX5" fmla="*/ 336684 w 390102"/>
                      <a:gd name="connsiteY5" fmla="*/ 12872 h 108124"/>
                      <a:gd name="connsiteX6" fmla="*/ 336684 w 390102"/>
                      <a:gd name="connsiteY6" fmla="*/ 12872 h 108124"/>
                      <a:gd name="connsiteX7" fmla="*/ 336684 w 390102"/>
                      <a:gd name="connsiteY7" fmla="*/ 12872 h 108124"/>
                      <a:gd name="connsiteX8" fmla="*/ 5875 w 390102"/>
                      <a:gd name="connsiteY8" fmla="*/ 12872 h 108124"/>
                      <a:gd name="connsiteX9" fmla="*/ 83 w 390102"/>
                      <a:gd name="connsiteY9" fmla="*/ 6436 h 108124"/>
                      <a:gd name="connsiteX10" fmla="*/ 5875 w 390102"/>
                      <a:gd name="connsiteY10" fmla="*/ 0 h 108124"/>
                      <a:gd name="connsiteX11" fmla="*/ 341189 w 390102"/>
                      <a:gd name="connsiteY11" fmla="*/ 0 h 108124"/>
                      <a:gd name="connsiteX12" fmla="*/ 375943 w 390102"/>
                      <a:gd name="connsiteY12" fmla="*/ 17377 h 108124"/>
                      <a:gd name="connsiteX13" fmla="*/ 390103 w 390102"/>
                      <a:gd name="connsiteY13" fmla="*/ 54062 h 108124"/>
                      <a:gd name="connsiteX14" fmla="*/ 375943 w 390102"/>
                      <a:gd name="connsiteY14" fmla="*/ 90747 h 108124"/>
                      <a:gd name="connsiteX15" fmla="*/ 341189 w 390102"/>
                      <a:gd name="connsiteY15" fmla="*/ 108124 h 108124"/>
                      <a:gd name="connsiteX16" fmla="*/ 5875 w 390102"/>
                      <a:gd name="connsiteY16" fmla="*/ 108124 h 108124"/>
                      <a:gd name="connsiteX17" fmla="*/ 83 w 390102"/>
                      <a:gd name="connsiteY17" fmla="*/ 102332 h 108124"/>
                      <a:gd name="connsiteX18" fmla="*/ 5875 w 390102"/>
                      <a:gd name="connsiteY18" fmla="*/ 95896 h 10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390102" h="108124">
                        <a:moveTo>
                          <a:pt x="5875" y="95896"/>
                        </a:moveTo>
                        <a:lnTo>
                          <a:pt x="336684" y="95896"/>
                        </a:lnTo>
                        <a:lnTo>
                          <a:pt x="336684" y="95896"/>
                        </a:lnTo>
                        <a:lnTo>
                          <a:pt x="336684" y="95896"/>
                        </a:lnTo>
                        <a:cubicBezTo>
                          <a:pt x="359210" y="95896"/>
                          <a:pt x="377874" y="77232"/>
                          <a:pt x="377874" y="54062"/>
                        </a:cubicBezTo>
                        <a:cubicBezTo>
                          <a:pt x="377874" y="31536"/>
                          <a:pt x="359210" y="12872"/>
                          <a:pt x="336684" y="12872"/>
                        </a:cubicBezTo>
                        <a:lnTo>
                          <a:pt x="336684" y="12872"/>
                        </a:lnTo>
                        <a:lnTo>
                          <a:pt x="336684" y="12872"/>
                        </a:lnTo>
                        <a:lnTo>
                          <a:pt x="5875" y="12872"/>
                        </a:lnTo>
                        <a:cubicBezTo>
                          <a:pt x="2657" y="12872"/>
                          <a:pt x="83" y="10298"/>
                          <a:pt x="83" y="6436"/>
                        </a:cubicBezTo>
                        <a:cubicBezTo>
                          <a:pt x="83" y="3218"/>
                          <a:pt x="2657" y="0"/>
                          <a:pt x="5875" y="0"/>
                        </a:cubicBezTo>
                        <a:lnTo>
                          <a:pt x="341189" y="0"/>
                        </a:lnTo>
                        <a:cubicBezTo>
                          <a:pt x="354705" y="1287"/>
                          <a:pt x="366932" y="7080"/>
                          <a:pt x="375943" y="17377"/>
                        </a:cubicBezTo>
                        <a:cubicBezTo>
                          <a:pt x="384953" y="27675"/>
                          <a:pt x="390103" y="40547"/>
                          <a:pt x="390103" y="54062"/>
                        </a:cubicBezTo>
                        <a:cubicBezTo>
                          <a:pt x="390103" y="67578"/>
                          <a:pt x="384953" y="80449"/>
                          <a:pt x="375943" y="90747"/>
                        </a:cubicBezTo>
                        <a:cubicBezTo>
                          <a:pt x="366932" y="101045"/>
                          <a:pt x="354705" y="106837"/>
                          <a:pt x="341189" y="108124"/>
                        </a:cubicBezTo>
                        <a:lnTo>
                          <a:pt x="5875" y="108124"/>
                        </a:lnTo>
                        <a:cubicBezTo>
                          <a:pt x="2657" y="108124"/>
                          <a:pt x="83" y="105550"/>
                          <a:pt x="83" y="102332"/>
                        </a:cubicBezTo>
                        <a:cubicBezTo>
                          <a:pt x="-561" y="99114"/>
                          <a:pt x="2657" y="95896"/>
                          <a:pt x="5875" y="95896"/>
                        </a:cubicBezTo>
                        <a:close/>
                      </a:path>
                    </a:pathLst>
                  </a:custGeom>
                  <a:solidFill>
                    <a:srgbClr val="662482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13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519793" y="3977099"/>
                    <a:ext cx="318579" cy="62428"/>
                    <a:chOff x="7519793" y="3977099"/>
                    <a:chExt cx="318579" cy="62428"/>
                  </a:xfrm>
                  <a:solidFill>
                    <a:srgbClr val="A79E9D"/>
                  </a:solidFill>
                </p:grpSpPr>
                <p:sp>
                  <p:nvSpPr>
                    <p:cNvPr id="1014" name="Freeform: Shape 1013">
                      <a:extLst>
                        <a:ext uri="{FF2B5EF4-FFF2-40B4-BE49-F238E27FC236}">
                          <a16:creationId xmlns:a16="http://schemas.microsoft.com/office/drawing/2014/main" id="{0E8300CF-AC9E-4A7F-B99F-383B4292C4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04104" y="3986109"/>
                      <a:ext cx="164760" cy="1930"/>
                    </a:xfrm>
                    <a:custGeom>
                      <a:avLst/>
                      <a:gdLst>
                        <a:gd name="connsiteX0" fmla="*/ 164760 w 164760"/>
                        <a:gd name="connsiteY0" fmla="*/ 965 h 1930"/>
                        <a:gd name="connsiteX1" fmla="*/ 0 w 164760"/>
                        <a:gd name="connsiteY1" fmla="*/ 965 h 1930"/>
                        <a:gd name="connsiteX2" fmla="*/ 164760 w 164760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4760" h="1930">
                          <a:moveTo>
                            <a:pt x="164760" y="965"/>
                          </a:moveTo>
                          <a:cubicBezTo>
                            <a:pt x="110055" y="2253"/>
                            <a:pt x="54706" y="2253"/>
                            <a:pt x="0" y="965"/>
                          </a:cubicBezTo>
                          <a:cubicBezTo>
                            <a:pt x="54706" y="-322"/>
                            <a:pt x="110055" y="-322"/>
                            <a:pt x="164760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5" name="Freeform: Shape 1014">
                      <a:extLst>
                        <a:ext uri="{FF2B5EF4-FFF2-40B4-BE49-F238E27FC236}">
                          <a16:creationId xmlns:a16="http://schemas.microsoft.com/office/drawing/2014/main" id="{D381CADC-ABED-47ED-97DD-0679D946E1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5938" y="4012497"/>
                      <a:ext cx="192434" cy="1930"/>
                    </a:xfrm>
                    <a:custGeom>
                      <a:avLst/>
                      <a:gdLst>
                        <a:gd name="connsiteX0" fmla="*/ 192435 w 192434"/>
                        <a:gd name="connsiteY0" fmla="*/ 965 h 1930"/>
                        <a:gd name="connsiteX1" fmla="*/ 0 w 192434"/>
                        <a:gd name="connsiteY1" fmla="*/ 965 h 1930"/>
                        <a:gd name="connsiteX2" fmla="*/ 192435 w 192434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92434" h="1930">
                          <a:moveTo>
                            <a:pt x="192435" y="965"/>
                          </a:moveTo>
                          <a:cubicBezTo>
                            <a:pt x="128075" y="2252"/>
                            <a:pt x="64360" y="2252"/>
                            <a:pt x="0" y="965"/>
                          </a:cubicBezTo>
                          <a:cubicBezTo>
                            <a:pt x="64360" y="-322"/>
                            <a:pt x="128075" y="-322"/>
                            <a:pt x="192435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6" name="Freeform: Shape 1015">
                      <a:extLst>
                        <a:ext uri="{FF2B5EF4-FFF2-40B4-BE49-F238E27FC236}">
                          <a16:creationId xmlns:a16="http://schemas.microsoft.com/office/drawing/2014/main" id="{1765298E-761A-4A2F-9C30-651B6CE208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19793" y="4031161"/>
                      <a:ext cx="204020" cy="1930"/>
                    </a:xfrm>
                    <a:custGeom>
                      <a:avLst/>
                      <a:gdLst>
                        <a:gd name="connsiteX0" fmla="*/ 204020 w 204020"/>
                        <a:gd name="connsiteY0" fmla="*/ 965 h 1930"/>
                        <a:gd name="connsiteX1" fmla="*/ 0 w 204020"/>
                        <a:gd name="connsiteY1" fmla="*/ 965 h 1930"/>
                        <a:gd name="connsiteX2" fmla="*/ 204020 w 204020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04020" h="1930">
                          <a:moveTo>
                            <a:pt x="204020" y="965"/>
                          </a:moveTo>
                          <a:cubicBezTo>
                            <a:pt x="135799" y="2253"/>
                            <a:pt x="68222" y="2253"/>
                            <a:pt x="0" y="965"/>
                          </a:cubicBezTo>
                          <a:cubicBezTo>
                            <a:pt x="68222" y="-322"/>
                            <a:pt x="136443" y="-322"/>
                            <a:pt x="204020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7" name="Freeform: Shape 1016">
                      <a:extLst>
                        <a:ext uri="{FF2B5EF4-FFF2-40B4-BE49-F238E27FC236}">
                          <a16:creationId xmlns:a16="http://schemas.microsoft.com/office/drawing/2014/main" id="{EB102DDC-D800-43A7-BA9E-20626CA029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0437" y="4020220"/>
                      <a:ext cx="218822" cy="1930"/>
                    </a:xfrm>
                    <a:custGeom>
                      <a:avLst/>
                      <a:gdLst>
                        <a:gd name="connsiteX0" fmla="*/ 218823 w 218822"/>
                        <a:gd name="connsiteY0" fmla="*/ 965 h 1930"/>
                        <a:gd name="connsiteX1" fmla="*/ 0 w 218822"/>
                        <a:gd name="connsiteY1" fmla="*/ 965 h 1930"/>
                        <a:gd name="connsiteX2" fmla="*/ 218823 w 218822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8822" h="1930">
                          <a:moveTo>
                            <a:pt x="218823" y="965"/>
                          </a:moveTo>
                          <a:cubicBezTo>
                            <a:pt x="146096" y="2253"/>
                            <a:pt x="72726" y="2253"/>
                            <a:pt x="0" y="965"/>
                          </a:cubicBezTo>
                          <a:cubicBezTo>
                            <a:pt x="72726" y="-322"/>
                            <a:pt x="145453" y="-322"/>
                            <a:pt x="218823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8" name="Freeform: Shape 1017">
                      <a:extLst>
                        <a:ext uri="{FF2B5EF4-FFF2-40B4-BE49-F238E27FC236}">
                          <a16:creationId xmlns:a16="http://schemas.microsoft.com/office/drawing/2014/main" id="{64143A3F-5624-45E0-BB65-F9B93AE020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19793" y="3998659"/>
                      <a:ext cx="219466" cy="2574"/>
                    </a:xfrm>
                    <a:custGeom>
                      <a:avLst/>
                      <a:gdLst>
                        <a:gd name="connsiteX0" fmla="*/ 219467 w 219466"/>
                        <a:gd name="connsiteY0" fmla="*/ 1287 h 2574"/>
                        <a:gd name="connsiteX1" fmla="*/ 110056 w 219466"/>
                        <a:gd name="connsiteY1" fmla="*/ 2575 h 2574"/>
                        <a:gd name="connsiteX2" fmla="*/ 0 w 219466"/>
                        <a:gd name="connsiteY2" fmla="*/ 1287 h 2574"/>
                        <a:gd name="connsiteX3" fmla="*/ 110056 w 219466"/>
                        <a:gd name="connsiteY3" fmla="*/ 0 h 25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219466" h="2574">
                          <a:moveTo>
                            <a:pt x="219467" y="1287"/>
                          </a:moveTo>
                          <a:lnTo>
                            <a:pt x="110056" y="2575"/>
                          </a:lnTo>
                          <a:lnTo>
                            <a:pt x="0" y="1287"/>
                          </a:lnTo>
                          <a:lnTo>
                            <a:pt x="110056" y="0"/>
                          </a:ln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19" name="Freeform: Shape 1018">
                      <a:extLst>
                        <a:ext uri="{FF2B5EF4-FFF2-40B4-BE49-F238E27FC236}">
                          <a16:creationId xmlns:a16="http://schemas.microsoft.com/office/drawing/2014/main" id="{AA3C0375-0F3C-4239-8783-0EAE5EA6C9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19793" y="3977099"/>
                      <a:ext cx="135155" cy="1930"/>
                    </a:xfrm>
                    <a:custGeom>
                      <a:avLst/>
                      <a:gdLst>
                        <a:gd name="connsiteX0" fmla="*/ 135155 w 135155"/>
                        <a:gd name="connsiteY0" fmla="*/ 965 h 1930"/>
                        <a:gd name="connsiteX1" fmla="*/ 0 w 135155"/>
                        <a:gd name="connsiteY1" fmla="*/ 965 h 1930"/>
                        <a:gd name="connsiteX2" fmla="*/ 135155 w 135155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35155" h="1930">
                          <a:moveTo>
                            <a:pt x="135155" y="965"/>
                          </a:moveTo>
                          <a:cubicBezTo>
                            <a:pt x="90103" y="2252"/>
                            <a:pt x="45052" y="2252"/>
                            <a:pt x="0" y="965"/>
                          </a:cubicBezTo>
                          <a:cubicBezTo>
                            <a:pt x="45052" y="-322"/>
                            <a:pt x="90103" y="-322"/>
                            <a:pt x="135155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0" name="Freeform: Shape 1019">
                      <a:extLst>
                        <a:ext uri="{FF2B5EF4-FFF2-40B4-BE49-F238E27FC236}">
                          <a16:creationId xmlns:a16="http://schemas.microsoft.com/office/drawing/2014/main" id="{63E01AFA-D4EE-4A08-8619-4DCB19C2CA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8312" y="4038080"/>
                      <a:ext cx="175701" cy="1448"/>
                    </a:xfrm>
                    <a:custGeom>
                      <a:avLst/>
                      <a:gdLst>
                        <a:gd name="connsiteX0" fmla="*/ 175701 w 175701"/>
                        <a:gd name="connsiteY0" fmla="*/ 483 h 1448"/>
                        <a:gd name="connsiteX1" fmla="*/ 0 w 175701"/>
                        <a:gd name="connsiteY1" fmla="*/ 483 h 1448"/>
                        <a:gd name="connsiteX2" fmla="*/ 175701 w 175701"/>
                        <a:gd name="connsiteY2" fmla="*/ 483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75701" h="1448">
                          <a:moveTo>
                            <a:pt x="175701" y="483"/>
                          </a:moveTo>
                          <a:cubicBezTo>
                            <a:pt x="117134" y="1770"/>
                            <a:pt x="58567" y="1770"/>
                            <a:pt x="0" y="483"/>
                          </a:cubicBezTo>
                          <a:cubicBezTo>
                            <a:pt x="58567" y="-161"/>
                            <a:pt x="117134" y="-161"/>
                            <a:pt x="175701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1" name="Freeform: Shape 1020">
                      <a:extLst>
                        <a:ext uri="{FF2B5EF4-FFF2-40B4-BE49-F238E27FC236}">
                          <a16:creationId xmlns:a16="http://schemas.microsoft.com/office/drawing/2014/main" id="{40269FE6-6449-4A92-A060-F78EA2393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89702" y="4004452"/>
                      <a:ext cx="92677" cy="2574"/>
                    </a:xfrm>
                    <a:custGeom>
                      <a:avLst/>
                      <a:gdLst>
                        <a:gd name="connsiteX0" fmla="*/ 92678 w 92677"/>
                        <a:gd name="connsiteY0" fmla="*/ 1287 h 2574"/>
                        <a:gd name="connsiteX1" fmla="*/ 46339 w 92677"/>
                        <a:gd name="connsiteY1" fmla="*/ 2574 h 2574"/>
                        <a:gd name="connsiteX2" fmla="*/ 0 w 92677"/>
                        <a:gd name="connsiteY2" fmla="*/ 1287 h 2574"/>
                        <a:gd name="connsiteX3" fmla="*/ 46339 w 92677"/>
                        <a:gd name="connsiteY3" fmla="*/ 0 h 25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92677" h="2574">
                          <a:moveTo>
                            <a:pt x="92678" y="1287"/>
                          </a:moveTo>
                          <a:lnTo>
                            <a:pt x="46339" y="2574"/>
                          </a:lnTo>
                          <a:lnTo>
                            <a:pt x="0" y="1287"/>
                          </a:lnTo>
                          <a:lnTo>
                            <a:pt x="46339" y="0"/>
                          </a:ln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22" name="Freeform: Shape 1021">
                    <a:extLst>
                      <a:ext uri="{FF2B5EF4-FFF2-40B4-BE49-F238E27FC236}">
                        <a16:creationId xmlns:a16="http://schemas.microsoft.com/office/drawing/2014/main" id="{9BE22C40-03B4-4F06-89DF-0E88455390B9}"/>
                      </a:ext>
                    </a:extLst>
                  </p:cNvPr>
                  <p:cNvSpPr/>
                  <p:nvPr/>
                </p:nvSpPr>
                <p:spPr>
                  <a:xfrm>
                    <a:off x="7520437" y="3971628"/>
                    <a:ext cx="370711" cy="83667"/>
                  </a:xfrm>
                  <a:custGeom>
                    <a:avLst/>
                    <a:gdLst>
                      <a:gd name="connsiteX0" fmla="*/ 320510 w 370711"/>
                      <a:gd name="connsiteY0" fmla="*/ 72083 h 83667"/>
                      <a:gd name="connsiteX1" fmla="*/ 359769 w 370711"/>
                      <a:gd name="connsiteY1" fmla="*/ 41834 h 83667"/>
                      <a:gd name="connsiteX2" fmla="*/ 318580 w 370711"/>
                      <a:gd name="connsiteY2" fmla="*/ 0 h 83667"/>
                      <a:gd name="connsiteX3" fmla="*/ 329521 w 370711"/>
                      <a:gd name="connsiteY3" fmla="*/ 0 h 83667"/>
                      <a:gd name="connsiteX4" fmla="*/ 370711 w 370711"/>
                      <a:gd name="connsiteY4" fmla="*/ 41834 h 83667"/>
                      <a:gd name="connsiteX5" fmla="*/ 329521 w 370711"/>
                      <a:gd name="connsiteY5" fmla="*/ 83667 h 83667"/>
                      <a:gd name="connsiteX6" fmla="*/ 0 w 370711"/>
                      <a:gd name="connsiteY6" fmla="*/ 83667 h 83667"/>
                      <a:gd name="connsiteX7" fmla="*/ 0 w 370711"/>
                      <a:gd name="connsiteY7" fmla="*/ 72083 h 83667"/>
                      <a:gd name="connsiteX8" fmla="*/ 320510 w 370711"/>
                      <a:gd name="connsiteY8" fmla="*/ 72083 h 836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0711" h="83667">
                        <a:moveTo>
                          <a:pt x="320510" y="72083"/>
                        </a:moveTo>
                        <a:cubicBezTo>
                          <a:pt x="350760" y="72083"/>
                          <a:pt x="359769" y="50844"/>
                          <a:pt x="359769" y="41834"/>
                        </a:cubicBezTo>
                        <a:cubicBezTo>
                          <a:pt x="359769" y="18664"/>
                          <a:pt x="341106" y="0"/>
                          <a:pt x="318580" y="0"/>
                        </a:cubicBezTo>
                        <a:lnTo>
                          <a:pt x="329521" y="0"/>
                        </a:lnTo>
                        <a:cubicBezTo>
                          <a:pt x="352047" y="0"/>
                          <a:pt x="370711" y="18664"/>
                          <a:pt x="370711" y="41834"/>
                        </a:cubicBezTo>
                        <a:cubicBezTo>
                          <a:pt x="370711" y="65003"/>
                          <a:pt x="352047" y="83667"/>
                          <a:pt x="329521" y="83667"/>
                        </a:cubicBezTo>
                        <a:lnTo>
                          <a:pt x="0" y="83667"/>
                        </a:lnTo>
                        <a:lnTo>
                          <a:pt x="0" y="72083"/>
                        </a:lnTo>
                        <a:lnTo>
                          <a:pt x="320510" y="72083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2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388500" y="4600421"/>
                  <a:ext cx="639733" cy="202089"/>
                  <a:chOff x="7388500" y="4600421"/>
                  <a:chExt cx="639733" cy="202089"/>
                </a:xfrm>
              </p:grpSpPr>
              <p:sp>
                <p:nvSpPr>
                  <p:cNvPr id="1024" name="Freeform: Shape 1023">
                    <a:extLst>
                      <a:ext uri="{FF2B5EF4-FFF2-40B4-BE49-F238E27FC236}">
                        <a16:creationId xmlns:a16="http://schemas.microsoft.com/office/drawing/2014/main" id="{DDB3705B-4286-434D-A6C4-41F69AE4CF5B}"/>
                      </a:ext>
                    </a:extLst>
                  </p:cNvPr>
                  <p:cNvSpPr/>
                  <p:nvPr/>
                </p:nvSpPr>
                <p:spPr>
                  <a:xfrm>
                    <a:off x="7388500" y="4600421"/>
                    <a:ext cx="639733" cy="202089"/>
                  </a:xfrm>
                  <a:custGeom>
                    <a:avLst/>
                    <a:gdLst>
                      <a:gd name="connsiteX0" fmla="*/ 9010 w 639733"/>
                      <a:gd name="connsiteY0" fmla="*/ 184069 h 202089"/>
                      <a:gd name="connsiteX1" fmla="*/ 538689 w 639733"/>
                      <a:gd name="connsiteY1" fmla="*/ 184069 h 202089"/>
                      <a:gd name="connsiteX2" fmla="*/ 538689 w 639733"/>
                      <a:gd name="connsiteY2" fmla="*/ 184069 h 202089"/>
                      <a:gd name="connsiteX3" fmla="*/ 621713 w 639733"/>
                      <a:gd name="connsiteY3" fmla="*/ 101045 h 202089"/>
                      <a:gd name="connsiteX4" fmla="*/ 538689 w 639733"/>
                      <a:gd name="connsiteY4" fmla="*/ 18021 h 202089"/>
                      <a:gd name="connsiteX5" fmla="*/ 538689 w 639733"/>
                      <a:gd name="connsiteY5" fmla="*/ 18021 h 202089"/>
                      <a:gd name="connsiteX6" fmla="*/ 9010 w 639733"/>
                      <a:gd name="connsiteY6" fmla="*/ 18021 h 202089"/>
                      <a:gd name="connsiteX7" fmla="*/ 0 w 639733"/>
                      <a:gd name="connsiteY7" fmla="*/ 9010 h 202089"/>
                      <a:gd name="connsiteX8" fmla="*/ 9010 w 639733"/>
                      <a:gd name="connsiteY8" fmla="*/ 0 h 202089"/>
                      <a:gd name="connsiteX9" fmla="*/ 538689 w 639733"/>
                      <a:gd name="connsiteY9" fmla="*/ 0 h 202089"/>
                      <a:gd name="connsiteX10" fmla="*/ 639734 w 639733"/>
                      <a:gd name="connsiteY10" fmla="*/ 101045 h 202089"/>
                      <a:gd name="connsiteX11" fmla="*/ 538689 w 639733"/>
                      <a:gd name="connsiteY11" fmla="*/ 202089 h 202089"/>
                      <a:gd name="connsiteX12" fmla="*/ 538689 w 639733"/>
                      <a:gd name="connsiteY12" fmla="*/ 202089 h 202089"/>
                      <a:gd name="connsiteX13" fmla="*/ 9010 w 639733"/>
                      <a:gd name="connsiteY13" fmla="*/ 202089 h 202089"/>
                      <a:gd name="connsiteX14" fmla="*/ 0 w 639733"/>
                      <a:gd name="connsiteY14" fmla="*/ 193079 h 202089"/>
                      <a:gd name="connsiteX15" fmla="*/ 9010 w 639733"/>
                      <a:gd name="connsiteY15" fmla="*/ 184069 h 202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39733" h="202089">
                        <a:moveTo>
                          <a:pt x="9010" y="184069"/>
                        </a:moveTo>
                        <a:lnTo>
                          <a:pt x="538689" y="184069"/>
                        </a:lnTo>
                        <a:lnTo>
                          <a:pt x="538689" y="184069"/>
                        </a:lnTo>
                        <a:cubicBezTo>
                          <a:pt x="584385" y="184069"/>
                          <a:pt x="621713" y="146740"/>
                          <a:pt x="621713" y="101045"/>
                        </a:cubicBezTo>
                        <a:cubicBezTo>
                          <a:pt x="621713" y="55349"/>
                          <a:pt x="584385" y="18021"/>
                          <a:pt x="538689" y="18021"/>
                        </a:cubicBezTo>
                        <a:lnTo>
                          <a:pt x="538689" y="18021"/>
                        </a:lnTo>
                        <a:lnTo>
                          <a:pt x="9010" y="18021"/>
                        </a:lnTo>
                        <a:cubicBezTo>
                          <a:pt x="3861" y="18021"/>
                          <a:pt x="0" y="14159"/>
                          <a:pt x="0" y="9010"/>
                        </a:cubicBezTo>
                        <a:cubicBezTo>
                          <a:pt x="0" y="3862"/>
                          <a:pt x="3861" y="0"/>
                          <a:pt x="9010" y="0"/>
                        </a:cubicBezTo>
                        <a:lnTo>
                          <a:pt x="538689" y="0"/>
                        </a:lnTo>
                        <a:cubicBezTo>
                          <a:pt x="594682" y="0"/>
                          <a:pt x="639734" y="45052"/>
                          <a:pt x="639734" y="101045"/>
                        </a:cubicBezTo>
                        <a:cubicBezTo>
                          <a:pt x="639734" y="157038"/>
                          <a:pt x="594682" y="202089"/>
                          <a:pt x="538689" y="202089"/>
                        </a:cubicBezTo>
                        <a:lnTo>
                          <a:pt x="538689" y="202089"/>
                        </a:lnTo>
                        <a:lnTo>
                          <a:pt x="9010" y="202089"/>
                        </a:lnTo>
                        <a:cubicBezTo>
                          <a:pt x="3861" y="202089"/>
                          <a:pt x="0" y="198227"/>
                          <a:pt x="0" y="193079"/>
                        </a:cubicBezTo>
                        <a:cubicBezTo>
                          <a:pt x="0" y="187930"/>
                          <a:pt x="3861" y="184069"/>
                          <a:pt x="9010" y="184069"/>
                        </a:cubicBezTo>
                        <a:close/>
                      </a:path>
                    </a:pathLst>
                  </a:custGeom>
                  <a:solidFill>
                    <a:srgbClr val="F08325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25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01372" y="4618442"/>
                    <a:ext cx="608198" cy="166048"/>
                    <a:chOff x="7401372" y="4618442"/>
                    <a:chExt cx="608198" cy="166048"/>
                  </a:xfrm>
                </p:grpSpPr>
                <p:sp>
                  <p:nvSpPr>
                    <p:cNvPr id="1026" name="Freeform: Shape 1025">
                      <a:extLst>
                        <a:ext uri="{FF2B5EF4-FFF2-40B4-BE49-F238E27FC236}">
                          <a16:creationId xmlns:a16="http://schemas.microsoft.com/office/drawing/2014/main" id="{3D7F9772-11B2-4D27-BB8C-E43D87DF12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2015" y="4618442"/>
                      <a:ext cx="586315" cy="166048"/>
                    </a:xfrm>
                    <a:custGeom>
                      <a:avLst/>
                      <a:gdLst>
                        <a:gd name="connsiteX0" fmla="*/ 0 w 586315"/>
                        <a:gd name="connsiteY0" fmla="*/ 0 h 166048"/>
                        <a:gd name="connsiteX1" fmla="*/ 503292 w 586315"/>
                        <a:gd name="connsiteY1" fmla="*/ 0 h 166048"/>
                        <a:gd name="connsiteX2" fmla="*/ 586316 w 586315"/>
                        <a:gd name="connsiteY2" fmla="*/ 83024 h 166048"/>
                        <a:gd name="connsiteX3" fmla="*/ 503292 w 586315"/>
                        <a:gd name="connsiteY3" fmla="*/ 166048 h 166048"/>
                        <a:gd name="connsiteX4" fmla="*/ 0 w 586315"/>
                        <a:gd name="connsiteY4" fmla="*/ 166048 h 166048"/>
                        <a:gd name="connsiteX5" fmla="*/ 0 w 586315"/>
                        <a:gd name="connsiteY5" fmla="*/ 0 h 1660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586315" h="166048">
                          <a:moveTo>
                            <a:pt x="0" y="0"/>
                          </a:moveTo>
                          <a:lnTo>
                            <a:pt x="503292" y="0"/>
                          </a:lnTo>
                          <a:cubicBezTo>
                            <a:pt x="548987" y="0"/>
                            <a:pt x="586316" y="37329"/>
                            <a:pt x="586316" y="83024"/>
                          </a:cubicBezTo>
                          <a:cubicBezTo>
                            <a:pt x="586316" y="128719"/>
                            <a:pt x="548987" y="166048"/>
                            <a:pt x="503292" y="166048"/>
                          </a:cubicBezTo>
                          <a:lnTo>
                            <a:pt x="0" y="16604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DCD6D4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27" name="Freeform: Shape 1026">
                      <a:extLst>
                        <a:ext uri="{FF2B5EF4-FFF2-40B4-BE49-F238E27FC236}">
                          <a16:creationId xmlns:a16="http://schemas.microsoft.com/office/drawing/2014/main" id="{8453351A-7E80-447C-8BDF-04F0DB3CCD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1372" y="4618442"/>
                      <a:ext cx="608198" cy="166048"/>
                    </a:xfrm>
                    <a:custGeom>
                      <a:avLst/>
                      <a:gdLst>
                        <a:gd name="connsiteX0" fmla="*/ 643 w 608198"/>
                        <a:gd name="connsiteY0" fmla="*/ 145453 h 166048"/>
                        <a:gd name="connsiteX1" fmla="*/ 515520 w 608198"/>
                        <a:gd name="connsiteY1" fmla="*/ 145453 h 166048"/>
                        <a:gd name="connsiteX2" fmla="*/ 586316 w 608198"/>
                        <a:gd name="connsiteY2" fmla="*/ 83024 h 166048"/>
                        <a:gd name="connsiteX3" fmla="*/ 503292 w 608198"/>
                        <a:gd name="connsiteY3" fmla="*/ 0 h 166048"/>
                        <a:gd name="connsiteX4" fmla="*/ 525174 w 608198"/>
                        <a:gd name="connsiteY4" fmla="*/ 0 h 166048"/>
                        <a:gd name="connsiteX5" fmla="*/ 608198 w 608198"/>
                        <a:gd name="connsiteY5" fmla="*/ 83024 h 166048"/>
                        <a:gd name="connsiteX6" fmla="*/ 525174 w 608198"/>
                        <a:gd name="connsiteY6" fmla="*/ 166048 h 166048"/>
                        <a:gd name="connsiteX7" fmla="*/ 0 w 608198"/>
                        <a:gd name="connsiteY7" fmla="*/ 166048 h 166048"/>
                        <a:gd name="connsiteX8" fmla="*/ 0 w 608198"/>
                        <a:gd name="connsiteY8" fmla="*/ 145453 h 1660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08198" h="166048">
                          <a:moveTo>
                            <a:pt x="643" y="145453"/>
                          </a:moveTo>
                          <a:lnTo>
                            <a:pt x="515520" y="145453"/>
                          </a:lnTo>
                          <a:cubicBezTo>
                            <a:pt x="564433" y="145453"/>
                            <a:pt x="586316" y="107481"/>
                            <a:pt x="586316" y="83024"/>
                          </a:cubicBezTo>
                          <a:cubicBezTo>
                            <a:pt x="586316" y="37329"/>
                            <a:pt x="548987" y="0"/>
                            <a:pt x="503292" y="0"/>
                          </a:cubicBezTo>
                          <a:lnTo>
                            <a:pt x="525174" y="0"/>
                          </a:lnTo>
                          <a:cubicBezTo>
                            <a:pt x="570869" y="0"/>
                            <a:pt x="608198" y="37329"/>
                            <a:pt x="608198" y="83024"/>
                          </a:cubicBezTo>
                          <a:cubicBezTo>
                            <a:pt x="608198" y="128719"/>
                            <a:pt x="570869" y="166048"/>
                            <a:pt x="525174" y="166048"/>
                          </a:cubicBezTo>
                          <a:lnTo>
                            <a:pt x="0" y="166048"/>
                          </a:lnTo>
                          <a:lnTo>
                            <a:pt x="0" y="145453"/>
                          </a:lnTo>
                          <a:close/>
                        </a:path>
                      </a:pathLst>
                    </a:custGeom>
                    <a:solidFill>
                      <a:srgbClr val="C5BFB7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28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02015" y="4634049"/>
                    <a:ext cx="562502" cy="136120"/>
                    <a:chOff x="7402015" y="4634049"/>
                    <a:chExt cx="562502" cy="136120"/>
                  </a:xfrm>
                  <a:solidFill>
                    <a:srgbClr val="A79E9D"/>
                  </a:solidFill>
                </p:grpSpPr>
                <p:sp>
                  <p:nvSpPr>
                    <p:cNvPr id="1029" name="Freeform: Shape 1028">
                      <a:extLst>
                        <a:ext uri="{FF2B5EF4-FFF2-40B4-BE49-F238E27FC236}">
                          <a16:creationId xmlns:a16="http://schemas.microsoft.com/office/drawing/2014/main" id="{D1AF993F-A7C7-4927-BCDC-048A8DBD60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79890" y="4650139"/>
                      <a:ext cx="397742" cy="1448"/>
                    </a:xfrm>
                    <a:custGeom>
                      <a:avLst/>
                      <a:gdLst>
                        <a:gd name="connsiteX0" fmla="*/ 397743 w 397742"/>
                        <a:gd name="connsiteY0" fmla="*/ 483 h 1448"/>
                        <a:gd name="connsiteX1" fmla="*/ 0 w 397742"/>
                        <a:gd name="connsiteY1" fmla="*/ 483 h 1448"/>
                        <a:gd name="connsiteX2" fmla="*/ 397743 w 397742"/>
                        <a:gd name="connsiteY2" fmla="*/ 483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7742" h="1448">
                          <a:moveTo>
                            <a:pt x="397743" y="483"/>
                          </a:moveTo>
                          <a:cubicBezTo>
                            <a:pt x="265161" y="1770"/>
                            <a:pt x="132581" y="1770"/>
                            <a:pt x="0" y="483"/>
                          </a:cubicBezTo>
                          <a:cubicBezTo>
                            <a:pt x="132581" y="-161"/>
                            <a:pt x="265161" y="-161"/>
                            <a:pt x="397743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0" name="Freeform: Shape 1029">
                      <a:extLst>
                        <a:ext uri="{FF2B5EF4-FFF2-40B4-BE49-F238E27FC236}">
                          <a16:creationId xmlns:a16="http://schemas.microsoft.com/office/drawing/2014/main" id="{A66809A1-4598-48CD-9FA5-517988711C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60740" y="4700501"/>
                      <a:ext cx="303777" cy="1448"/>
                    </a:xfrm>
                    <a:custGeom>
                      <a:avLst/>
                      <a:gdLst>
                        <a:gd name="connsiteX0" fmla="*/ 303778 w 303777"/>
                        <a:gd name="connsiteY0" fmla="*/ 965 h 1448"/>
                        <a:gd name="connsiteX1" fmla="*/ 0 w 303777"/>
                        <a:gd name="connsiteY1" fmla="*/ 965 h 1448"/>
                        <a:gd name="connsiteX2" fmla="*/ 303778 w 303777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03777" h="1448">
                          <a:moveTo>
                            <a:pt x="303778" y="965"/>
                          </a:moveTo>
                          <a:cubicBezTo>
                            <a:pt x="202733" y="1609"/>
                            <a:pt x="101688" y="1609"/>
                            <a:pt x="0" y="965"/>
                          </a:cubicBezTo>
                          <a:cubicBezTo>
                            <a:pt x="101688" y="-322"/>
                            <a:pt x="202733" y="-322"/>
                            <a:pt x="303778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1" name="Freeform: Shape 1030">
                      <a:extLst>
                        <a:ext uri="{FF2B5EF4-FFF2-40B4-BE49-F238E27FC236}">
                          <a16:creationId xmlns:a16="http://schemas.microsoft.com/office/drawing/2014/main" id="{6722AA59-05B9-4081-9C33-829E7BF44B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2015" y="4745391"/>
                      <a:ext cx="397098" cy="965"/>
                    </a:xfrm>
                    <a:custGeom>
                      <a:avLst/>
                      <a:gdLst>
                        <a:gd name="connsiteX0" fmla="*/ 397098 w 397098"/>
                        <a:gd name="connsiteY0" fmla="*/ 483 h 965"/>
                        <a:gd name="connsiteX1" fmla="*/ 0 w 397098"/>
                        <a:gd name="connsiteY1" fmla="*/ 483 h 965"/>
                        <a:gd name="connsiteX2" fmla="*/ 397098 w 397098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97098" h="965">
                          <a:moveTo>
                            <a:pt x="397098" y="483"/>
                          </a:moveTo>
                          <a:cubicBezTo>
                            <a:pt x="264518" y="1126"/>
                            <a:pt x="132581" y="1126"/>
                            <a:pt x="0" y="483"/>
                          </a:cubicBezTo>
                          <a:cubicBezTo>
                            <a:pt x="131937" y="-161"/>
                            <a:pt x="264518" y="-161"/>
                            <a:pt x="397098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2" name="Freeform: Shape 1031">
                      <a:extLst>
                        <a:ext uri="{FF2B5EF4-FFF2-40B4-BE49-F238E27FC236}">
                          <a16:creationId xmlns:a16="http://schemas.microsoft.com/office/drawing/2014/main" id="{A866C8E2-F351-4EEE-B351-9077F202A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2015" y="4719004"/>
                      <a:ext cx="423485" cy="965"/>
                    </a:xfrm>
                    <a:custGeom>
                      <a:avLst/>
                      <a:gdLst>
                        <a:gd name="connsiteX0" fmla="*/ 423486 w 423485"/>
                        <a:gd name="connsiteY0" fmla="*/ 483 h 965"/>
                        <a:gd name="connsiteX1" fmla="*/ 0 w 423485"/>
                        <a:gd name="connsiteY1" fmla="*/ 483 h 965"/>
                        <a:gd name="connsiteX2" fmla="*/ 423486 w 423485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23485" h="965">
                          <a:moveTo>
                            <a:pt x="423486" y="483"/>
                          </a:moveTo>
                          <a:cubicBezTo>
                            <a:pt x="282539" y="1126"/>
                            <a:pt x="140948" y="1126"/>
                            <a:pt x="0" y="483"/>
                          </a:cubicBezTo>
                          <a:cubicBezTo>
                            <a:pt x="140948" y="-161"/>
                            <a:pt x="282539" y="-161"/>
                            <a:pt x="423486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3" name="Freeform: Shape 1032">
                      <a:extLst>
                        <a:ext uri="{FF2B5EF4-FFF2-40B4-BE49-F238E27FC236}">
                          <a16:creationId xmlns:a16="http://schemas.microsoft.com/office/drawing/2014/main" id="{C555821A-0AC1-44FE-AEF5-49B19DE7A2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2015" y="4672182"/>
                      <a:ext cx="423485" cy="1930"/>
                    </a:xfrm>
                    <a:custGeom>
                      <a:avLst/>
                      <a:gdLst>
                        <a:gd name="connsiteX0" fmla="*/ 423486 w 423485"/>
                        <a:gd name="connsiteY0" fmla="*/ 965 h 1930"/>
                        <a:gd name="connsiteX1" fmla="*/ 0 w 423485"/>
                        <a:gd name="connsiteY1" fmla="*/ 965 h 1930"/>
                        <a:gd name="connsiteX2" fmla="*/ 423486 w 423485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23485" h="1930">
                          <a:moveTo>
                            <a:pt x="423486" y="965"/>
                          </a:moveTo>
                          <a:cubicBezTo>
                            <a:pt x="282539" y="2252"/>
                            <a:pt x="140948" y="2252"/>
                            <a:pt x="0" y="965"/>
                          </a:cubicBezTo>
                          <a:cubicBezTo>
                            <a:pt x="140948" y="-322"/>
                            <a:pt x="282539" y="-322"/>
                            <a:pt x="42348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4" name="Freeform: Shape 1033">
                      <a:extLst>
                        <a:ext uri="{FF2B5EF4-FFF2-40B4-BE49-F238E27FC236}">
                          <a16:creationId xmlns:a16="http://schemas.microsoft.com/office/drawing/2014/main" id="{2B881069-6A1E-4B72-A7C6-DD9878548B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02015" y="4634049"/>
                      <a:ext cx="167978" cy="965"/>
                    </a:xfrm>
                    <a:custGeom>
                      <a:avLst/>
                      <a:gdLst>
                        <a:gd name="connsiteX0" fmla="*/ 167978 w 167978"/>
                        <a:gd name="connsiteY0" fmla="*/ 483 h 965"/>
                        <a:gd name="connsiteX1" fmla="*/ 0 w 167978"/>
                        <a:gd name="connsiteY1" fmla="*/ 483 h 965"/>
                        <a:gd name="connsiteX2" fmla="*/ 167978 w 167978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7978" h="965">
                          <a:moveTo>
                            <a:pt x="167978" y="483"/>
                          </a:moveTo>
                          <a:cubicBezTo>
                            <a:pt x="111986" y="1126"/>
                            <a:pt x="55993" y="1126"/>
                            <a:pt x="0" y="483"/>
                          </a:cubicBezTo>
                          <a:cubicBezTo>
                            <a:pt x="55993" y="-161"/>
                            <a:pt x="111986" y="-161"/>
                            <a:pt x="167978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5" name="Freeform: Shape 1034">
                      <a:extLst>
                        <a:ext uri="{FF2B5EF4-FFF2-40B4-BE49-F238E27FC236}">
                          <a16:creationId xmlns:a16="http://schemas.microsoft.com/office/drawing/2014/main" id="{84762B6B-7EFC-4302-A2AD-F7F0C22D85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31620" y="4768722"/>
                      <a:ext cx="455666" cy="1448"/>
                    </a:xfrm>
                    <a:custGeom>
                      <a:avLst/>
                      <a:gdLst>
                        <a:gd name="connsiteX0" fmla="*/ 455666 w 455666"/>
                        <a:gd name="connsiteY0" fmla="*/ 965 h 1448"/>
                        <a:gd name="connsiteX1" fmla="*/ 0 w 455666"/>
                        <a:gd name="connsiteY1" fmla="*/ 965 h 1448"/>
                        <a:gd name="connsiteX2" fmla="*/ 455666 w 455666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55666" h="1448">
                          <a:moveTo>
                            <a:pt x="455666" y="965"/>
                          </a:moveTo>
                          <a:cubicBezTo>
                            <a:pt x="303777" y="1609"/>
                            <a:pt x="151888" y="1609"/>
                            <a:pt x="0" y="965"/>
                          </a:cubicBezTo>
                          <a:cubicBezTo>
                            <a:pt x="151888" y="-322"/>
                            <a:pt x="303777" y="-322"/>
                            <a:pt x="45566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36" name="Freeform: Shape 1035">
                      <a:extLst>
                        <a:ext uri="{FF2B5EF4-FFF2-40B4-BE49-F238E27FC236}">
                          <a16:creationId xmlns:a16="http://schemas.microsoft.com/office/drawing/2014/main" id="{31150748-08C0-4894-81C3-7D8868CD41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37328" y="4682480"/>
                      <a:ext cx="164116" cy="1930"/>
                    </a:xfrm>
                    <a:custGeom>
                      <a:avLst/>
                      <a:gdLst>
                        <a:gd name="connsiteX0" fmla="*/ 164117 w 164116"/>
                        <a:gd name="connsiteY0" fmla="*/ 965 h 1930"/>
                        <a:gd name="connsiteX1" fmla="*/ 0 w 164116"/>
                        <a:gd name="connsiteY1" fmla="*/ 965 h 1930"/>
                        <a:gd name="connsiteX2" fmla="*/ 164117 w 164116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64116" h="1930">
                          <a:moveTo>
                            <a:pt x="164117" y="965"/>
                          </a:moveTo>
                          <a:cubicBezTo>
                            <a:pt x="109411" y="2253"/>
                            <a:pt x="54706" y="2253"/>
                            <a:pt x="0" y="965"/>
                          </a:cubicBezTo>
                          <a:cubicBezTo>
                            <a:pt x="54706" y="-322"/>
                            <a:pt x="109411" y="-322"/>
                            <a:pt x="16411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037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58651" y="4401550"/>
                  <a:ext cx="499430" cy="97826"/>
                  <a:chOff x="7458651" y="4401550"/>
                  <a:chExt cx="499430" cy="97826"/>
                </a:xfrm>
              </p:grpSpPr>
              <p:sp>
                <p:nvSpPr>
                  <p:cNvPr id="1038" name="Freeform: Shape 1037">
                    <a:extLst>
                      <a:ext uri="{FF2B5EF4-FFF2-40B4-BE49-F238E27FC236}">
                        <a16:creationId xmlns:a16="http://schemas.microsoft.com/office/drawing/2014/main" id="{6818A00B-96D9-452C-9DD7-25C56BF86F85}"/>
                      </a:ext>
                    </a:extLst>
                  </p:cNvPr>
                  <p:cNvSpPr/>
                  <p:nvPr/>
                </p:nvSpPr>
                <p:spPr>
                  <a:xfrm>
                    <a:off x="7469593" y="4418927"/>
                    <a:ext cx="462745" cy="65646"/>
                  </a:xfrm>
                  <a:custGeom>
                    <a:avLst/>
                    <a:gdLst>
                      <a:gd name="connsiteX0" fmla="*/ 0 w 462745"/>
                      <a:gd name="connsiteY0" fmla="*/ 0 h 65646"/>
                      <a:gd name="connsiteX1" fmla="*/ 430566 w 462745"/>
                      <a:gd name="connsiteY1" fmla="*/ 0 h 65646"/>
                      <a:gd name="connsiteX2" fmla="*/ 462746 w 462745"/>
                      <a:gd name="connsiteY2" fmla="*/ 32824 h 65646"/>
                      <a:gd name="connsiteX3" fmla="*/ 430566 w 462745"/>
                      <a:gd name="connsiteY3" fmla="*/ 65647 h 65646"/>
                      <a:gd name="connsiteX4" fmla="*/ 0 w 462745"/>
                      <a:gd name="connsiteY4" fmla="*/ 65647 h 65646"/>
                      <a:gd name="connsiteX5" fmla="*/ 0 w 462745"/>
                      <a:gd name="connsiteY5" fmla="*/ 0 h 65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2745" h="65646">
                        <a:moveTo>
                          <a:pt x="0" y="0"/>
                        </a:moveTo>
                        <a:lnTo>
                          <a:pt x="430566" y="0"/>
                        </a:lnTo>
                        <a:cubicBezTo>
                          <a:pt x="448586" y="0"/>
                          <a:pt x="462746" y="14803"/>
                          <a:pt x="462746" y="32824"/>
                        </a:cubicBezTo>
                        <a:cubicBezTo>
                          <a:pt x="462746" y="50844"/>
                          <a:pt x="448586" y="65647"/>
                          <a:pt x="430566" y="65647"/>
                        </a:cubicBezTo>
                        <a:lnTo>
                          <a:pt x="0" y="6564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39" name="Freeform: Shape 1038">
                    <a:extLst>
                      <a:ext uri="{FF2B5EF4-FFF2-40B4-BE49-F238E27FC236}">
                        <a16:creationId xmlns:a16="http://schemas.microsoft.com/office/drawing/2014/main" id="{A46BC727-E8EC-4D44-99A5-FE1223992995}"/>
                      </a:ext>
                    </a:extLst>
                  </p:cNvPr>
                  <p:cNvSpPr/>
                  <p:nvPr/>
                </p:nvSpPr>
                <p:spPr>
                  <a:xfrm>
                    <a:off x="7458651" y="4401550"/>
                    <a:ext cx="499430" cy="97826"/>
                  </a:xfrm>
                  <a:custGeom>
                    <a:avLst/>
                    <a:gdLst>
                      <a:gd name="connsiteX0" fmla="*/ 8367 w 499430"/>
                      <a:gd name="connsiteY0" fmla="*/ 82380 h 97826"/>
                      <a:gd name="connsiteX1" fmla="*/ 449874 w 499430"/>
                      <a:gd name="connsiteY1" fmla="*/ 82380 h 97826"/>
                      <a:gd name="connsiteX2" fmla="*/ 482053 w 499430"/>
                      <a:gd name="connsiteY2" fmla="*/ 49557 h 97826"/>
                      <a:gd name="connsiteX3" fmla="*/ 449874 w 499430"/>
                      <a:gd name="connsiteY3" fmla="*/ 16733 h 97826"/>
                      <a:gd name="connsiteX4" fmla="*/ 8367 w 499430"/>
                      <a:gd name="connsiteY4" fmla="*/ 16733 h 97826"/>
                      <a:gd name="connsiteX5" fmla="*/ 0 w 499430"/>
                      <a:gd name="connsiteY5" fmla="*/ 8367 h 97826"/>
                      <a:gd name="connsiteX6" fmla="*/ 8367 w 499430"/>
                      <a:gd name="connsiteY6" fmla="*/ 0 h 97826"/>
                      <a:gd name="connsiteX7" fmla="*/ 454379 w 499430"/>
                      <a:gd name="connsiteY7" fmla="*/ 0 h 97826"/>
                      <a:gd name="connsiteX8" fmla="*/ 499431 w 499430"/>
                      <a:gd name="connsiteY8" fmla="*/ 48913 h 97826"/>
                      <a:gd name="connsiteX9" fmla="*/ 454379 w 499430"/>
                      <a:gd name="connsiteY9" fmla="*/ 97826 h 97826"/>
                      <a:gd name="connsiteX10" fmla="*/ 8367 w 499430"/>
                      <a:gd name="connsiteY10" fmla="*/ 97826 h 97826"/>
                      <a:gd name="connsiteX11" fmla="*/ 0 w 499430"/>
                      <a:gd name="connsiteY11" fmla="*/ 89460 h 97826"/>
                      <a:gd name="connsiteX12" fmla="*/ 8367 w 499430"/>
                      <a:gd name="connsiteY12" fmla="*/ 82380 h 978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99430" h="97826">
                        <a:moveTo>
                          <a:pt x="8367" y="82380"/>
                        </a:moveTo>
                        <a:lnTo>
                          <a:pt x="449874" y="82380"/>
                        </a:lnTo>
                        <a:cubicBezTo>
                          <a:pt x="467895" y="82380"/>
                          <a:pt x="482053" y="67578"/>
                          <a:pt x="482053" y="49557"/>
                        </a:cubicBezTo>
                        <a:cubicBezTo>
                          <a:pt x="482053" y="31536"/>
                          <a:pt x="467895" y="17377"/>
                          <a:pt x="449874" y="16733"/>
                        </a:cubicBezTo>
                        <a:lnTo>
                          <a:pt x="8367" y="16733"/>
                        </a:lnTo>
                        <a:cubicBezTo>
                          <a:pt x="3862" y="16733"/>
                          <a:pt x="0" y="12872"/>
                          <a:pt x="0" y="8367"/>
                        </a:cubicBezTo>
                        <a:cubicBezTo>
                          <a:pt x="0" y="3861"/>
                          <a:pt x="3862" y="0"/>
                          <a:pt x="8367" y="0"/>
                        </a:cubicBezTo>
                        <a:lnTo>
                          <a:pt x="454379" y="0"/>
                        </a:lnTo>
                        <a:cubicBezTo>
                          <a:pt x="479479" y="1931"/>
                          <a:pt x="499431" y="23169"/>
                          <a:pt x="499431" y="48913"/>
                        </a:cubicBezTo>
                        <a:cubicBezTo>
                          <a:pt x="499431" y="74657"/>
                          <a:pt x="479479" y="95896"/>
                          <a:pt x="454379" y="97826"/>
                        </a:cubicBezTo>
                        <a:lnTo>
                          <a:pt x="8367" y="97826"/>
                        </a:lnTo>
                        <a:cubicBezTo>
                          <a:pt x="3862" y="97826"/>
                          <a:pt x="0" y="93965"/>
                          <a:pt x="0" y="89460"/>
                        </a:cubicBezTo>
                        <a:cubicBezTo>
                          <a:pt x="0" y="86242"/>
                          <a:pt x="3862" y="82380"/>
                          <a:pt x="8367" y="82380"/>
                        </a:cubicBezTo>
                        <a:close/>
                      </a:path>
                    </a:pathLst>
                  </a:custGeom>
                  <a:solidFill>
                    <a:srgbClr val="69B446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40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469593" y="4422950"/>
                    <a:ext cx="429921" cy="48591"/>
                    <a:chOff x="7469593" y="4422950"/>
                    <a:chExt cx="429921" cy="48591"/>
                  </a:xfrm>
                  <a:solidFill>
                    <a:srgbClr val="A79E9D"/>
                  </a:solidFill>
                </p:grpSpPr>
                <p:sp>
                  <p:nvSpPr>
                    <p:cNvPr id="1041" name="Freeform: Shape 1040">
                      <a:extLst>
                        <a:ext uri="{FF2B5EF4-FFF2-40B4-BE49-F238E27FC236}">
                          <a16:creationId xmlns:a16="http://schemas.microsoft.com/office/drawing/2014/main" id="{0CE9F29A-0F8E-492D-8F3A-07B4621F12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3703" y="4430190"/>
                      <a:ext cx="357195" cy="1448"/>
                    </a:xfrm>
                    <a:custGeom>
                      <a:avLst/>
                      <a:gdLst>
                        <a:gd name="connsiteX0" fmla="*/ 357196 w 357195"/>
                        <a:gd name="connsiteY0" fmla="*/ 965 h 1448"/>
                        <a:gd name="connsiteX1" fmla="*/ 0 w 357195"/>
                        <a:gd name="connsiteY1" fmla="*/ 965 h 1448"/>
                        <a:gd name="connsiteX2" fmla="*/ 357196 w 357195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57195" h="1448">
                          <a:moveTo>
                            <a:pt x="357196" y="965"/>
                          </a:moveTo>
                          <a:cubicBezTo>
                            <a:pt x="238130" y="1609"/>
                            <a:pt x="119065" y="1609"/>
                            <a:pt x="0" y="965"/>
                          </a:cubicBezTo>
                          <a:cubicBezTo>
                            <a:pt x="119709" y="-322"/>
                            <a:pt x="238130" y="-322"/>
                            <a:pt x="35719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2" name="Freeform: Shape 1041">
                      <a:extLst>
                        <a:ext uri="{FF2B5EF4-FFF2-40B4-BE49-F238E27FC236}">
                          <a16:creationId xmlns:a16="http://schemas.microsoft.com/office/drawing/2014/main" id="{04F8E0B7-FA29-4A95-972B-69E829422A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11827" y="4450624"/>
                      <a:ext cx="287687" cy="965"/>
                    </a:xfrm>
                    <a:custGeom>
                      <a:avLst/>
                      <a:gdLst>
                        <a:gd name="connsiteX0" fmla="*/ 287687 w 287687"/>
                        <a:gd name="connsiteY0" fmla="*/ 483 h 965"/>
                        <a:gd name="connsiteX1" fmla="*/ 0 w 287687"/>
                        <a:gd name="connsiteY1" fmla="*/ 483 h 965"/>
                        <a:gd name="connsiteX2" fmla="*/ 287687 w 287687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87687" h="965">
                          <a:moveTo>
                            <a:pt x="287687" y="483"/>
                          </a:moveTo>
                          <a:cubicBezTo>
                            <a:pt x="191792" y="1126"/>
                            <a:pt x="95896" y="1126"/>
                            <a:pt x="0" y="483"/>
                          </a:cubicBezTo>
                          <a:cubicBezTo>
                            <a:pt x="95896" y="-161"/>
                            <a:pt x="191792" y="-161"/>
                            <a:pt x="287687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3" name="Freeform: Shape 1042">
                      <a:extLst>
                        <a:ext uri="{FF2B5EF4-FFF2-40B4-BE49-F238E27FC236}">
                          <a16:creationId xmlns:a16="http://schemas.microsoft.com/office/drawing/2014/main" id="{67A1B900-3A03-4F41-9994-759D550135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9593" y="4465427"/>
                      <a:ext cx="356552" cy="965"/>
                    </a:xfrm>
                    <a:custGeom>
                      <a:avLst/>
                      <a:gdLst>
                        <a:gd name="connsiteX0" fmla="*/ 356552 w 356552"/>
                        <a:gd name="connsiteY0" fmla="*/ 483 h 965"/>
                        <a:gd name="connsiteX1" fmla="*/ 0 w 356552"/>
                        <a:gd name="connsiteY1" fmla="*/ 483 h 965"/>
                        <a:gd name="connsiteX2" fmla="*/ 356552 w 356552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56552" h="965">
                          <a:moveTo>
                            <a:pt x="356552" y="483"/>
                          </a:moveTo>
                          <a:cubicBezTo>
                            <a:pt x="237487" y="1126"/>
                            <a:pt x="119065" y="1126"/>
                            <a:pt x="0" y="483"/>
                          </a:cubicBezTo>
                          <a:cubicBezTo>
                            <a:pt x="118422" y="-161"/>
                            <a:pt x="237487" y="-161"/>
                            <a:pt x="356552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4" name="Freeform: Shape 1043">
                      <a:extLst>
                        <a:ext uri="{FF2B5EF4-FFF2-40B4-BE49-F238E27FC236}">
                          <a16:creationId xmlns:a16="http://schemas.microsoft.com/office/drawing/2014/main" id="{331835E6-F02C-4432-ACA9-4F9DE3DF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9593" y="4456578"/>
                      <a:ext cx="368136" cy="1448"/>
                    </a:xfrm>
                    <a:custGeom>
                      <a:avLst/>
                      <a:gdLst>
                        <a:gd name="connsiteX0" fmla="*/ 368137 w 368136"/>
                        <a:gd name="connsiteY0" fmla="*/ 965 h 1448"/>
                        <a:gd name="connsiteX1" fmla="*/ 0 w 368136"/>
                        <a:gd name="connsiteY1" fmla="*/ 965 h 1448"/>
                        <a:gd name="connsiteX2" fmla="*/ 368137 w 368136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68136" h="1448">
                          <a:moveTo>
                            <a:pt x="368137" y="965"/>
                          </a:moveTo>
                          <a:cubicBezTo>
                            <a:pt x="245210" y="1609"/>
                            <a:pt x="122283" y="1609"/>
                            <a:pt x="0" y="965"/>
                          </a:cubicBezTo>
                          <a:cubicBezTo>
                            <a:pt x="122927" y="-322"/>
                            <a:pt x="245210" y="-322"/>
                            <a:pt x="36813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5" name="Freeform: Shape 1044">
                      <a:extLst>
                        <a:ext uri="{FF2B5EF4-FFF2-40B4-BE49-F238E27FC236}">
                          <a16:creationId xmlns:a16="http://schemas.microsoft.com/office/drawing/2014/main" id="{E947296D-B97E-4DCB-BD59-6B4F4F676D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9593" y="4439844"/>
                      <a:ext cx="368136" cy="1930"/>
                    </a:xfrm>
                    <a:custGeom>
                      <a:avLst/>
                      <a:gdLst>
                        <a:gd name="connsiteX0" fmla="*/ 368137 w 368136"/>
                        <a:gd name="connsiteY0" fmla="*/ 965 h 1930"/>
                        <a:gd name="connsiteX1" fmla="*/ 0 w 368136"/>
                        <a:gd name="connsiteY1" fmla="*/ 965 h 1930"/>
                        <a:gd name="connsiteX2" fmla="*/ 368137 w 368136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68136" h="1930">
                          <a:moveTo>
                            <a:pt x="368137" y="965"/>
                          </a:moveTo>
                          <a:cubicBezTo>
                            <a:pt x="245210" y="2253"/>
                            <a:pt x="122283" y="2253"/>
                            <a:pt x="0" y="965"/>
                          </a:cubicBezTo>
                          <a:cubicBezTo>
                            <a:pt x="122927" y="-322"/>
                            <a:pt x="245210" y="-322"/>
                            <a:pt x="36813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6" name="Freeform: Shape 1045">
                      <a:extLst>
                        <a:ext uri="{FF2B5EF4-FFF2-40B4-BE49-F238E27FC236}">
                          <a16:creationId xmlns:a16="http://schemas.microsoft.com/office/drawing/2014/main" id="{89B222F7-58DB-4E17-9B6F-8E6087AD50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9593" y="4422950"/>
                      <a:ext cx="74656" cy="965"/>
                    </a:xfrm>
                    <a:custGeom>
                      <a:avLst/>
                      <a:gdLst>
                        <a:gd name="connsiteX0" fmla="*/ 74657 w 74656"/>
                        <a:gd name="connsiteY0" fmla="*/ 483 h 965"/>
                        <a:gd name="connsiteX1" fmla="*/ 0 w 74656"/>
                        <a:gd name="connsiteY1" fmla="*/ 483 h 965"/>
                        <a:gd name="connsiteX2" fmla="*/ 74657 w 74656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74656" h="965">
                          <a:moveTo>
                            <a:pt x="74657" y="483"/>
                          </a:moveTo>
                          <a:cubicBezTo>
                            <a:pt x="49557" y="1126"/>
                            <a:pt x="25100" y="1126"/>
                            <a:pt x="0" y="483"/>
                          </a:cubicBezTo>
                          <a:cubicBezTo>
                            <a:pt x="24456" y="-161"/>
                            <a:pt x="49557" y="-161"/>
                            <a:pt x="74657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7" name="Freeform: Shape 1046">
                      <a:extLst>
                        <a:ext uri="{FF2B5EF4-FFF2-40B4-BE49-F238E27FC236}">
                          <a16:creationId xmlns:a16="http://schemas.microsoft.com/office/drawing/2014/main" id="{C57EED5F-CAB9-4626-9CBC-F73AD94188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83108" y="4470576"/>
                      <a:ext cx="382296" cy="965"/>
                    </a:xfrm>
                    <a:custGeom>
                      <a:avLst/>
                      <a:gdLst>
                        <a:gd name="connsiteX0" fmla="*/ 382296 w 382296"/>
                        <a:gd name="connsiteY0" fmla="*/ 483 h 965"/>
                        <a:gd name="connsiteX1" fmla="*/ 0 w 382296"/>
                        <a:gd name="connsiteY1" fmla="*/ 483 h 965"/>
                        <a:gd name="connsiteX2" fmla="*/ 382296 w 382296"/>
                        <a:gd name="connsiteY2" fmla="*/ 483 h 9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382296" h="965">
                          <a:moveTo>
                            <a:pt x="382296" y="483"/>
                          </a:moveTo>
                          <a:cubicBezTo>
                            <a:pt x="254864" y="1126"/>
                            <a:pt x="127432" y="1126"/>
                            <a:pt x="0" y="483"/>
                          </a:cubicBezTo>
                          <a:cubicBezTo>
                            <a:pt x="126788" y="-161"/>
                            <a:pt x="254864" y="-161"/>
                            <a:pt x="382296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48" name="Freeform: Shape 1047">
                      <a:extLst>
                        <a:ext uri="{FF2B5EF4-FFF2-40B4-BE49-F238E27FC236}">
                          <a16:creationId xmlns:a16="http://schemas.microsoft.com/office/drawing/2014/main" id="{4904C6D6-CD77-4C2D-B1D7-4FF2F592C0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6581" y="4444349"/>
                      <a:ext cx="225258" cy="1930"/>
                    </a:xfrm>
                    <a:custGeom>
                      <a:avLst/>
                      <a:gdLst>
                        <a:gd name="connsiteX0" fmla="*/ 225259 w 225258"/>
                        <a:gd name="connsiteY0" fmla="*/ 965 h 1930"/>
                        <a:gd name="connsiteX1" fmla="*/ 0 w 225258"/>
                        <a:gd name="connsiteY1" fmla="*/ 965 h 1930"/>
                        <a:gd name="connsiteX2" fmla="*/ 225259 w 225258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25258" h="1930">
                          <a:moveTo>
                            <a:pt x="225259" y="965"/>
                          </a:moveTo>
                          <a:cubicBezTo>
                            <a:pt x="149957" y="2253"/>
                            <a:pt x="74657" y="2253"/>
                            <a:pt x="0" y="965"/>
                          </a:cubicBezTo>
                          <a:cubicBezTo>
                            <a:pt x="74657" y="-322"/>
                            <a:pt x="149957" y="-322"/>
                            <a:pt x="225259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49" name="Freeform: Shape 1048">
                    <a:extLst>
                      <a:ext uri="{FF2B5EF4-FFF2-40B4-BE49-F238E27FC236}">
                        <a16:creationId xmlns:a16="http://schemas.microsoft.com/office/drawing/2014/main" id="{32CDB7A0-A382-4696-98BA-D6BD7435A0FA}"/>
                      </a:ext>
                    </a:extLst>
                  </p:cNvPr>
                  <p:cNvSpPr/>
                  <p:nvPr/>
                </p:nvSpPr>
                <p:spPr>
                  <a:xfrm>
                    <a:off x="7469593" y="4418284"/>
                    <a:ext cx="471111" cy="65646"/>
                  </a:xfrm>
                  <a:custGeom>
                    <a:avLst/>
                    <a:gdLst>
                      <a:gd name="connsiteX0" fmla="*/ 431853 w 471111"/>
                      <a:gd name="connsiteY0" fmla="*/ 56636 h 65646"/>
                      <a:gd name="connsiteX1" fmla="*/ 462746 w 471111"/>
                      <a:gd name="connsiteY1" fmla="*/ 32823 h 65646"/>
                      <a:gd name="connsiteX2" fmla="*/ 430566 w 471111"/>
                      <a:gd name="connsiteY2" fmla="*/ 0 h 65646"/>
                      <a:gd name="connsiteX3" fmla="*/ 438932 w 471111"/>
                      <a:gd name="connsiteY3" fmla="*/ 0 h 65646"/>
                      <a:gd name="connsiteX4" fmla="*/ 471112 w 471111"/>
                      <a:gd name="connsiteY4" fmla="*/ 32823 h 65646"/>
                      <a:gd name="connsiteX5" fmla="*/ 438932 w 471111"/>
                      <a:gd name="connsiteY5" fmla="*/ 65647 h 65646"/>
                      <a:gd name="connsiteX6" fmla="*/ 0 w 471111"/>
                      <a:gd name="connsiteY6" fmla="*/ 65647 h 65646"/>
                      <a:gd name="connsiteX7" fmla="*/ 0 w 471111"/>
                      <a:gd name="connsiteY7" fmla="*/ 56636 h 65646"/>
                      <a:gd name="connsiteX8" fmla="*/ 431853 w 471111"/>
                      <a:gd name="connsiteY8" fmla="*/ 56636 h 65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1111" h="65646">
                        <a:moveTo>
                          <a:pt x="431853" y="56636"/>
                        </a:moveTo>
                        <a:cubicBezTo>
                          <a:pt x="455665" y="56636"/>
                          <a:pt x="462746" y="39903"/>
                          <a:pt x="462746" y="32823"/>
                        </a:cubicBezTo>
                        <a:cubicBezTo>
                          <a:pt x="462746" y="14803"/>
                          <a:pt x="448586" y="0"/>
                          <a:pt x="430566" y="0"/>
                        </a:cubicBezTo>
                        <a:lnTo>
                          <a:pt x="438932" y="0"/>
                        </a:lnTo>
                        <a:cubicBezTo>
                          <a:pt x="456953" y="0"/>
                          <a:pt x="471112" y="14803"/>
                          <a:pt x="471112" y="32823"/>
                        </a:cubicBezTo>
                        <a:cubicBezTo>
                          <a:pt x="471112" y="50844"/>
                          <a:pt x="456310" y="65647"/>
                          <a:pt x="438932" y="65647"/>
                        </a:cubicBezTo>
                        <a:lnTo>
                          <a:pt x="0" y="65647"/>
                        </a:lnTo>
                        <a:lnTo>
                          <a:pt x="0" y="56636"/>
                        </a:lnTo>
                        <a:lnTo>
                          <a:pt x="431853" y="56636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0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94693" y="4802511"/>
                  <a:ext cx="426703" cy="117134"/>
                  <a:chOff x="7494693" y="4802511"/>
                  <a:chExt cx="426703" cy="117134"/>
                </a:xfrm>
              </p:grpSpPr>
              <p:sp>
                <p:nvSpPr>
                  <p:cNvPr id="1051" name="Freeform: Shape 1050">
                    <a:extLst>
                      <a:ext uri="{FF2B5EF4-FFF2-40B4-BE49-F238E27FC236}">
                        <a16:creationId xmlns:a16="http://schemas.microsoft.com/office/drawing/2014/main" id="{A25C10AA-B842-4CEE-88ED-45AA9D141F3F}"/>
                      </a:ext>
                    </a:extLst>
                  </p:cNvPr>
                  <p:cNvSpPr/>
                  <p:nvPr/>
                </p:nvSpPr>
                <p:spPr>
                  <a:xfrm>
                    <a:off x="7502416" y="4815383"/>
                    <a:ext cx="393880" cy="91390"/>
                  </a:xfrm>
                  <a:custGeom>
                    <a:avLst/>
                    <a:gdLst>
                      <a:gd name="connsiteX0" fmla="*/ 0 w 393880"/>
                      <a:gd name="connsiteY0" fmla="*/ 0 h 91390"/>
                      <a:gd name="connsiteX1" fmla="*/ 348829 w 393880"/>
                      <a:gd name="connsiteY1" fmla="*/ 0 h 91390"/>
                      <a:gd name="connsiteX2" fmla="*/ 393880 w 393880"/>
                      <a:gd name="connsiteY2" fmla="*/ 45695 h 91390"/>
                      <a:gd name="connsiteX3" fmla="*/ 348829 w 393880"/>
                      <a:gd name="connsiteY3" fmla="*/ 91391 h 91390"/>
                      <a:gd name="connsiteX4" fmla="*/ 0 w 393880"/>
                      <a:gd name="connsiteY4" fmla="*/ 91391 h 91390"/>
                      <a:gd name="connsiteX5" fmla="*/ 0 w 393880"/>
                      <a:gd name="connsiteY5" fmla="*/ 0 h 91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3880" h="91390">
                        <a:moveTo>
                          <a:pt x="0" y="0"/>
                        </a:moveTo>
                        <a:lnTo>
                          <a:pt x="348829" y="0"/>
                        </a:lnTo>
                        <a:cubicBezTo>
                          <a:pt x="373929" y="0"/>
                          <a:pt x="393880" y="20595"/>
                          <a:pt x="393880" y="45695"/>
                        </a:cubicBezTo>
                        <a:cubicBezTo>
                          <a:pt x="393880" y="70796"/>
                          <a:pt x="373929" y="91391"/>
                          <a:pt x="348829" y="91391"/>
                        </a:cubicBezTo>
                        <a:lnTo>
                          <a:pt x="0" y="913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2" name="Freeform: Shape 1051">
                    <a:extLst>
                      <a:ext uri="{FF2B5EF4-FFF2-40B4-BE49-F238E27FC236}">
                        <a16:creationId xmlns:a16="http://schemas.microsoft.com/office/drawing/2014/main" id="{FC78298F-2A80-4BB6-91C1-63E2B5B18CD8}"/>
                      </a:ext>
                    </a:extLst>
                  </p:cNvPr>
                  <p:cNvSpPr/>
                  <p:nvPr/>
                </p:nvSpPr>
                <p:spPr>
                  <a:xfrm>
                    <a:off x="7494693" y="4802511"/>
                    <a:ext cx="426703" cy="117134"/>
                  </a:xfrm>
                  <a:custGeom>
                    <a:avLst/>
                    <a:gdLst>
                      <a:gd name="connsiteX0" fmla="*/ 6436 w 426703"/>
                      <a:gd name="connsiteY0" fmla="*/ 103619 h 117134"/>
                      <a:gd name="connsiteX1" fmla="*/ 368137 w 426703"/>
                      <a:gd name="connsiteY1" fmla="*/ 103619 h 117134"/>
                      <a:gd name="connsiteX2" fmla="*/ 368137 w 426703"/>
                      <a:gd name="connsiteY2" fmla="*/ 103619 h 117134"/>
                      <a:gd name="connsiteX3" fmla="*/ 368137 w 426703"/>
                      <a:gd name="connsiteY3" fmla="*/ 103619 h 117134"/>
                      <a:gd name="connsiteX4" fmla="*/ 413188 w 426703"/>
                      <a:gd name="connsiteY4" fmla="*/ 58567 h 117134"/>
                      <a:gd name="connsiteX5" fmla="*/ 368137 w 426703"/>
                      <a:gd name="connsiteY5" fmla="*/ 12872 h 117134"/>
                      <a:gd name="connsiteX6" fmla="*/ 368137 w 426703"/>
                      <a:gd name="connsiteY6" fmla="*/ 12872 h 117134"/>
                      <a:gd name="connsiteX7" fmla="*/ 368137 w 426703"/>
                      <a:gd name="connsiteY7" fmla="*/ 12872 h 117134"/>
                      <a:gd name="connsiteX8" fmla="*/ 6436 w 426703"/>
                      <a:gd name="connsiteY8" fmla="*/ 12872 h 117134"/>
                      <a:gd name="connsiteX9" fmla="*/ 0 w 426703"/>
                      <a:gd name="connsiteY9" fmla="*/ 6436 h 117134"/>
                      <a:gd name="connsiteX10" fmla="*/ 6436 w 426703"/>
                      <a:gd name="connsiteY10" fmla="*/ 0 h 117134"/>
                      <a:gd name="connsiteX11" fmla="*/ 373286 w 426703"/>
                      <a:gd name="connsiteY11" fmla="*/ 0 h 117134"/>
                      <a:gd name="connsiteX12" fmla="*/ 411257 w 426703"/>
                      <a:gd name="connsiteY12" fmla="*/ 18664 h 117134"/>
                      <a:gd name="connsiteX13" fmla="*/ 426704 w 426703"/>
                      <a:gd name="connsiteY13" fmla="*/ 58567 h 117134"/>
                      <a:gd name="connsiteX14" fmla="*/ 411257 w 426703"/>
                      <a:gd name="connsiteY14" fmla="*/ 98470 h 117134"/>
                      <a:gd name="connsiteX15" fmla="*/ 373286 w 426703"/>
                      <a:gd name="connsiteY15" fmla="*/ 117135 h 117134"/>
                      <a:gd name="connsiteX16" fmla="*/ 6436 w 426703"/>
                      <a:gd name="connsiteY16" fmla="*/ 117135 h 117134"/>
                      <a:gd name="connsiteX17" fmla="*/ 0 w 426703"/>
                      <a:gd name="connsiteY17" fmla="*/ 110699 h 117134"/>
                      <a:gd name="connsiteX18" fmla="*/ 6436 w 426703"/>
                      <a:gd name="connsiteY18" fmla="*/ 103619 h 1171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26703" h="117134">
                        <a:moveTo>
                          <a:pt x="6436" y="103619"/>
                        </a:moveTo>
                        <a:lnTo>
                          <a:pt x="368137" y="103619"/>
                        </a:lnTo>
                        <a:lnTo>
                          <a:pt x="368137" y="103619"/>
                        </a:lnTo>
                        <a:lnTo>
                          <a:pt x="368137" y="103619"/>
                        </a:lnTo>
                        <a:cubicBezTo>
                          <a:pt x="392593" y="103619"/>
                          <a:pt x="413188" y="83024"/>
                          <a:pt x="413188" y="58567"/>
                        </a:cubicBezTo>
                        <a:cubicBezTo>
                          <a:pt x="413188" y="33467"/>
                          <a:pt x="393237" y="13515"/>
                          <a:pt x="368137" y="12872"/>
                        </a:cubicBezTo>
                        <a:lnTo>
                          <a:pt x="368137" y="12872"/>
                        </a:lnTo>
                        <a:lnTo>
                          <a:pt x="368137" y="12872"/>
                        </a:lnTo>
                        <a:lnTo>
                          <a:pt x="6436" y="12872"/>
                        </a:lnTo>
                        <a:cubicBezTo>
                          <a:pt x="2574" y="12872"/>
                          <a:pt x="0" y="9654"/>
                          <a:pt x="0" y="6436"/>
                        </a:cubicBezTo>
                        <a:cubicBezTo>
                          <a:pt x="0" y="2574"/>
                          <a:pt x="3218" y="0"/>
                          <a:pt x="6436" y="0"/>
                        </a:cubicBezTo>
                        <a:lnTo>
                          <a:pt x="373286" y="0"/>
                        </a:lnTo>
                        <a:cubicBezTo>
                          <a:pt x="387444" y="1287"/>
                          <a:pt x="400960" y="7723"/>
                          <a:pt x="411257" y="18664"/>
                        </a:cubicBezTo>
                        <a:cubicBezTo>
                          <a:pt x="421555" y="29605"/>
                          <a:pt x="426704" y="43764"/>
                          <a:pt x="426704" y="58567"/>
                        </a:cubicBezTo>
                        <a:cubicBezTo>
                          <a:pt x="426704" y="73370"/>
                          <a:pt x="420911" y="87529"/>
                          <a:pt x="411257" y="98470"/>
                        </a:cubicBezTo>
                        <a:cubicBezTo>
                          <a:pt x="400960" y="109411"/>
                          <a:pt x="388088" y="115847"/>
                          <a:pt x="373286" y="117135"/>
                        </a:cubicBezTo>
                        <a:lnTo>
                          <a:pt x="6436" y="117135"/>
                        </a:lnTo>
                        <a:cubicBezTo>
                          <a:pt x="2574" y="117135"/>
                          <a:pt x="0" y="113917"/>
                          <a:pt x="0" y="110699"/>
                        </a:cubicBezTo>
                        <a:cubicBezTo>
                          <a:pt x="0" y="106837"/>
                          <a:pt x="3218" y="103619"/>
                          <a:pt x="6436" y="103619"/>
                        </a:cubicBezTo>
                        <a:close/>
                      </a:path>
                    </a:pathLst>
                  </a:custGeom>
                  <a:solidFill>
                    <a:srgbClr val="FABA2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1053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7502416" y="4821496"/>
                    <a:ext cx="348185" cy="67738"/>
                    <a:chOff x="7502416" y="4821496"/>
                    <a:chExt cx="348185" cy="67738"/>
                  </a:xfrm>
                  <a:solidFill>
                    <a:srgbClr val="A79E9D"/>
                  </a:solidFill>
                </p:grpSpPr>
                <p:sp>
                  <p:nvSpPr>
                    <p:cNvPr id="1054" name="Freeform: Shape 1053">
                      <a:extLst>
                        <a:ext uri="{FF2B5EF4-FFF2-40B4-BE49-F238E27FC236}">
                          <a16:creationId xmlns:a16="http://schemas.microsoft.com/office/drawing/2014/main" id="{2EADF558-B118-4C25-8137-DBB20246E2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4450" y="4831633"/>
                      <a:ext cx="180206" cy="1448"/>
                    </a:xfrm>
                    <a:custGeom>
                      <a:avLst/>
                      <a:gdLst>
                        <a:gd name="connsiteX0" fmla="*/ 180207 w 180206"/>
                        <a:gd name="connsiteY0" fmla="*/ 483 h 1448"/>
                        <a:gd name="connsiteX1" fmla="*/ 0 w 180206"/>
                        <a:gd name="connsiteY1" fmla="*/ 483 h 1448"/>
                        <a:gd name="connsiteX2" fmla="*/ 180207 w 180206"/>
                        <a:gd name="connsiteY2" fmla="*/ 483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80206" h="1448">
                          <a:moveTo>
                            <a:pt x="180207" y="483"/>
                          </a:moveTo>
                          <a:cubicBezTo>
                            <a:pt x="120352" y="1770"/>
                            <a:pt x="59854" y="1770"/>
                            <a:pt x="0" y="483"/>
                          </a:cubicBezTo>
                          <a:cubicBezTo>
                            <a:pt x="59854" y="-161"/>
                            <a:pt x="120352" y="-161"/>
                            <a:pt x="180207" y="483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5" name="Freeform: Shape 1054">
                      <a:extLst>
                        <a:ext uri="{FF2B5EF4-FFF2-40B4-BE49-F238E27FC236}">
                          <a16:creationId xmlns:a16="http://schemas.microsoft.com/office/drawing/2014/main" id="{B6DA3EEA-8FB1-418E-B823-927D7CC06C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40146" y="4860112"/>
                      <a:ext cx="210455" cy="1448"/>
                    </a:xfrm>
                    <a:custGeom>
                      <a:avLst/>
                      <a:gdLst>
                        <a:gd name="connsiteX0" fmla="*/ 210456 w 210455"/>
                        <a:gd name="connsiteY0" fmla="*/ 965 h 1448"/>
                        <a:gd name="connsiteX1" fmla="*/ 0 w 210455"/>
                        <a:gd name="connsiteY1" fmla="*/ 965 h 1448"/>
                        <a:gd name="connsiteX2" fmla="*/ 210456 w 210455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0455" h="1448">
                          <a:moveTo>
                            <a:pt x="210456" y="965"/>
                          </a:moveTo>
                          <a:cubicBezTo>
                            <a:pt x="140303" y="1609"/>
                            <a:pt x="70152" y="1609"/>
                            <a:pt x="0" y="965"/>
                          </a:cubicBezTo>
                          <a:cubicBezTo>
                            <a:pt x="70152" y="-322"/>
                            <a:pt x="140303" y="-322"/>
                            <a:pt x="210456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6" name="Freeform: Shape 1055">
                      <a:extLst>
                        <a:ext uri="{FF2B5EF4-FFF2-40B4-BE49-F238E27FC236}">
                          <a16:creationId xmlns:a16="http://schemas.microsoft.com/office/drawing/2014/main" id="{B93E1A8E-6668-4549-9598-1FA0BE6F7D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3059" y="4880707"/>
                      <a:ext cx="222683" cy="1448"/>
                    </a:xfrm>
                    <a:custGeom>
                      <a:avLst/>
                      <a:gdLst>
                        <a:gd name="connsiteX0" fmla="*/ 222684 w 222683"/>
                        <a:gd name="connsiteY0" fmla="*/ 965 h 1448"/>
                        <a:gd name="connsiteX1" fmla="*/ 0 w 222683"/>
                        <a:gd name="connsiteY1" fmla="*/ 965 h 1448"/>
                        <a:gd name="connsiteX2" fmla="*/ 222684 w 222683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22683" h="1448">
                          <a:moveTo>
                            <a:pt x="222684" y="965"/>
                          </a:moveTo>
                          <a:cubicBezTo>
                            <a:pt x="148670" y="1609"/>
                            <a:pt x="74014" y="1609"/>
                            <a:pt x="0" y="965"/>
                          </a:cubicBezTo>
                          <a:cubicBezTo>
                            <a:pt x="74014" y="-322"/>
                            <a:pt x="148027" y="-322"/>
                            <a:pt x="222684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7" name="Freeform: Shape 1056">
                      <a:extLst>
                        <a:ext uri="{FF2B5EF4-FFF2-40B4-BE49-F238E27FC236}">
                          <a16:creationId xmlns:a16="http://schemas.microsoft.com/office/drawing/2014/main" id="{8C0DF2FA-89A3-4CD5-A8E2-6C965F48F1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2416" y="4868479"/>
                      <a:ext cx="239417" cy="1448"/>
                    </a:xfrm>
                    <a:custGeom>
                      <a:avLst/>
                      <a:gdLst>
                        <a:gd name="connsiteX0" fmla="*/ 239417 w 239417"/>
                        <a:gd name="connsiteY0" fmla="*/ 965 h 1448"/>
                        <a:gd name="connsiteX1" fmla="*/ 0 w 239417"/>
                        <a:gd name="connsiteY1" fmla="*/ 965 h 1448"/>
                        <a:gd name="connsiteX2" fmla="*/ 239417 w 239417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39417" h="1448">
                          <a:moveTo>
                            <a:pt x="239417" y="965"/>
                          </a:moveTo>
                          <a:cubicBezTo>
                            <a:pt x="159612" y="1609"/>
                            <a:pt x="79806" y="1609"/>
                            <a:pt x="0" y="965"/>
                          </a:cubicBezTo>
                          <a:cubicBezTo>
                            <a:pt x="79806" y="-322"/>
                            <a:pt x="159612" y="-322"/>
                            <a:pt x="23941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8" name="Freeform: Shape 1057">
                      <a:extLst>
                        <a:ext uri="{FF2B5EF4-FFF2-40B4-BE49-F238E27FC236}">
                          <a16:creationId xmlns:a16="http://schemas.microsoft.com/office/drawing/2014/main" id="{537791DB-76CE-4AFD-8CDD-CAAFBE8CA1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2416" y="4845310"/>
                      <a:ext cx="239417" cy="1930"/>
                    </a:xfrm>
                    <a:custGeom>
                      <a:avLst/>
                      <a:gdLst>
                        <a:gd name="connsiteX0" fmla="*/ 239417 w 239417"/>
                        <a:gd name="connsiteY0" fmla="*/ 965 h 1930"/>
                        <a:gd name="connsiteX1" fmla="*/ 0 w 239417"/>
                        <a:gd name="connsiteY1" fmla="*/ 965 h 1930"/>
                        <a:gd name="connsiteX2" fmla="*/ 239417 w 239417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39417" h="1930">
                          <a:moveTo>
                            <a:pt x="239417" y="965"/>
                          </a:moveTo>
                          <a:cubicBezTo>
                            <a:pt x="159612" y="2253"/>
                            <a:pt x="79806" y="2253"/>
                            <a:pt x="0" y="965"/>
                          </a:cubicBezTo>
                          <a:cubicBezTo>
                            <a:pt x="79806" y="-322"/>
                            <a:pt x="159612" y="-322"/>
                            <a:pt x="239417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59" name="Freeform: Shape 1058">
                      <a:extLst>
                        <a:ext uri="{FF2B5EF4-FFF2-40B4-BE49-F238E27FC236}">
                          <a16:creationId xmlns:a16="http://schemas.microsoft.com/office/drawing/2014/main" id="{5B9C6455-5A55-4CBE-8942-39A3FB0670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3059" y="4821496"/>
                      <a:ext cx="147383" cy="1448"/>
                    </a:xfrm>
                    <a:custGeom>
                      <a:avLst/>
                      <a:gdLst>
                        <a:gd name="connsiteX0" fmla="*/ 147384 w 147383"/>
                        <a:gd name="connsiteY0" fmla="*/ 965 h 1448"/>
                        <a:gd name="connsiteX1" fmla="*/ 0 w 147383"/>
                        <a:gd name="connsiteY1" fmla="*/ 965 h 1448"/>
                        <a:gd name="connsiteX2" fmla="*/ 147384 w 147383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47383" h="1448">
                          <a:moveTo>
                            <a:pt x="147384" y="965"/>
                          </a:moveTo>
                          <a:cubicBezTo>
                            <a:pt x="98470" y="1609"/>
                            <a:pt x="48913" y="1609"/>
                            <a:pt x="0" y="965"/>
                          </a:cubicBezTo>
                          <a:cubicBezTo>
                            <a:pt x="48913" y="-322"/>
                            <a:pt x="97827" y="-322"/>
                            <a:pt x="147384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0" name="Freeform: Shape 1059">
                      <a:extLst>
                        <a:ext uri="{FF2B5EF4-FFF2-40B4-BE49-F238E27FC236}">
                          <a16:creationId xmlns:a16="http://schemas.microsoft.com/office/drawing/2014/main" id="{C926D81B-DC77-412D-9A64-B7337D288C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88658" y="4887787"/>
                      <a:ext cx="191791" cy="1448"/>
                    </a:xfrm>
                    <a:custGeom>
                      <a:avLst/>
                      <a:gdLst>
                        <a:gd name="connsiteX0" fmla="*/ 191791 w 191791"/>
                        <a:gd name="connsiteY0" fmla="*/ 965 h 1448"/>
                        <a:gd name="connsiteX1" fmla="*/ 0 w 191791"/>
                        <a:gd name="connsiteY1" fmla="*/ 965 h 1448"/>
                        <a:gd name="connsiteX2" fmla="*/ 191791 w 191791"/>
                        <a:gd name="connsiteY2" fmla="*/ 965 h 14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91791" h="1448">
                          <a:moveTo>
                            <a:pt x="191791" y="965"/>
                          </a:moveTo>
                          <a:cubicBezTo>
                            <a:pt x="128076" y="1609"/>
                            <a:pt x="63716" y="1609"/>
                            <a:pt x="0" y="965"/>
                          </a:cubicBezTo>
                          <a:cubicBezTo>
                            <a:pt x="63716" y="-322"/>
                            <a:pt x="127432" y="-322"/>
                            <a:pt x="191791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061" name="Freeform: Shape 1060">
                      <a:extLst>
                        <a:ext uri="{FF2B5EF4-FFF2-40B4-BE49-F238E27FC236}">
                          <a16:creationId xmlns:a16="http://schemas.microsoft.com/office/drawing/2014/main" id="{B9CB8CBD-CA6E-4176-B05A-9074CB2C56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88415" y="4851746"/>
                      <a:ext cx="101044" cy="1930"/>
                    </a:xfrm>
                    <a:custGeom>
                      <a:avLst/>
                      <a:gdLst>
                        <a:gd name="connsiteX0" fmla="*/ 101044 w 101044"/>
                        <a:gd name="connsiteY0" fmla="*/ 965 h 1930"/>
                        <a:gd name="connsiteX1" fmla="*/ 0 w 101044"/>
                        <a:gd name="connsiteY1" fmla="*/ 965 h 1930"/>
                        <a:gd name="connsiteX2" fmla="*/ 101044 w 101044"/>
                        <a:gd name="connsiteY2" fmla="*/ 965 h 19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101044" h="1930">
                          <a:moveTo>
                            <a:pt x="101044" y="965"/>
                          </a:moveTo>
                          <a:cubicBezTo>
                            <a:pt x="67578" y="2253"/>
                            <a:pt x="33467" y="2253"/>
                            <a:pt x="0" y="965"/>
                          </a:cubicBezTo>
                          <a:cubicBezTo>
                            <a:pt x="33467" y="-322"/>
                            <a:pt x="66934" y="-322"/>
                            <a:pt x="101044" y="965"/>
                          </a:cubicBezTo>
                          <a:close/>
                        </a:path>
                      </a:pathLst>
                    </a:custGeom>
                    <a:solidFill>
                      <a:srgbClr val="A79E9D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1930E2D2-ABBA-4EAF-8669-A71DB791608F}"/>
                      </a:ext>
                    </a:extLst>
                  </p:cNvPr>
                  <p:cNvSpPr/>
                  <p:nvPr/>
                </p:nvSpPr>
                <p:spPr>
                  <a:xfrm>
                    <a:off x="7502416" y="4815383"/>
                    <a:ext cx="405465" cy="91390"/>
                  </a:xfrm>
                  <a:custGeom>
                    <a:avLst/>
                    <a:gdLst>
                      <a:gd name="connsiteX0" fmla="*/ 350760 w 405465"/>
                      <a:gd name="connsiteY0" fmla="*/ 78519 h 91390"/>
                      <a:gd name="connsiteX1" fmla="*/ 393880 w 405465"/>
                      <a:gd name="connsiteY1" fmla="*/ 45695 h 91390"/>
                      <a:gd name="connsiteX2" fmla="*/ 348829 w 405465"/>
                      <a:gd name="connsiteY2" fmla="*/ 0 h 91390"/>
                      <a:gd name="connsiteX3" fmla="*/ 360414 w 405465"/>
                      <a:gd name="connsiteY3" fmla="*/ 0 h 91390"/>
                      <a:gd name="connsiteX4" fmla="*/ 405465 w 405465"/>
                      <a:gd name="connsiteY4" fmla="*/ 45695 h 91390"/>
                      <a:gd name="connsiteX5" fmla="*/ 360414 w 405465"/>
                      <a:gd name="connsiteY5" fmla="*/ 91391 h 91390"/>
                      <a:gd name="connsiteX6" fmla="*/ 0 w 405465"/>
                      <a:gd name="connsiteY6" fmla="*/ 91391 h 91390"/>
                      <a:gd name="connsiteX7" fmla="*/ 0 w 405465"/>
                      <a:gd name="connsiteY7" fmla="*/ 78519 h 91390"/>
                      <a:gd name="connsiteX8" fmla="*/ 350760 w 405465"/>
                      <a:gd name="connsiteY8" fmla="*/ 78519 h 91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05465" h="91390">
                        <a:moveTo>
                          <a:pt x="350760" y="78519"/>
                        </a:moveTo>
                        <a:cubicBezTo>
                          <a:pt x="383583" y="78519"/>
                          <a:pt x="393880" y="55349"/>
                          <a:pt x="393880" y="45695"/>
                        </a:cubicBezTo>
                        <a:cubicBezTo>
                          <a:pt x="393880" y="20595"/>
                          <a:pt x="373929" y="0"/>
                          <a:pt x="348829" y="0"/>
                        </a:cubicBezTo>
                        <a:lnTo>
                          <a:pt x="360414" y="0"/>
                        </a:lnTo>
                        <a:cubicBezTo>
                          <a:pt x="385514" y="0"/>
                          <a:pt x="405465" y="20595"/>
                          <a:pt x="405465" y="45695"/>
                        </a:cubicBezTo>
                        <a:cubicBezTo>
                          <a:pt x="405465" y="70796"/>
                          <a:pt x="385514" y="91391"/>
                          <a:pt x="360414" y="91391"/>
                        </a:cubicBezTo>
                        <a:lnTo>
                          <a:pt x="0" y="91391"/>
                        </a:lnTo>
                        <a:lnTo>
                          <a:pt x="0" y="78519"/>
                        </a:lnTo>
                        <a:lnTo>
                          <a:pt x="350760" y="78519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383351" y="5073464"/>
                  <a:ext cx="649388" cy="116491"/>
                  <a:chOff x="7383351" y="5073464"/>
                  <a:chExt cx="649388" cy="116491"/>
                </a:xfrm>
              </p:grpSpPr>
              <p:sp>
                <p:nvSpPr>
                  <p:cNvPr id="1064" name="Freeform: Shape 1063">
                    <a:extLst>
                      <a:ext uri="{FF2B5EF4-FFF2-40B4-BE49-F238E27FC236}">
                        <a16:creationId xmlns:a16="http://schemas.microsoft.com/office/drawing/2014/main" id="{2F80A6E5-4762-4FC7-BA3A-307418EE8831}"/>
                      </a:ext>
                    </a:extLst>
                  </p:cNvPr>
                  <p:cNvSpPr/>
                  <p:nvPr/>
                </p:nvSpPr>
                <p:spPr>
                  <a:xfrm>
                    <a:off x="7383351" y="5073464"/>
                    <a:ext cx="649388" cy="115847"/>
                  </a:xfrm>
                  <a:custGeom>
                    <a:avLst/>
                    <a:gdLst>
                      <a:gd name="connsiteX0" fmla="*/ 12228 w 649388"/>
                      <a:gd name="connsiteY0" fmla="*/ 115847 h 115847"/>
                      <a:gd name="connsiteX1" fmla="*/ 0 w 649388"/>
                      <a:gd name="connsiteY1" fmla="*/ 57924 h 115847"/>
                      <a:gd name="connsiteX2" fmla="*/ 12228 w 649388"/>
                      <a:gd name="connsiteY2" fmla="*/ 0 h 115847"/>
                      <a:gd name="connsiteX3" fmla="*/ 642309 w 649388"/>
                      <a:gd name="connsiteY3" fmla="*/ 0 h 115847"/>
                      <a:gd name="connsiteX4" fmla="*/ 649388 w 649388"/>
                      <a:gd name="connsiteY4" fmla="*/ 57924 h 115847"/>
                      <a:gd name="connsiteX5" fmla="*/ 642309 w 649388"/>
                      <a:gd name="connsiteY5" fmla="*/ 115847 h 115847"/>
                      <a:gd name="connsiteX6" fmla="*/ 12228 w 649388"/>
                      <a:gd name="connsiteY6" fmla="*/ 115847 h 115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49388" h="115847">
                        <a:moveTo>
                          <a:pt x="12228" y="115847"/>
                        </a:moveTo>
                        <a:cubicBezTo>
                          <a:pt x="12228" y="115847"/>
                          <a:pt x="0" y="90747"/>
                          <a:pt x="0" y="57924"/>
                        </a:cubicBezTo>
                        <a:cubicBezTo>
                          <a:pt x="0" y="25100"/>
                          <a:pt x="12228" y="0"/>
                          <a:pt x="12228" y="0"/>
                        </a:cubicBezTo>
                        <a:lnTo>
                          <a:pt x="642309" y="0"/>
                        </a:lnTo>
                        <a:cubicBezTo>
                          <a:pt x="642309" y="0"/>
                          <a:pt x="649388" y="14159"/>
                          <a:pt x="649388" y="57924"/>
                        </a:cubicBezTo>
                        <a:cubicBezTo>
                          <a:pt x="649388" y="101688"/>
                          <a:pt x="642309" y="115847"/>
                          <a:pt x="642309" y="115847"/>
                        </a:cubicBezTo>
                        <a:lnTo>
                          <a:pt x="12228" y="115847"/>
                        </a:lnTo>
                        <a:close/>
                      </a:path>
                    </a:pathLst>
                  </a:custGeom>
                  <a:solidFill>
                    <a:srgbClr val="D12E1A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20DD3EE3-443D-4572-B2B2-3D644C6184A2}"/>
                      </a:ext>
                    </a:extLst>
                  </p:cNvPr>
                  <p:cNvSpPr/>
                  <p:nvPr/>
                </p:nvSpPr>
                <p:spPr>
                  <a:xfrm>
                    <a:off x="7916248" y="5103070"/>
                    <a:ext cx="56635" cy="56636"/>
                  </a:xfrm>
                  <a:custGeom>
                    <a:avLst/>
                    <a:gdLst>
                      <a:gd name="connsiteX0" fmla="*/ 28318 w 56635"/>
                      <a:gd name="connsiteY0" fmla="*/ 56636 h 56636"/>
                      <a:gd name="connsiteX1" fmla="*/ 0 w 56635"/>
                      <a:gd name="connsiteY1" fmla="*/ 28318 h 56636"/>
                      <a:gd name="connsiteX2" fmla="*/ 28318 w 56635"/>
                      <a:gd name="connsiteY2" fmla="*/ 0 h 56636"/>
                      <a:gd name="connsiteX3" fmla="*/ 56636 w 56635"/>
                      <a:gd name="connsiteY3" fmla="*/ 28318 h 56636"/>
                      <a:gd name="connsiteX4" fmla="*/ 28318 w 56635"/>
                      <a:gd name="connsiteY4" fmla="*/ 56636 h 566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635" h="56636">
                        <a:moveTo>
                          <a:pt x="28318" y="56636"/>
                        </a:moveTo>
                        <a:cubicBezTo>
                          <a:pt x="12872" y="56636"/>
                          <a:pt x="0" y="43764"/>
                          <a:pt x="0" y="28318"/>
                        </a:cubicBezTo>
                        <a:cubicBezTo>
                          <a:pt x="0" y="12872"/>
                          <a:pt x="12872" y="0"/>
                          <a:pt x="28318" y="0"/>
                        </a:cubicBezTo>
                        <a:cubicBezTo>
                          <a:pt x="43764" y="0"/>
                          <a:pt x="56636" y="12872"/>
                          <a:pt x="56636" y="28318"/>
                        </a:cubicBezTo>
                        <a:cubicBezTo>
                          <a:pt x="56636" y="44408"/>
                          <a:pt x="43764" y="56636"/>
                          <a:pt x="28318" y="56636"/>
                        </a:cubicBezTo>
                        <a:close/>
                      </a:path>
                    </a:pathLst>
                  </a:custGeom>
                  <a:solidFill>
                    <a:srgbClr val="98240E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6" name="Freeform: Shape 1065">
                    <a:extLst>
                      <a:ext uri="{FF2B5EF4-FFF2-40B4-BE49-F238E27FC236}">
                        <a16:creationId xmlns:a16="http://schemas.microsoft.com/office/drawing/2014/main" id="{AA06AB79-07B3-4EC1-AE24-FF325ABF54D4}"/>
                      </a:ext>
                    </a:extLst>
                  </p:cNvPr>
                  <p:cNvSpPr/>
                  <p:nvPr/>
                </p:nvSpPr>
                <p:spPr>
                  <a:xfrm>
                    <a:off x="7979964" y="5074108"/>
                    <a:ext cx="34110" cy="115847"/>
                  </a:xfrm>
                  <a:custGeom>
                    <a:avLst/>
                    <a:gdLst>
                      <a:gd name="connsiteX0" fmla="*/ 34111 w 34110"/>
                      <a:gd name="connsiteY0" fmla="*/ 57924 h 115847"/>
                      <a:gd name="connsiteX1" fmla="*/ 27031 w 34110"/>
                      <a:gd name="connsiteY1" fmla="*/ 0 h 115847"/>
                      <a:gd name="connsiteX2" fmla="*/ 0 w 34110"/>
                      <a:gd name="connsiteY2" fmla="*/ 0 h 115847"/>
                      <a:gd name="connsiteX3" fmla="*/ 7080 w 34110"/>
                      <a:gd name="connsiteY3" fmla="*/ 57924 h 115847"/>
                      <a:gd name="connsiteX4" fmla="*/ 0 w 34110"/>
                      <a:gd name="connsiteY4" fmla="*/ 115847 h 115847"/>
                      <a:gd name="connsiteX5" fmla="*/ 27031 w 34110"/>
                      <a:gd name="connsiteY5" fmla="*/ 115847 h 115847"/>
                      <a:gd name="connsiteX6" fmla="*/ 34111 w 34110"/>
                      <a:gd name="connsiteY6" fmla="*/ 57924 h 115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110" h="115847">
                        <a:moveTo>
                          <a:pt x="34111" y="57924"/>
                        </a:moveTo>
                        <a:cubicBezTo>
                          <a:pt x="34111" y="14159"/>
                          <a:pt x="27031" y="0"/>
                          <a:pt x="27031" y="0"/>
                        </a:cubicBezTo>
                        <a:lnTo>
                          <a:pt x="0" y="0"/>
                        </a:lnTo>
                        <a:cubicBezTo>
                          <a:pt x="0" y="0"/>
                          <a:pt x="7080" y="14159"/>
                          <a:pt x="7080" y="57924"/>
                        </a:cubicBezTo>
                        <a:cubicBezTo>
                          <a:pt x="7080" y="101688"/>
                          <a:pt x="0" y="115847"/>
                          <a:pt x="0" y="115847"/>
                        </a:cubicBezTo>
                        <a:lnTo>
                          <a:pt x="27031" y="115847"/>
                        </a:lnTo>
                        <a:cubicBezTo>
                          <a:pt x="27675" y="115203"/>
                          <a:pt x="34111" y="101688"/>
                          <a:pt x="34111" y="57924"/>
                        </a:cubicBezTo>
                        <a:close/>
                      </a:path>
                    </a:pathLst>
                  </a:custGeom>
                  <a:solidFill>
                    <a:srgbClr val="98240E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7" name="Freeform: Shape 1066">
                    <a:extLst>
                      <a:ext uri="{FF2B5EF4-FFF2-40B4-BE49-F238E27FC236}">
                        <a16:creationId xmlns:a16="http://schemas.microsoft.com/office/drawing/2014/main" id="{F52F19FC-4A0C-4779-9029-D560E49683D6}"/>
                      </a:ext>
                    </a:extLst>
                  </p:cNvPr>
                  <p:cNvSpPr/>
                  <p:nvPr/>
                </p:nvSpPr>
                <p:spPr>
                  <a:xfrm>
                    <a:off x="7425828" y="5074108"/>
                    <a:ext cx="34110" cy="115847"/>
                  </a:xfrm>
                  <a:custGeom>
                    <a:avLst/>
                    <a:gdLst>
                      <a:gd name="connsiteX0" fmla="*/ 0 w 34110"/>
                      <a:gd name="connsiteY0" fmla="*/ 57924 h 115847"/>
                      <a:gd name="connsiteX1" fmla="*/ 7079 w 34110"/>
                      <a:gd name="connsiteY1" fmla="*/ 0 h 115847"/>
                      <a:gd name="connsiteX2" fmla="*/ 34111 w 34110"/>
                      <a:gd name="connsiteY2" fmla="*/ 0 h 115847"/>
                      <a:gd name="connsiteX3" fmla="*/ 27031 w 34110"/>
                      <a:gd name="connsiteY3" fmla="*/ 57924 h 115847"/>
                      <a:gd name="connsiteX4" fmla="*/ 34111 w 34110"/>
                      <a:gd name="connsiteY4" fmla="*/ 115847 h 115847"/>
                      <a:gd name="connsiteX5" fmla="*/ 7079 w 34110"/>
                      <a:gd name="connsiteY5" fmla="*/ 115847 h 115847"/>
                      <a:gd name="connsiteX6" fmla="*/ 0 w 34110"/>
                      <a:gd name="connsiteY6" fmla="*/ 57924 h 115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4110" h="115847">
                        <a:moveTo>
                          <a:pt x="0" y="57924"/>
                        </a:moveTo>
                        <a:cubicBezTo>
                          <a:pt x="0" y="14159"/>
                          <a:pt x="7079" y="0"/>
                          <a:pt x="7079" y="0"/>
                        </a:cubicBezTo>
                        <a:lnTo>
                          <a:pt x="34111" y="0"/>
                        </a:lnTo>
                        <a:cubicBezTo>
                          <a:pt x="34111" y="0"/>
                          <a:pt x="27031" y="14159"/>
                          <a:pt x="27031" y="57924"/>
                        </a:cubicBezTo>
                        <a:cubicBezTo>
                          <a:pt x="27031" y="101688"/>
                          <a:pt x="34111" y="115847"/>
                          <a:pt x="34111" y="115847"/>
                        </a:cubicBezTo>
                        <a:lnTo>
                          <a:pt x="7079" y="115847"/>
                        </a:lnTo>
                        <a:cubicBezTo>
                          <a:pt x="6436" y="115203"/>
                          <a:pt x="0" y="101688"/>
                          <a:pt x="0" y="57924"/>
                        </a:cubicBezTo>
                        <a:close/>
                      </a:path>
                    </a:pathLst>
                  </a:custGeom>
                  <a:solidFill>
                    <a:srgbClr val="98240E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8" name="Freeform: Shape 1067">
                    <a:extLst>
                      <a:ext uri="{FF2B5EF4-FFF2-40B4-BE49-F238E27FC236}">
                        <a16:creationId xmlns:a16="http://schemas.microsoft.com/office/drawing/2014/main" id="{D24E2E48-57FB-4529-9890-C1FC843EBD85}"/>
                      </a:ext>
                    </a:extLst>
                  </p:cNvPr>
                  <p:cNvSpPr/>
                  <p:nvPr/>
                </p:nvSpPr>
                <p:spPr>
                  <a:xfrm>
                    <a:off x="7400727" y="5074108"/>
                    <a:ext cx="20595" cy="115847"/>
                  </a:xfrm>
                  <a:custGeom>
                    <a:avLst/>
                    <a:gdLst>
                      <a:gd name="connsiteX0" fmla="*/ 0 w 20595"/>
                      <a:gd name="connsiteY0" fmla="*/ 57924 h 115847"/>
                      <a:gd name="connsiteX1" fmla="*/ 7080 w 20595"/>
                      <a:gd name="connsiteY1" fmla="*/ 0 h 115847"/>
                      <a:gd name="connsiteX2" fmla="*/ 20596 w 20595"/>
                      <a:gd name="connsiteY2" fmla="*/ 0 h 115847"/>
                      <a:gd name="connsiteX3" fmla="*/ 13516 w 20595"/>
                      <a:gd name="connsiteY3" fmla="*/ 57924 h 115847"/>
                      <a:gd name="connsiteX4" fmla="*/ 20596 w 20595"/>
                      <a:gd name="connsiteY4" fmla="*/ 115847 h 115847"/>
                      <a:gd name="connsiteX5" fmla="*/ 7080 w 20595"/>
                      <a:gd name="connsiteY5" fmla="*/ 115847 h 115847"/>
                      <a:gd name="connsiteX6" fmla="*/ 0 w 20595"/>
                      <a:gd name="connsiteY6" fmla="*/ 57924 h 1158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595" h="115847">
                        <a:moveTo>
                          <a:pt x="0" y="57924"/>
                        </a:moveTo>
                        <a:cubicBezTo>
                          <a:pt x="0" y="14159"/>
                          <a:pt x="7080" y="0"/>
                          <a:pt x="7080" y="0"/>
                        </a:cubicBezTo>
                        <a:lnTo>
                          <a:pt x="20596" y="0"/>
                        </a:lnTo>
                        <a:cubicBezTo>
                          <a:pt x="20596" y="0"/>
                          <a:pt x="13516" y="14159"/>
                          <a:pt x="13516" y="57924"/>
                        </a:cubicBezTo>
                        <a:cubicBezTo>
                          <a:pt x="13516" y="101688"/>
                          <a:pt x="20596" y="115847"/>
                          <a:pt x="20596" y="115847"/>
                        </a:cubicBezTo>
                        <a:lnTo>
                          <a:pt x="7080" y="115847"/>
                        </a:lnTo>
                        <a:cubicBezTo>
                          <a:pt x="7080" y="115203"/>
                          <a:pt x="0" y="101688"/>
                          <a:pt x="0" y="57924"/>
                        </a:cubicBezTo>
                        <a:close/>
                      </a:path>
                    </a:pathLst>
                  </a:custGeom>
                  <a:solidFill>
                    <a:srgbClr val="98240E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9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27115" y="4501308"/>
                  <a:ext cx="562502" cy="99113"/>
                  <a:chOff x="7427115" y="4501308"/>
                  <a:chExt cx="562502" cy="99113"/>
                </a:xfrm>
              </p:grpSpPr>
              <p:sp>
                <p:nvSpPr>
                  <p:cNvPr id="1070" name="Freeform: Shape 1069">
                    <a:extLst>
                      <a:ext uri="{FF2B5EF4-FFF2-40B4-BE49-F238E27FC236}">
                        <a16:creationId xmlns:a16="http://schemas.microsoft.com/office/drawing/2014/main" id="{5DC50E12-B446-463B-B125-44A15F941AF7}"/>
                      </a:ext>
                    </a:extLst>
                  </p:cNvPr>
                  <p:cNvSpPr/>
                  <p:nvPr/>
                </p:nvSpPr>
                <p:spPr>
                  <a:xfrm>
                    <a:off x="7427115" y="4501308"/>
                    <a:ext cx="562502" cy="99113"/>
                  </a:xfrm>
                  <a:custGeom>
                    <a:avLst/>
                    <a:gdLst>
                      <a:gd name="connsiteX0" fmla="*/ 10297 w 562502"/>
                      <a:gd name="connsiteY0" fmla="*/ 99114 h 99113"/>
                      <a:gd name="connsiteX1" fmla="*/ 0 w 562502"/>
                      <a:gd name="connsiteY1" fmla="*/ 49557 h 99113"/>
                      <a:gd name="connsiteX2" fmla="*/ 10297 w 562502"/>
                      <a:gd name="connsiteY2" fmla="*/ 0 h 99113"/>
                      <a:gd name="connsiteX3" fmla="*/ 556710 w 562502"/>
                      <a:gd name="connsiteY3" fmla="*/ 0 h 99113"/>
                      <a:gd name="connsiteX4" fmla="*/ 562502 w 562502"/>
                      <a:gd name="connsiteY4" fmla="*/ 49557 h 99113"/>
                      <a:gd name="connsiteX5" fmla="*/ 556710 w 562502"/>
                      <a:gd name="connsiteY5" fmla="*/ 99114 h 99113"/>
                      <a:gd name="connsiteX6" fmla="*/ 10297 w 562502"/>
                      <a:gd name="connsiteY6" fmla="*/ 99114 h 99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62502" h="99113">
                        <a:moveTo>
                          <a:pt x="10297" y="99114"/>
                        </a:moveTo>
                        <a:cubicBezTo>
                          <a:pt x="10297" y="99114"/>
                          <a:pt x="0" y="77875"/>
                          <a:pt x="0" y="49557"/>
                        </a:cubicBezTo>
                        <a:cubicBezTo>
                          <a:pt x="0" y="21882"/>
                          <a:pt x="10297" y="0"/>
                          <a:pt x="10297" y="0"/>
                        </a:cubicBezTo>
                        <a:lnTo>
                          <a:pt x="556710" y="0"/>
                        </a:lnTo>
                        <a:cubicBezTo>
                          <a:pt x="556710" y="0"/>
                          <a:pt x="562502" y="11585"/>
                          <a:pt x="562502" y="49557"/>
                        </a:cubicBezTo>
                        <a:cubicBezTo>
                          <a:pt x="562502" y="86885"/>
                          <a:pt x="556710" y="99114"/>
                          <a:pt x="556710" y="99114"/>
                        </a:cubicBezTo>
                        <a:lnTo>
                          <a:pt x="10297" y="99114"/>
                        </a:lnTo>
                        <a:close/>
                      </a:path>
                    </a:pathLst>
                  </a:custGeom>
                  <a:solidFill>
                    <a:srgbClr val="662482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1" name="Freeform: Shape 1070">
                    <a:extLst>
                      <a:ext uri="{FF2B5EF4-FFF2-40B4-BE49-F238E27FC236}">
                        <a16:creationId xmlns:a16="http://schemas.microsoft.com/office/drawing/2014/main" id="{092D592D-6680-4ABC-9F58-080EAA9C4E7E}"/>
                      </a:ext>
                    </a:extLst>
                  </p:cNvPr>
                  <p:cNvSpPr/>
                  <p:nvPr/>
                </p:nvSpPr>
                <p:spPr>
                  <a:xfrm>
                    <a:off x="7916248" y="4501308"/>
                    <a:ext cx="45051" cy="99113"/>
                  </a:xfrm>
                  <a:custGeom>
                    <a:avLst/>
                    <a:gdLst>
                      <a:gd name="connsiteX0" fmla="*/ 26387 w 45051"/>
                      <a:gd name="connsiteY0" fmla="*/ 99114 h 99113"/>
                      <a:gd name="connsiteX1" fmla="*/ 29605 w 45051"/>
                      <a:gd name="connsiteY1" fmla="*/ 86885 h 99113"/>
                      <a:gd name="connsiteX2" fmla="*/ 45052 w 45051"/>
                      <a:gd name="connsiteY2" fmla="*/ 49557 h 99113"/>
                      <a:gd name="connsiteX3" fmla="*/ 29605 w 45051"/>
                      <a:gd name="connsiteY3" fmla="*/ 12228 h 99113"/>
                      <a:gd name="connsiteX4" fmla="*/ 26387 w 45051"/>
                      <a:gd name="connsiteY4" fmla="*/ 0 h 99113"/>
                      <a:gd name="connsiteX5" fmla="*/ 3218 w 45051"/>
                      <a:gd name="connsiteY5" fmla="*/ 0 h 99113"/>
                      <a:gd name="connsiteX6" fmla="*/ 7723 w 45051"/>
                      <a:gd name="connsiteY6" fmla="*/ 19308 h 99113"/>
                      <a:gd name="connsiteX7" fmla="*/ 0 w 45051"/>
                      <a:gd name="connsiteY7" fmla="*/ 49557 h 99113"/>
                      <a:gd name="connsiteX8" fmla="*/ 7723 w 45051"/>
                      <a:gd name="connsiteY8" fmla="*/ 79806 h 99113"/>
                      <a:gd name="connsiteX9" fmla="*/ 3218 w 45051"/>
                      <a:gd name="connsiteY9" fmla="*/ 99114 h 99113"/>
                      <a:gd name="connsiteX10" fmla="*/ 26387 w 45051"/>
                      <a:gd name="connsiteY10" fmla="*/ 99114 h 99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5051" h="99113">
                        <a:moveTo>
                          <a:pt x="26387" y="99114"/>
                        </a:moveTo>
                        <a:cubicBezTo>
                          <a:pt x="26387" y="99114"/>
                          <a:pt x="28318" y="95896"/>
                          <a:pt x="29605" y="86885"/>
                        </a:cubicBezTo>
                        <a:cubicBezTo>
                          <a:pt x="38616" y="81736"/>
                          <a:pt x="45052" y="66934"/>
                          <a:pt x="45052" y="49557"/>
                        </a:cubicBezTo>
                        <a:cubicBezTo>
                          <a:pt x="45052" y="32180"/>
                          <a:pt x="38616" y="17377"/>
                          <a:pt x="29605" y="12228"/>
                        </a:cubicBezTo>
                        <a:cubicBezTo>
                          <a:pt x="28318" y="3218"/>
                          <a:pt x="26387" y="0"/>
                          <a:pt x="26387" y="0"/>
                        </a:cubicBezTo>
                        <a:lnTo>
                          <a:pt x="3218" y="0"/>
                        </a:lnTo>
                        <a:cubicBezTo>
                          <a:pt x="3218" y="0"/>
                          <a:pt x="5792" y="5149"/>
                          <a:pt x="7723" y="19308"/>
                        </a:cubicBezTo>
                        <a:cubicBezTo>
                          <a:pt x="2574" y="26387"/>
                          <a:pt x="0" y="37328"/>
                          <a:pt x="0" y="49557"/>
                        </a:cubicBezTo>
                        <a:cubicBezTo>
                          <a:pt x="0" y="61785"/>
                          <a:pt x="3218" y="72082"/>
                          <a:pt x="7723" y="79806"/>
                        </a:cubicBezTo>
                        <a:cubicBezTo>
                          <a:pt x="5792" y="93965"/>
                          <a:pt x="3218" y="99114"/>
                          <a:pt x="3218" y="99114"/>
                        </a:cubicBezTo>
                        <a:lnTo>
                          <a:pt x="26387" y="99114"/>
                        </a:lnTo>
                        <a:close/>
                      </a:path>
                    </a:pathLst>
                  </a:custGeom>
                  <a:solidFill>
                    <a:srgbClr val="7A4996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2" name="Freeform: Shape 1071">
                    <a:extLst>
                      <a:ext uri="{FF2B5EF4-FFF2-40B4-BE49-F238E27FC236}">
                        <a16:creationId xmlns:a16="http://schemas.microsoft.com/office/drawing/2014/main" id="{A38C2403-BA61-4F31-8578-334C143591E7}"/>
                      </a:ext>
                    </a:extLst>
                  </p:cNvPr>
                  <p:cNvSpPr/>
                  <p:nvPr/>
                </p:nvSpPr>
                <p:spPr>
                  <a:xfrm>
                    <a:off x="7463157" y="4501308"/>
                    <a:ext cx="28961" cy="99113"/>
                  </a:xfrm>
                  <a:custGeom>
                    <a:avLst/>
                    <a:gdLst>
                      <a:gd name="connsiteX0" fmla="*/ 0 w 28961"/>
                      <a:gd name="connsiteY0" fmla="*/ 49557 h 99113"/>
                      <a:gd name="connsiteX1" fmla="*/ 5793 w 28961"/>
                      <a:gd name="connsiteY1" fmla="*/ 0 h 99113"/>
                      <a:gd name="connsiteX2" fmla="*/ 28962 w 28961"/>
                      <a:gd name="connsiteY2" fmla="*/ 0 h 99113"/>
                      <a:gd name="connsiteX3" fmla="*/ 23169 w 28961"/>
                      <a:gd name="connsiteY3" fmla="*/ 49557 h 99113"/>
                      <a:gd name="connsiteX4" fmla="*/ 28962 w 28961"/>
                      <a:gd name="connsiteY4" fmla="*/ 99114 h 99113"/>
                      <a:gd name="connsiteX5" fmla="*/ 5793 w 28961"/>
                      <a:gd name="connsiteY5" fmla="*/ 99114 h 99113"/>
                      <a:gd name="connsiteX6" fmla="*/ 0 w 28961"/>
                      <a:gd name="connsiteY6" fmla="*/ 49557 h 99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8961" h="99113">
                        <a:moveTo>
                          <a:pt x="0" y="49557"/>
                        </a:moveTo>
                        <a:cubicBezTo>
                          <a:pt x="0" y="12228"/>
                          <a:pt x="5793" y="0"/>
                          <a:pt x="5793" y="0"/>
                        </a:cubicBezTo>
                        <a:lnTo>
                          <a:pt x="28962" y="0"/>
                        </a:lnTo>
                        <a:cubicBezTo>
                          <a:pt x="28962" y="0"/>
                          <a:pt x="23169" y="11585"/>
                          <a:pt x="23169" y="49557"/>
                        </a:cubicBezTo>
                        <a:cubicBezTo>
                          <a:pt x="23169" y="86885"/>
                          <a:pt x="28962" y="99114"/>
                          <a:pt x="28962" y="99114"/>
                        </a:cubicBezTo>
                        <a:lnTo>
                          <a:pt x="5793" y="99114"/>
                        </a:lnTo>
                        <a:cubicBezTo>
                          <a:pt x="5793" y="99114"/>
                          <a:pt x="0" y="87529"/>
                          <a:pt x="0" y="49557"/>
                        </a:cubicBezTo>
                        <a:close/>
                      </a:path>
                    </a:pathLst>
                  </a:custGeom>
                  <a:solidFill>
                    <a:srgbClr val="7A4996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3" name="Freeform: Shape 1072">
                    <a:extLst>
                      <a:ext uri="{FF2B5EF4-FFF2-40B4-BE49-F238E27FC236}">
                        <a16:creationId xmlns:a16="http://schemas.microsoft.com/office/drawing/2014/main" id="{DD89E3D3-05CE-4F5D-B606-B804560E2650}"/>
                      </a:ext>
                    </a:extLst>
                  </p:cNvPr>
                  <p:cNvSpPr/>
                  <p:nvPr/>
                </p:nvSpPr>
                <p:spPr>
                  <a:xfrm>
                    <a:off x="7441274" y="4501308"/>
                    <a:ext cx="17376" cy="99113"/>
                  </a:xfrm>
                  <a:custGeom>
                    <a:avLst/>
                    <a:gdLst>
                      <a:gd name="connsiteX0" fmla="*/ 0 w 17376"/>
                      <a:gd name="connsiteY0" fmla="*/ 49557 h 99113"/>
                      <a:gd name="connsiteX1" fmla="*/ 5793 w 17376"/>
                      <a:gd name="connsiteY1" fmla="*/ 0 h 99113"/>
                      <a:gd name="connsiteX2" fmla="*/ 17377 w 17376"/>
                      <a:gd name="connsiteY2" fmla="*/ 0 h 99113"/>
                      <a:gd name="connsiteX3" fmla="*/ 11585 w 17376"/>
                      <a:gd name="connsiteY3" fmla="*/ 49557 h 99113"/>
                      <a:gd name="connsiteX4" fmla="*/ 17377 w 17376"/>
                      <a:gd name="connsiteY4" fmla="*/ 99114 h 99113"/>
                      <a:gd name="connsiteX5" fmla="*/ 5793 w 17376"/>
                      <a:gd name="connsiteY5" fmla="*/ 99114 h 99113"/>
                      <a:gd name="connsiteX6" fmla="*/ 0 w 17376"/>
                      <a:gd name="connsiteY6" fmla="*/ 49557 h 99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376" h="99113">
                        <a:moveTo>
                          <a:pt x="0" y="49557"/>
                        </a:moveTo>
                        <a:cubicBezTo>
                          <a:pt x="0" y="12228"/>
                          <a:pt x="5793" y="0"/>
                          <a:pt x="5793" y="0"/>
                        </a:cubicBezTo>
                        <a:lnTo>
                          <a:pt x="17377" y="0"/>
                        </a:lnTo>
                        <a:cubicBezTo>
                          <a:pt x="17377" y="0"/>
                          <a:pt x="11585" y="11585"/>
                          <a:pt x="11585" y="49557"/>
                        </a:cubicBezTo>
                        <a:cubicBezTo>
                          <a:pt x="11585" y="86885"/>
                          <a:pt x="17377" y="99114"/>
                          <a:pt x="17377" y="99114"/>
                        </a:cubicBezTo>
                        <a:lnTo>
                          <a:pt x="5793" y="99114"/>
                        </a:lnTo>
                        <a:cubicBezTo>
                          <a:pt x="6436" y="99114"/>
                          <a:pt x="0" y="87529"/>
                          <a:pt x="0" y="49557"/>
                        </a:cubicBezTo>
                        <a:close/>
                      </a:path>
                    </a:pathLst>
                  </a:custGeom>
                  <a:solidFill>
                    <a:srgbClr val="7A4996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4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54146" y="3851276"/>
                  <a:ext cx="507797" cy="108767"/>
                  <a:chOff x="7454146" y="3851276"/>
                  <a:chExt cx="507797" cy="108767"/>
                </a:xfrm>
              </p:grpSpPr>
              <p:sp>
                <p:nvSpPr>
                  <p:cNvPr id="1075" name="Freeform: Shape 1074">
                    <a:extLst>
                      <a:ext uri="{FF2B5EF4-FFF2-40B4-BE49-F238E27FC236}">
                        <a16:creationId xmlns:a16="http://schemas.microsoft.com/office/drawing/2014/main" id="{BFCBB15F-5867-4539-B1C0-52108E5C8DB2}"/>
                      </a:ext>
                    </a:extLst>
                  </p:cNvPr>
                  <p:cNvSpPr/>
                  <p:nvPr/>
                </p:nvSpPr>
                <p:spPr>
                  <a:xfrm>
                    <a:off x="7454146" y="3851276"/>
                    <a:ext cx="507797" cy="108124"/>
                  </a:xfrm>
                  <a:custGeom>
                    <a:avLst/>
                    <a:gdLst>
                      <a:gd name="connsiteX0" fmla="*/ 11585 w 507797"/>
                      <a:gd name="connsiteY0" fmla="*/ 108124 h 108124"/>
                      <a:gd name="connsiteX1" fmla="*/ 0 w 507797"/>
                      <a:gd name="connsiteY1" fmla="*/ 54062 h 108124"/>
                      <a:gd name="connsiteX2" fmla="*/ 11585 w 507797"/>
                      <a:gd name="connsiteY2" fmla="*/ 0 h 108124"/>
                      <a:gd name="connsiteX3" fmla="*/ 501361 w 507797"/>
                      <a:gd name="connsiteY3" fmla="*/ 0 h 108124"/>
                      <a:gd name="connsiteX4" fmla="*/ 507797 w 507797"/>
                      <a:gd name="connsiteY4" fmla="*/ 54062 h 108124"/>
                      <a:gd name="connsiteX5" fmla="*/ 501361 w 507797"/>
                      <a:gd name="connsiteY5" fmla="*/ 108124 h 108124"/>
                      <a:gd name="connsiteX6" fmla="*/ 11585 w 507797"/>
                      <a:gd name="connsiteY6" fmla="*/ 108124 h 10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7797" h="108124">
                        <a:moveTo>
                          <a:pt x="11585" y="108124"/>
                        </a:moveTo>
                        <a:cubicBezTo>
                          <a:pt x="11585" y="108124"/>
                          <a:pt x="0" y="84954"/>
                          <a:pt x="0" y="54062"/>
                        </a:cubicBezTo>
                        <a:cubicBezTo>
                          <a:pt x="0" y="23813"/>
                          <a:pt x="11585" y="0"/>
                          <a:pt x="11585" y="0"/>
                        </a:cubicBezTo>
                        <a:lnTo>
                          <a:pt x="501361" y="0"/>
                        </a:lnTo>
                        <a:cubicBezTo>
                          <a:pt x="501361" y="0"/>
                          <a:pt x="507797" y="12872"/>
                          <a:pt x="507797" y="54062"/>
                        </a:cubicBezTo>
                        <a:cubicBezTo>
                          <a:pt x="507797" y="95252"/>
                          <a:pt x="501361" y="108124"/>
                          <a:pt x="501361" y="108124"/>
                        </a:cubicBezTo>
                        <a:lnTo>
                          <a:pt x="11585" y="108124"/>
                        </a:lnTo>
                        <a:close/>
                      </a:path>
                    </a:pathLst>
                  </a:custGeom>
                  <a:solidFill>
                    <a:srgbClr val="FABA2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6" name="Freeform: Shape 1075">
                    <a:extLst>
                      <a:ext uri="{FF2B5EF4-FFF2-40B4-BE49-F238E27FC236}">
                        <a16:creationId xmlns:a16="http://schemas.microsoft.com/office/drawing/2014/main" id="{52370806-8226-4F34-B548-A2A4B2E10572}"/>
                      </a:ext>
                    </a:extLst>
                  </p:cNvPr>
                  <p:cNvSpPr/>
                  <p:nvPr/>
                </p:nvSpPr>
                <p:spPr>
                  <a:xfrm>
                    <a:off x="7912386" y="3851919"/>
                    <a:ext cx="32179" cy="108124"/>
                  </a:xfrm>
                  <a:custGeom>
                    <a:avLst/>
                    <a:gdLst>
                      <a:gd name="connsiteX0" fmla="*/ 32180 w 32179"/>
                      <a:gd name="connsiteY0" fmla="*/ 54062 h 108124"/>
                      <a:gd name="connsiteX1" fmla="*/ 25744 w 32179"/>
                      <a:gd name="connsiteY1" fmla="*/ 0 h 108124"/>
                      <a:gd name="connsiteX2" fmla="*/ 0 w 32179"/>
                      <a:gd name="connsiteY2" fmla="*/ 0 h 108124"/>
                      <a:gd name="connsiteX3" fmla="*/ 6436 w 32179"/>
                      <a:gd name="connsiteY3" fmla="*/ 54062 h 108124"/>
                      <a:gd name="connsiteX4" fmla="*/ 0 w 32179"/>
                      <a:gd name="connsiteY4" fmla="*/ 108124 h 108124"/>
                      <a:gd name="connsiteX5" fmla="*/ 25744 w 32179"/>
                      <a:gd name="connsiteY5" fmla="*/ 108124 h 108124"/>
                      <a:gd name="connsiteX6" fmla="*/ 32180 w 32179"/>
                      <a:gd name="connsiteY6" fmla="*/ 54062 h 10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79" h="108124">
                        <a:moveTo>
                          <a:pt x="32180" y="54062"/>
                        </a:moveTo>
                        <a:cubicBezTo>
                          <a:pt x="32180" y="12872"/>
                          <a:pt x="25744" y="0"/>
                          <a:pt x="25744" y="0"/>
                        </a:cubicBezTo>
                        <a:lnTo>
                          <a:pt x="0" y="0"/>
                        </a:lnTo>
                        <a:cubicBezTo>
                          <a:pt x="0" y="0"/>
                          <a:pt x="6436" y="12872"/>
                          <a:pt x="6436" y="54062"/>
                        </a:cubicBezTo>
                        <a:cubicBezTo>
                          <a:pt x="6436" y="95252"/>
                          <a:pt x="0" y="108124"/>
                          <a:pt x="0" y="108124"/>
                        </a:cubicBezTo>
                        <a:lnTo>
                          <a:pt x="25744" y="108124"/>
                        </a:lnTo>
                        <a:cubicBezTo>
                          <a:pt x="25744" y="107481"/>
                          <a:pt x="32180" y="94609"/>
                          <a:pt x="32180" y="54062"/>
                        </a:cubicBezTo>
                        <a:close/>
                      </a:path>
                    </a:pathLst>
                  </a:custGeom>
                  <a:solidFill>
                    <a:srgbClr val="FDCB58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7" name="Freeform: Shape 1076">
                    <a:extLst>
                      <a:ext uri="{FF2B5EF4-FFF2-40B4-BE49-F238E27FC236}">
                        <a16:creationId xmlns:a16="http://schemas.microsoft.com/office/drawing/2014/main" id="{5C6DD655-FC5C-4506-9C23-1264AD7BA97F}"/>
                      </a:ext>
                    </a:extLst>
                  </p:cNvPr>
                  <p:cNvSpPr/>
                  <p:nvPr/>
                </p:nvSpPr>
                <p:spPr>
                  <a:xfrm>
                    <a:off x="7494049" y="3851919"/>
                    <a:ext cx="32179" cy="108124"/>
                  </a:xfrm>
                  <a:custGeom>
                    <a:avLst/>
                    <a:gdLst>
                      <a:gd name="connsiteX0" fmla="*/ 0 w 32179"/>
                      <a:gd name="connsiteY0" fmla="*/ 54062 h 108124"/>
                      <a:gd name="connsiteX1" fmla="*/ 6436 w 32179"/>
                      <a:gd name="connsiteY1" fmla="*/ 0 h 108124"/>
                      <a:gd name="connsiteX2" fmla="*/ 32180 w 32179"/>
                      <a:gd name="connsiteY2" fmla="*/ 0 h 108124"/>
                      <a:gd name="connsiteX3" fmla="*/ 25744 w 32179"/>
                      <a:gd name="connsiteY3" fmla="*/ 54062 h 108124"/>
                      <a:gd name="connsiteX4" fmla="*/ 32180 w 32179"/>
                      <a:gd name="connsiteY4" fmla="*/ 108124 h 108124"/>
                      <a:gd name="connsiteX5" fmla="*/ 6436 w 32179"/>
                      <a:gd name="connsiteY5" fmla="*/ 108124 h 108124"/>
                      <a:gd name="connsiteX6" fmla="*/ 0 w 32179"/>
                      <a:gd name="connsiteY6" fmla="*/ 54062 h 10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2179" h="108124">
                        <a:moveTo>
                          <a:pt x="0" y="54062"/>
                        </a:moveTo>
                        <a:cubicBezTo>
                          <a:pt x="0" y="12872"/>
                          <a:pt x="6436" y="0"/>
                          <a:pt x="6436" y="0"/>
                        </a:cubicBezTo>
                        <a:lnTo>
                          <a:pt x="32180" y="0"/>
                        </a:lnTo>
                        <a:cubicBezTo>
                          <a:pt x="32180" y="0"/>
                          <a:pt x="25744" y="12872"/>
                          <a:pt x="25744" y="54062"/>
                        </a:cubicBezTo>
                        <a:cubicBezTo>
                          <a:pt x="25744" y="95252"/>
                          <a:pt x="32180" y="108124"/>
                          <a:pt x="32180" y="108124"/>
                        </a:cubicBezTo>
                        <a:lnTo>
                          <a:pt x="6436" y="108124"/>
                        </a:lnTo>
                        <a:cubicBezTo>
                          <a:pt x="6436" y="107481"/>
                          <a:pt x="0" y="94609"/>
                          <a:pt x="0" y="54062"/>
                        </a:cubicBezTo>
                        <a:close/>
                      </a:path>
                    </a:pathLst>
                  </a:custGeom>
                  <a:solidFill>
                    <a:srgbClr val="FDCB58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78" name="Freeform: Shape 1077">
                    <a:extLst>
                      <a:ext uri="{FF2B5EF4-FFF2-40B4-BE49-F238E27FC236}">
                        <a16:creationId xmlns:a16="http://schemas.microsoft.com/office/drawing/2014/main" id="{9A78A701-F39C-42F8-B66A-1588499A6E40}"/>
                      </a:ext>
                    </a:extLst>
                  </p:cNvPr>
                  <p:cNvSpPr/>
                  <p:nvPr/>
                </p:nvSpPr>
                <p:spPr>
                  <a:xfrm>
                    <a:off x="7470880" y="3851919"/>
                    <a:ext cx="19307" cy="108124"/>
                  </a:xfrm>
                  <a:custGeom>
                    <a:avLst/>
                    <a:gdLst>
                      <a:gd name="connsiteX0" fmla="*/ 0 w 19307"/>
                      <a:gd name="connsiteY0" fmla="*/ 54062 h 108124"/>
                      <a:gd name="connsiteX1" fmla="*/ 6436 w 19307"/>
                      <a:gd name="connsiteY1" fmla="*/ 0 h 108124"/>
                      <a:gd name="connsiteX2" fmla="*/ 19308 w 19307"/>
                      <a:gd name="connsiteY2" fmla="*/ 0 h 108124"/>
                      <a:gd name="connsiteX3" fmla="*/ 12872 w 19307"/>
                      <a:gd name="connsiteY3" fmla="*/ 54062 h 108124"/>
                      <a:gd name="connsiteX4" fmla="*/ 19308 w 19307"/>
                      <a:gd name="connsiteY4" fmla="*/ 108124 h 108124"/>
                      <a:gd name="connsiteX5" fmla="*/ 6436 w 19307"/>
                      <a:gd name="connsiteY5" fmla="*/ 108124 h 108124"/>
                      <a:gd name="connsiteX6" fmla="*/ 0 w 19307"/>
                      <a:gd name="connsiteY6" fmla="*/ 54062 h 1081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307" h="108124">
                        <a:moveTo>
                          <a:pt x="0" y="54062"/>
                        </a:moveTo>
                        <a:cubicBezTo>
                          <a:pt x="0" y="12872"/>
                          <a:pt x="6436" y="0"/>
                          <a:pt x="6436" y="0"/>
                        </a:cubicBezTo>
                        <a:lnTo>
                          <a:pt x="19308" y="0"/>
                        </a:lnTo>
                        <a:cubicBezTo>
                          <a:pt x="19308" y="0"/>
                          <a:pt x="12872" y="12872"/>
                          <a:pt x="12872" y="54062"/>
                        </a:cubicBezTo>
                        <a:cubicBezTo>
                          <a:pt x="12872" y="95252"/>
                          <a:pt x="19308" y="108124"/>
                          <a:pt x="19308" y="108124"/>
                        </a:cubicBezTo>
                        <a:lnTo>
                          <a:pt x="6436" y="108124"/>
                        </a:lnTo>
                        <a:cubicBezTo>
                          <a:pt x="5793" y="107481"/>
                          <a:pt x="0" y="94609"/>
                          <a:pt x="0" y="54062"/>
                        </a:cubicBezTo>
                        <a:close/>
                      </a:path>
                    </a:pathLst>
                  </a:custGeom>
                  <a:solidFill>
                    <a:srgbClr val="FDCB58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79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77315" y="4160202"/>
                  <a:ext cx="461458" cy="127431"/>
                  <a:chOff x="7477315" y="4160202"/>
                  <a:chExt cx="461458" cy="127431"/>
                </a:xfrm>
              </p:grpSpPr>
              <p:sp>
                <p:nvSpPr>
                  <p:cNvPr id="1080" name="Freeform: Shape 1079">
                    <a:extLst>
                      <a:ext uri="{FF2B5EF4-FFF2-40B4-BE49-F238E27FC236}">
                        <a16:creationId xmlns:a16="http://schemas.microsoft.com/office/drawing/2014/main" id="{6E285C39-70E0-4673-9A13-9A3107A5835A}"/>
                      </a:ext>
                    </a:extLst>
                  </p:cNvPr>
                  <p:cNvSpPr/>
                  <p:nvPr/>
                </p:nvSpPr>
                <p:spPr>
                  <a:xfrm>
                    <a:off x="7477315" y="4160202"/>
                    <a:ext cx="461458" cy="127431"/>
                  </a:xfrm>
                  <a:custGeom>
                    <a:avLst/>
                    <a:gdLst>
                      <a:gd name="connsiteX0" fmla="*/ 13515 w 461458"/>
                      <a:gd name="connsiteY0" fmla="*/ 127432 h 127431"/>
                      <a:gd name="connsiteX1" fmla="*/ 0 w 461458"/>
                      <a:gd name="connsiteY1" fmla="*/ 63716 h 127431"/>
                      <a:gd name="connsiteX2" fmla="*/ 13515 w 461458"/>
                      <a:gd name="connsiteY2" fmla="*/ 0 h 127431"/>
                      <a:gd name="connsiteX3" fmla="*/ 453735 w 461458"/>
                      <a:gd name="connsiteY3" fmla="*/ 0 h 127431"/>
                      <a:gd name="connsiteX4" fmla="*/ 461459 w 461458"/>
                      <a:gd name="connsiteY4" fmla="*/ 63716 h 127431"/>
                      <a:gd name="connsiteX5" fmla="*/ 453735 w 461458"/>
                      <a:gd name="connsiteY5" fmla="*/ 127432 h 127431"/>
                      <a:gd name="connsiteX6" fmla="*/ 13515 w 461458"/>
                      <a:gd name="connsiteY6" fmla="*/ 127432 h 127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61458" h="127431">
                        <a:moveTo>
                          <a:pt x="13515" y="127432"/>
                        </a:moveTo>
                        <a:cubicBezTo>
                          <a:pt x="13515" y="127432"/>
                          <a:pt x="0" y="99757"/>
                          <a:pt x="0" y="63716"/>
                        </a:cubicBezTo>
                        <a:cubicBezTo>
                          <a:pt x="0" y="27675"/>
                          <a:pt x="13515" y="0"/>
                          <a:pt x="13515" y="0"/>
                        </a:cubicBezTo>
                        <a:lnTo>
                          <a:pt x="453735" y="0"/>
                        </a:lnTo>
                        <a:cubicBezTo>
                          <a:pt x="453735" y="0"/>
                          <a:pt x="461459" y="15446"/>
                          <a:pt x="461459" y="63716"/>
                        </a:cubicBezTo>
                        <a:cubicBezTo>
                          <a:pt x="461459" y="111985"/>
                          <a:pt x="453735" y="127432"/>
                          <a:pt x="453735" y="127432"/>
                        </a:cubicBezTo>
                        <a:lnTo>
                          <a:pt x="13515" y="127432"/>
                        </a:lnTo>
                        <a:close/>
                      </a:path>
                    </a:pathLst>
                  </a:custGeom>
                  <a:solidFill>
                    <a:srgbClr val="F08325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1" name="Freeform: Shape 1080">
                    <a:extLst>
                      <a:ext uri="{FF2B5EF4-FFF2-40B4-BE49-F238E27FC236}">
                        <a16:creationId xmlns:a16="http://schemas.microsoft.com/office/drawing/2014/main" id="{B8FAABFF-97E8-44B3-AD15-A363A8E49884}"/>
                      </a:ext>
                    </a:extLst>
                  </p:cNvPr>
                  <p:cNvSpPr/>
                  <p:nvPr/>
                </p:nvSpPr>
                <p:spPr>
                  <a:xfrm>
                    <a:off x="7847383" y="4160202"/>
                    <a:ext cx="37972" cy="127431"/>
                  </a:xfrm>
                  <a:custGeom>
                    <a:avLst/>
                    <a:gdLst>
                      <a:gd name="connsiteX0" fmla="*/ 37972 w 37972"/>
                      <a:gd name="connsiteY0" fmla="*/ 63716 h 127431"/>
                      <a:gd name="connsiteX1" fmla="*/ 30249 w 37972"/>
                      <a:gd name="connsiteY1" fmla="*/ 0 h 127431"/>
                      <a:gd name="connsiteX2" fmla="*/ 0 w 37972"/>
                      <a:gd name="connsiteY2" fmla="*/ 0 h 127431"/>
                      <a:gd name="connsiteX3" fmla="*/ 7724 w 37972"/>
                      <a:gd name="connsiteY3" fmla="*/ 63716 h 127431"/>
                      <a:gd name="connsiteX4" fmla="*/ 0 w 37972"/>
                      <a:gd name="connsiteY4" fmla="*/ 127432 h 127431"/>
                      <a:gd name="connsiteX5" fmla="*/ 30249 w 37972"/>
                      <a:gd name="connsiteY5" fmla="*/ 127432 h 127431"/>
                      <a:gd name="connsiteX6" fmla="*/ 37972 w 37972"/>
                      <a:gd name="connsiteY6" fmla="*/ 63716 h 127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972" h="127431">
                        <a:moveTo>
                          <a:pt x="37972" y="63716"/>
                        </a:moveTo>
                        <a:cubicBezTo>
                          <a:pt x="37972" y="15446"/>
                          <a:pt x="30249" y="0"/>
                          <a:pt x="30249" y="0"/>
                        </a:cubicBezTo>
                        <a:lnTo>
                          <a:pt x="0" y="0"/>
                        </a:lnTo>
                        <a:cubicBezTo>
                          <a:pt x="0" y="0"/>
                          <a:pt x="7724" y="15446"/>
                          <a:pt x="7724" y="63716"/>
                        </a:cubicBezTo>
                        <a:cubicBezTo>
                          <a:pt x="7724" y="111985"/>
                          <a:pt x="0" y="127432"/>
                          <a:pt x="0" y="127432"/>
                        </a:cubicBezTo>
                        <a:lnTo>
                          <a:pt x="30249" y="127432"/>
                        </a:lnTo>
                        <a:cubicBezTo>
                          <a:pt x="30893" y="127432"/>
                          <a:pt x="37972" y="111985"/>
                          <a:pt x="37972" y="63716"/>
                        </a:cubicBezTo>
                        <a:close/>
                      </a:path>
                    </a:pathLst>
                  </a:custGeom>
                  <a:solidFill>
                    <a:srgbClr val="F8B98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2" name="Freeform: Shape 1081">
                    <a:extLst>
                      <a:ext uri="{FF2B5EF4-FFF2-40B4-BE49-F238E27FC236}">
                        <a16:creationId xmlns:a16="http://schemas.microsoft.com/office/drawing/2014/main" id="{56FA0C60-2214-4E68-8A4A-5610C3223DA0}"/>
                      </a:ext>
                    </a:extLst>
                  </p:cNvPr>
                  <p:cNvSpPr/>
                  <p:nvPr/>
                </p:nvSpPr>
                <p:spPr>
                  <a:xfrm>
                    <a:off x="7616976" y="4160202"/>
                    <a:ext cx="153818" cy="127431"/>
                  </a:xfrm>
                  <a:custGeom>
                    <a:avLst/>
                    <a:gdLst>
                      <a:gd name="connsiteX0" fmla="*/ 153819 w 153818"/>
                      <a:gd name="connsiteY0" fmla="*/ 63716 h 127431"/>
                      <a:gd name="connsiteX1" fmla="*/ 146096 w 153818"/>
                      <a:gd name="connsiteY1" fmla="*/ 0 h 127431"/>
                      <a:gd name="connsiteX2" fmla="*/ 5148 w 153818"/>
                      <a:gd name="connsiteY2" fmla="*/ 0 h 127431"/>
                      <a:gd name="connsiteX3" fmla="*/ 0 w 153818"/>
                      <a:gd name="connsiteY3" fmla="*/ 63716 h 127431"/>
                      <a:gd name="connsiteX4" fmla="*/ 5148 w 153818"/>
                      <a:gd name="connsiteY4" fmla="*/ 127432 h 127431"/>
                      <a:gd name="connsiteX5" fmla="*/ 146096 w 153818"/>
                      <a:gd name="connsiteY5" fmla="*/ 127432 h 127431"/>
                      <a:gd name="connsiteX6" fmla="*/ 153819 w 153818"/>
                      <a:gd name="connsiteY6" fmla="*/ 63716 h 127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3818" h="127431">
                        <a:moveTo>
                          <a:pt x="153819" y="63716"/>
                        </a:moveTo>
                        <a:cubicBezTo>
                          <a:pt x="153819" y="15446"/>
                          <a:pt x="146096" y="0"/>
                          <a:pt x="146096" y="0"/>
                        </a:cubicBezTo>
                        <a:lnTo>
                          <a:pt x="5148" y="0"/>
                        </a:lnTo>
                        <a:cubicBezTo>
                          <a:pt x="5148" y="0"/>
                          <a:pt x="0" y="15446"/>
                          <a:pt x="0" y="63716"/>
                        </a:cubicBezTo>
                        <a:cubicBezTo>
                          <a:pt x="0" y="111985"/>
                          <a:pt x="5148" y="127432"/>
                          <a:pt x="5148" y="127432"/>
                        </a:cubicBezTo>
                        <a:lnTo>
                          <a:pt x="146096" y="127432"/>
                        </a:lnTo>
                        <a:cubicBezTo>
                          <a:pt x="146739" y="127432"/>
                          <a:pt x="153819" y="111985"/>
                          <a:pt x="153819" y="63716"/>
                        </a:cubicBezTo>
                        <a:close/>
                      </a:path>
                    </a:pathLst>
                  </a:custGeom>
                  <a:solidFill>
                    <a:srgbClr val="F8B98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3" name="Freeform: Shape 1082">
                    <a:extLst>
                      <a:ext uri="{FF2B5EF4-FFF2-40B4-BE49-F238E27FC236}">
                        <a16:creationId xmlns:a16="http://schemas.microsoft.com/office/drawing/2014/main" id="{A1934412-3637-4DD7-8D9D-53D33C7019D6}"/>
                      </a:ext>
                    </a:extLst>
                  </p:cNvPr>
                  <p:cNvSpPr/>
                  <p:nvPr/>
                </p:nvSpPr>
                <p:spPr>
                  <a:xfrm>
                    <a:off x="7890504" y="4160202"/>
                    <a:ext cx="22525" cy="127431"/>
                  </a:xfrm>
                  <a:custGeom>
                    <a:avLst/>
                    <a:gdLst>
                      <a:gd name="connsiteX0" fmla="*/ 22526 w 22525"/>
                      <a:gd name="connsiteY0" fmla="*/ 63716 h 127431"/>
                      <a:gd name="connsiteX1" fmla="*/ 14802 w 22525"/>
                      <a:gd name="connsiteY1" fmla="*/ 0 h 127431"/>
                      <a:gd name="connsiteX2" fmla="*/ 0 w 22525"/>
                      <a:gd name="connsiteY2" fmla="*/ 0 h 127431"/>
                      <a:gd name="connsiteX3" fmla="*/ 7723 w 22525"/>
                      <a:gd name="connsiteY3" fmla="*/ 63716 h 127431"/>
                      <a:gd name="connsiteX4" fmla="*/ 0 w 22525"/>
                      <a:gd name="connsiteY4" fmla="*/ 127432 h 127431"/>
                      <a:gd name="connsiteX5" fmla="*/ 14802 w 22525"/>
                      <a:gd name="connsiteY5" fmla="*/ 127432 h 127431"/>
                      <a:gd name="connsiteX6" fmla="*/ 22526 w 22525"/>
                      <a:gd name="connsiteY6" fmla="*/ 63716 h 127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525" h="127431">
                        <a:moveTo>
                          <a:pt x="22526" y="63716"/>
                        </a:moveTo>
                        <a:cubicBezTo>
                          <a:pt x="22526" y="15446"/>
                          <a:pt x="14802" y="0"/>
                          <a:pt x="14802" y="0"/>
                        </a:cubicBezTo>
                        <a:lnTo>
                          <a:pt x="0" y="0"/>
                        </a:lnTo>
                        <a:cubicBezTo>
                          <a:pt x="0" y="0"/>
                          <a:pt x="7723" y="15446"/>
                          <a:pt x="7723" y="63716"/>
                        </a:cubicBezTo>
                        <a:cubicBezTo>
                          <a:pt x="7723" y="111985"/>
                          <a:pt x="0" y="127432"/>
                          <a:pt x="0" y="127432"/>
                        </a:cubicBezTo>
                        <a:lnTo>
                          <a:pt x="14802" y="127432"/>
                        </a:lnTo>
                        <a:cubicBezTo>
                          <a:pt x="14802" y="127432"/>
                          <a:pt x="22526" y="111985"/>
                          <a:pt x="22526" y="63716"/>
                        </a:cubicBezTo>
                        <a:close/>
                      </a:path>
                    </a:pathLst>
                  </a:custGeom>
                  <a:solidFill>
                    <a:srgbClr val="F8B980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84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434195" y="4066237"/>
                  <a:ext cx="547699" cy="94608"/>
                  <a:chOff x="7434195" y="4066237"/>
                  <a:chExt cx="547699" cy="94608"/>
                </a:xfrm>
              </p:grpSpPr>
              <p:sp>
                <p:nvSpPr>
                  <p:cNvPr id="1085" name="Freeform: Shape 1084">
                    <a:extLst>
                      <a:ext uri="{FF2B5EF4-FFF2-40B4-BE49-F238E27FC236}">
                        <a16:creationId xmlns:a16="http://schemas.microsoft.com/office/drawing/2014/main" id="{D4299AE3-29D8-49DF-8AF5-81B00E9C4622}"/>
                      </a:ext>
                    </a:extLst>
                  </p:cNvPr>
                  <p:cNvSpPr/>
                  <p:nvPr/>
                </p:nvSpPr>
                <p:spPr>
                  <a:xfrm>
                    <a:off x="7434195" y="4066237"/>
                    <a:ext cx="547699" cy="93965"/>
                  </a:xfrm>
                  <a:custGeom>
                    <a:avLst/>
                    <a:gdLst>
                      <a:gd name="connsiteX0" fmla="*/ 10297 w 547699"/>
                      <a:gd name="connsiteY0" fmla="*/ 93965 h 93965"/>
                      <a:gd name="connsiteX1" fmla="*/ 0 w 547699"/>
                      <a:gd name="connsiteY1" fmla="*/ 46982 h 93965"/>
                      <a:gd name="connsiteX2" fmla="*/ 10297 w 547699"/>
                      <a:gd name="connsiteY2" fmla="*/ 0 h 93965"/>
                      <a:gd name="connsiteX3" fmla="*/ 541907 w 547699"/>
                      <a:gd name="connsiteY3" fmla="*/ 0 h 93965"/>
                      <a:gd name="connsiteX4" fmla="*/ 547700 w 547699"/>
                      <a:gd name="connsiteY4" fmla="*/ 46982 h 93965"/>
                      <a:gd name="connsiteX5" fmla="*/ 541907 w 547699"/>
                      <a:gd name="connsiteY5" fmla="*/ 93965 h 93965"/>
                      <a:gd name="connsiteX6" fmla="*/ 10297 w 547699"/>
                      <a:gd name="connsiteY6" fmla="*/ 93965 h 93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47699" h="93965">
                        <a:moveTo>
                          <a:pt x="10297" y="93965"/>
                        </a:moveTo>
                        <a:cubicBezTo>
                          <a:pt x="10297" y="93965"/>
                          <a:pt x="0" y="73370"/>
                          <a:pt x="0" y="46982"/>
                        </a:cubicBezTo>
                        <a:cubicBezTo>
                          <a:pt x="0" y="20595"/>
                          <a:pt x="10297" y="0"/>
                          <a:pt x="10297" y="0"/>
                        </a:cubicBezTo>
                        <a:lnTo>
                          <a:pt x="541907" y="0"/>
                        </a:lnTo>
                        <a:cubicBezTo>
                          <a:pt x="541907" y="0"/>
                          <a:pt x="547700" y="10941"/>
                          <a:pt x="547700" y="46982"/>
                        </a:cubicBezTo>
                        <a:cubicBezTo>
                          <a:pt x="547700" y="82380"/>
                          <a:pt x="541907" y="93965"/>
                          <a:pt x="541907" y="93965"/>
                        </a:cubicBezTo>
                        <a:lnTo>
                          <a:pt x="10297" y="93965"/>
                        </a:lnTo>
                        <a:close/>
                      </a:path>
                    </a:pathLst>
                  </a:custGeom>
                  <a:solidFill>
                    <a:srgbClr val="078AB1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6" name="Freeform: Shape 1085">
                    <a:extLst>
                      <a:ext uri="{FF2B5EF4-FFF2-40B4-BE49-F238E27FC236}">
                        <a16:creationId xmlns:a16="http://schemas.microsoft.com/office/drawing/2014/main" id="{DC392D97-EB03-4EB1-8F76-06C4EFFED2C4}"/>
                      </a:ext>
                    </a:extLst>
                  </p:cNvPr>
                  <p:cNvSpPr/>
                  <p:nvPr/>
                </p:nvSpPr>
                <p:spPr>
                  <a:xfrm>
                    <a:off x="7938774" y="4066881"/>
                    <a:ext cx="27674" cy="93964"/>
                  </a:xfrm>
                  <a:custGeom>
                    <a:avLst/>
                    <a:gdLst>
                      <a:gd name="connsiteX0" fmla="*/ 27674 w 27674"/>
                      <a:gd name="connsiteY0" fmla="*/ 46982 h 93964"/>
                      <a:gd name="connsiteX1" fmla="*/ 21882 w 27674"/>
                      <a:gd name="connsiteY1" fmla="*/ 0 h 93964"/>
                      <a:gd name="connsiteX2" fmla="*/ 0 w 27674"/>
                      <a:gd name="connsiteY2" fmla="*/ 0 h 93964"/>
                      <a:gd name="connsiteX3" fmla="*/ 5792 w 27674"/>
                      <a:gd name="connsiteY3" fmla="*/ 46982 h 93964"/>
                      <a:gd name="connsiteX4" fmla="*/ 0 w 27674"/>
                      <a:gd name="connsiteY4" fmla="*/ 93965 h 93964"/>
                      <a:gd name="connsiteX5" fmla="*/ 21882 w 27674"/>
                      <a:gd name="connsiteY5" fmla="*/ 93965 h 93964"/>
                      <a:gd name="connsiteX6" fmla="*/ 27674 w 27674"/>
                      <a:gd name="connsiteY6" fmla="*/ 46982 h 93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7674" h="93964">
                        <a:moveTo>
                          <a:pt x="27674" y="46982"/>
                        </a:moveTo>
                        <a:cubicBezTo>
                          <a:pt x="27674" y="11585"/>
                          <a:pt x="21882" y="0"/>
                          <a:pt x="21882" y="0"/>
                        </a:cubicBezTo>
                        <a:lnTo>
                          <a:pt x="0" y="0"/>
                        </a:lnTo>
                        <a:cubicBezTo>
                          <a:pt x="0" y="0"/>
                          <a:pt x="5792" y="10941"/>
                          <a:pt x="5792" y="46982"/>
                        </a:cubicBezTo>
                        <a:cubicBezTo>
                          <a:pt x="5792" y="82380"/>
                          <a:pt x="0" y="93965"/>
                          <a:pt x="0" y="93965"/>
                        </a:cubicBezTo>
                        <a:lnTo>
                          <a:pt x="21882" y="93965"/>
                        </a:lnTo>
                        <a:cubicBezTo>
                          <a:pt x="21882" y="93321"/>
                          <a:pt x="27674" y="82380"/>
                          <a:pt x="27674" y="46982"/>
                        </a:cubicBezTo>
                        <a:close/>
                      </a:path>
                    </a:pathLst>
                  </a:custGeom>
                  <a:solidFill>
                    <a:srgbClr val="5FC3DF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87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7763716" y="9252734"/>
              <a:ext cx="690578" cy="851477"/>
              <a:chOff x="7763716" y="4337834"/>
              <a:chExt cx="690578" cy="851477"/>
            </a:xfrm>
          </p:grpSpPr>
          <p:grpSp>
            <p:nvGrpSpPr>
              <p:cNvPr id="108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852532" y="4337834"/>
                <a:ext cx="512945" cy="162186"/>
                <a:chOff x="7852532" y="4337834"/>
                <a:chExt cx="512945" cy="162186"/>
              </a:xfrm>
            </p:grpSpPr>
            <p:sp>
              <p:nvSpPr>
                <p:cNvPr id="1089" name="Freeform: Shape 1088">
                  <a:extLst>
                    <a:ext uri="{FF2B5EF4-FFF2-40B4-BE49-F238E27FC236}">
                      <a16:creationId xmlns:a16="http://schemas.microsoft.com/office/drawing/2014/main" id="{98F61555-ADB8-4A53-8F1D-A7292400DACC}"/>
                    </a:ext>
                  </a:extLst>
                </p:cNvPr>
                <p:cNvSpPr/>
                <p:nvPr/>
              </p:nvSpPr>
              <p:spPr>
                <a:xfrm>
                  <a:off x="7852532" y="4337834"/>
                  <a:ext cx="512945" cy="162186"/>
                </a:xfrm>
                <a:custGeom>
                  <a:avLst/>
                  <a:gdLst>
                    <a:gd name="connsiteX0" fmla="*/ 505866 w 512945"/>
                    <a:gd name="connsiteY0" fmla="*/ 146740 h 162186"/>
                    <a:gd name="connsiteX1" fmla="*/ 81093 w 512945"/>
                    <a:gd name="connsiteY1" fmla="*/ 146740 h 162186"/>
                    <a:gd name="connsiteX2" fmla="*/ 81093 w 512945"/>
                    <a:gd name="connsiteY2" fmla="*/ 146740 h 162186"/>
                    <a:gd name="connsiteX3" fmla="*/ 14802 w 512945"/>
                    <a:gd name="connsiteY3" fmla="*/ 80449 h 162186"/>
                    <a:gd name="connsiteX4" fmla="*/ 81093 w 512945"/>
                    <a:gd name="connsiteY4" fmla="*/ 14159 h 162186"/>
                    <a:gd name="connsiteX5" fmla="*/ 81093 w 512945"/>
                    <a:gd name="connsiteY5" fmla="*/ 14159 h 162186"/>
                    <a:gd name="connsiteX6" fmla="*/ 505866 w 512945"/>
                    <a:gd name="connsiteY6" fmla="*/ 14159 h 162186"/>
                    <a:gd name="connsiteX7" fmla="*/ 512946 w 512945"/>
                    <a:gd name="connsiteY7" fmla="*/ 7079 h 162186"/>
                    <a:gd name="connsiteX8" fmla="*/ 505866 w 512945"/>
                    <a:gd name="connsiteY8" fmla="*/ 0 h 162186"/>
                    <a:gd name="connsiteX9" fmla="*/ 81093 w 512945"/>
                    <a:gd name="connsiteY9" fmla="*/ 0 h 162186"/>
                    <a:gd name="connsiteX10" fmla="*/ 0 w 512945"/>
                    <a:gd name="connsiteY10" fmla="*/ 81093 h 162186"/>
                    <a:gd name="connsiteX11" fmla="*/ 81093 w 512945"/>
                    <a:gd name="connsiteY11" fmla="*/ 162186 h 162186"/>
                    <a:gd name="connsiteX12" fmla="*/ 81093 w 512945"/>
                    <a:gd name="connsiteY12" fmla="*/ 162186 h 162186"/>
                    <a:gd name="connsiteX13" fmla="*/ 505866 w 512945"/>
                    <a:gd name="connsiteY13" fmla="*/ 162186 h 162186"/>
                    <a:gd name="connsiteX14" fmla="*/ 512946 w 512945"/>
                    <a:gd name="connsiteY14" fmla="*/ 155106 h 162186"/>
                    <a:gd name="connsiteX15" fmla="*/ 505866 w 512945"/>
                    <a:gd name="connsiteY15" fmla="*/ 146740 h 162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12945" h="162186">
                      <a:moveTo>
                        <a:pt x="505866" y="146740"/>
                      </a:moveTo>
                      <a:lnTo>
                        <a:pt x="81093" y="146740"/>
                      </a:lnTo>
                      <a:lnTo>
                        <a:pt x="81093" y="146740"/>
                      </a:lnTo>
                      <a:cubicBezTo>
                        <a:pt x="44408" y="146740"/>
                        <a:pt x="14802" y="117135"/>
                        <a:pt x="14802" y="80449"/>
                      </a:cubicBezTo>
                      <a:cubicBezTo>
                        <a:pt x="14802" y="43764"/>
                        <a:pt x="44408" y="14159"/>
                        <a:pt x="81093" y="14159"/>
                      </a:cubicBezTo>
                      <a:lnTo>
                        <a:pt x="81093" y="14159"/>
                      </a:lnTo>
                      <a:lnTo>
                        <a:pt x="505866" y="14159"/>
                      </a:lnTo>
                      <a:cubicBezTo>
                        <a:pt x="509728" y="14159"/>
                        <a:pt x="512946" y="10941"/>
                        <a:pt x="512946" y="7079"/>
                      </a:cubicBezTo>
                      <a:cubicBezTo>
                        <a:pt x="512946" y="3218"/>
                        <a:pt x="509728" y="0"/>
                        <a:pt x="505866" y="0"/>
                      </a:cubicBezTo>
                      <a:lnTo>
                        <a:pt x="81093" y="0"/>
                      </a:lnTo>
                      <a:cubicBezTo>
                        <a:pt x="36685" y="0"/>
                        <a:pt x="0" y="36041"/>
                        <a:pt x="0" y="81093"/>
                      </a:cubicBezTo>
                      <a:cubicBezTo>
                        <a:pt x="0" y="125501"/>
                        <a:pt x="36041" y="162186"/>
                        <a:pt x="81093" y="162186"/>
                      </a:cubicBezTo>
                      <a:lnTo>
                        <a:pt x="81093" y="162186"/>
                      </a:lnTo>
                      <a:lnTo>
                        <a:pt x="505866" y="162186"/>
                      </a:lnTo>
                      <a:cubicBezTo>
                        <a:pt x="509728" y="162186"/>
                        <a:pt x="512946" y="158968"/>
                        <a:pt x="512946" y="155106"/>
                      </a:cubicBezTo>
                      <a:cubicBezTo>
                        <a:pt x="512946" y="149958"/>
                        <a:pt x="509728" y="146740"/>
                        <a:pt x="505866" y="146740"/>
                      </a:cubicBezTo>
                      <a:close/>
                    </a:path>
                  </a:pathLst>
                </a:custGeom>
                <a:solidFill>
                  <a:srgbClr val="24AAE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090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867334" y="4351350"/>
                  <a:ext cx="487202" cy="132580"/>
                  <a:chOff x="7867334" y="4351350"/>
                  <a:chExt cx="487202" cy="132580"/>
                </a:xfrm>
              </p:grpSpPr>
              <p:sp>
                <p:nvSpPr>
                  <p:cNvPr id="1091" name="Freeform: Shape 1090">
                    <a:extLst>
                      <a:ext uri="{FF2B5EF4-FFF2-40B4-BE49-F238E27FC236}">
                        <a16:creationId xmlns:a16="http://schemas.microsoft.com/office/drawing/2014/main" id="{487CF0B4-B93B-46B6-B1C5-E658DA33E428}"/>
                      </a:ext>
                    </a:extLst>
                  </p:cNvPr>
                  <p:cNvSpPr/>
                  <p:nvPr/>
                </p:nvSpPr>
                <p:spPr>
                  <a:xfrm>
                    <a:off x="7884712" y="4351350"/>
                    <a:ext cx="469824" cy="132580"/>
                  </a:xfrm>
                  <a:custGeom>
                    <a:avLst/>
                    <a:gdLst>
                      <a:gd name="connsiteX0" fmla="*/ 469825 w 469824"/>
                      <a:gd name="connsiteY0" fmla="*/ 0 h 132580"/>
                      <a:gd name="connsiteX1" fmla="*/ 66290 w 469824"/>
                      <a:gd name="connsiteY1" fmla="*/ 0 h 132580"/>
                      <a:gd name="connsiteX2" fmla="*/ 0 w 469824"/>
                      <a:gd name="connsiteY2" fmla="*/ 66291 h 132580"/>
                      <a:gd name="connsiteX3" fmla="*/ 66290 w 469824"/>
                      <a:gd name="connsiteY3" fmla="*/ 132581 h 132580"/>
                      <a:gd name="connsiteX4" fmla="*/ 469825 w 469824"/>
                      <a:gd name="connsiteY4" fmla="*/ 132581 h 132580"/>
                      <a:gd name="connsiteX5" fmla="*/ 469825 w 469824"/>
                      <a:gd name="connsiteY5" fmla="*/ 0 h 13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69824" h="132580">
                        <a:moveTo>
                          <a:pt x="469825" y="0"/>
                        </a:moveTo>
                        <a:lnTo>
                          <a:pt x="66290" y="0"/>
                        </a:lnTo>
                        <a:cubicBezTo>
                          <a:pt x="29605" y="0"/>
                          <a:pt x="0" y="29606"/>
                          <a:pt x="0" y="66291"/>
                        </a:cubicBezTo>
                        <a:cubicBezTo>
                          <a:pt x="0" y="102975"/>
                          <a:pt x="29605" y="132581"/>
                          <a:pt x="66290" y="132581"/>
                        </a:cubicBezTo>
                        <a:lnTo>
                          <a:pt x="469825" y="132581"/>
                        </a:lnTo>
                        <a:lnTo>
                          <a:pt x="469825" y="0"/>
                        </a:lnTo>
                        <a:close/>
                      </a:path>
                    </a:pathLst>
                  </a:custGeom>
                  <a:solidFill>
                    <a:srgbClr val="DCD6D4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2" name="Freeform: Shape 1091">
                    <a:extLst>
                      <a:ext uri="{FF2B5EF4-FFF2-40B4-BE49-F238E27FC236}">
                        <a16:creationId xmlns:a16="http://schemas.microsoft.com/office/drawing/2014/main" id="{93741C2E-3ADA-4B74-A32D-41F49790D1E7}"/>
                      </a:ext>
                    </a:extLst>
                  </p:cNvPr>
                  <p:cNvSpPr/>
                  <p:nvPr/>
                </p:nvSpPr>
                <p:spPr>
                  <a:xfrm>
                    <a:off x="7867334" y="4351350"/>
                    <a:ext cx="487202" cy="132580"/>
                  </a:xfrm>
                  <a:custGeom>
                    <a:avLst/>
                    <a:gdLst>
                      <a:gd name="connsiteX0" fmla="*/ 487203 w 487202"/>
                      <a:gd name="connsiteY0" fmla="*/ 116491 h 132580"/>
                      <a:gd name="connsiteX1" fmla="*/ 74014 w 487202"/>
                      <a:gd name="connsiteY1" fmla="*/ 116491 h 132580"/>
                      <a:gd name="connsiteX2" fmla="*/ 17378 w 487202"/>
                      <a:gd name="connsiteY2" fmla="*/ 66291 h 132580"/>
                      <a:gd name="connsiteX3" fmla="*/ 83667 w 487202"/>
                      <a:gd name="connsiteY3" fmla="*/ 0 h 132580"/>
                      <a:gd name="connsiteX4" fmla="*/ 66291 w 487202"/>
                      <a:gd name="connsiteY4" fmla="*/ 0 h 132580"/>
                      <a:gd name="connsiteX5" fmla="*/ 0 w 487202"/>
                      <a:gd name="connsiteY5" fmla="*/ 66291 h 132580"/>
                      <a:gd name="connsiteX6" fmla="*/ 66291 w 487202"/>
                      <a:gd name="connsiteY6" fmla="*/ 132581 h 132580"/>
                      <a:gd name="connsiteX7" fmla="*/ 487203 w 487202"/>
                      <a:gd name="connsiteY7" fmla="*/ 132581 h 132580"/>
                      <a:gd name="connsiteX8" fmla="*/ 487203 w 487202"/>
                      <a:gd name="connsiteY8" fmla="*/ 116491 h 132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87202" h="132580">
                        <a:moveTo>
                          <a:pt x="487203" y="116491"/>
                        </a:moveTo>
                        <a:lnTo>
                          <a:pt x="74014" y="116491"/>
                        </a:lnTo>
                        <a:cubicBezTo>
                          <a:pt x="34754" y="116491"/>
                          <a:pt x="17378" y="86242"/>
                          <a:pt x="17378" y="66291"/>
                        </a:cubicBezTo>
                        <a:cubicBezTo>
                          <a:pt x="17378" y="29606"/>
                          <a:pt x="46983" y="0"/>
                          <a:pt x="83667" y="0"/>
                        </a:cubicBezTo>
                        <a:lnTo>
                          <a:pt x="66291" y="0"/>
                        </a:lnTo>
                        <a:cubicBezTo>
                          <a:pt x="29606" y="0"/>
                          <a:pt x="0" y="29606"/>
                          <a:pt x="0" y="66291"/>
                        </a:cubicBezTo>
                        <a:cubicBezTo>
                          <a:pt x="0" y="102975"/>
                          <a:pt x="29606" y="132581"/>
                          <a:pt x="66291" y="132581"/>
                        </a:cubicBezTo>
                        <a:lnTo>
                          <a:pt x="487203" y="132581"/>
                        </a:lnTo>
                        <a:lnTo>
                          <a:pt x="487203" y="116491"/>
                        </a:lnTo>
                        <a:close/>
                      </a:path>
                    </a:pathLst>
                  </a:custGeom>
                  <a:solidFill>
                    <a:srgbClr val="C5BFB7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9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903376" y="4363900"/>
                  <a:ext cx="451160" cy="109411"/>
                  <a:chOff x="7903376" y="4363900"/>
                  <a:chExt cx="451160" cy="109411"/>
                </a:xfrm>
                <a:solidFill>
                  <a:srgbClr val="A79E9D"/>
                </a:solidFill>
              </p:grpSpPr>
              <p:sp>
                <p:nvSpPr>
                  <p:cNvPr id="1094" name="Freeform: Shape 1093">
                    <a:extLst>
                      <a:ext uri="{FF2B5EF4-FFF2-40B4-BE49-F238E27FC236}">
                        <a16:creationId xmlns:a16="http://schemas.microsoft.com/office/drawing/2014/main" id="{42001D63-FAF8-4BA8-B54D-BC099087AC9F}"/>
                      </a:ext>
                    </a:extLst>
                  </p:cNvPr>
                  <p:cNvSpPr/>
                  <p:nvPr/>
                </p:nvSpPr>
                <p:spPr>
                  <a:xfrm>
                    <a:off x="7972884" y="4376772"/>
                    <a:ext cx="319223" cy="1930"/>
                  </a:xfrm>
                  <a:custGeom>
                    <a:avLst/>
                    <a:gdLst>
                      <a:gd name="connsiteX0" fmla="*/ 0 w 319223"/>
                      <a:gd name="connsiteY0" fmla="*/ 965 h 1930"/>
                      <a:gd name="connsiteX1" fmla="*/ 319223 w 319223"/>
                      <a:gd name="connsiteY1" fmla="*/ 965 h 1930"/>
                      <a:gd name="connsiteX2" fmla="*/ 0 w 319223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19223" h="1930">
                        <a:moveTo>
                          <a:pt x="0" y="965"/>
                        </a:moveTo>
                        <a:cubicBezTo>
                          <a:pt x="106193" y="-322"/>
                          <a:pt x="213030" y="-322"/>
                          <a:pt x="319223" y="965"/>
                        </a:cubicBezTo>
                        <a:cubicBezTo>
                          <a:pt x="212387" y="2253"/>
                          <a:pt x="106193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5" name="Freeform: Shape 1094">
                    <a:extLst>
                      <a:ext uri="{FF2B5EF4-FFF2-40B4-BE49-F238E27FC236}">
                        <a16:creationId xmlns:a16="http://schemas.microsoft.com/office/drawing/2014/main" id="{299DA271-8901-4E8F-B72F-700FEBD75100}"/>
                      </a:ext>
                    </a:extLst>
                  </p:cNvPr>
                  <p:cNvSpPr/>
                  <p:nvPr/>
                </p:nvSpPr>
                <p:spPr>
                  <a:xfrm>
                    <a:off x="7903376" y="4417318"/>
                    <a:ext cx="243278" cy="1448"/>
                  </a:xfrm>
                  <a:custGeom>
                    <a:avLst/>
                    <a:gdLst>
                      <a:gd name="connsiteX0" fmla="*/ 0 w 243278"/>
                      <a:gd name="connsiteY0" fmla="*/ 965 h 1448"/>
                      <a:gd name="connsiteX1" fmla="*/ 243279 w 243278"/>
                      <a:gd name="connsiteY1" fmla="*/ 965 h 1448"/>
                      <a:gd name="connsiteX2" fmla="*/ 0 w 243278"/>
                      <a:gd name="connsiteY2" fmla="*/ 965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43278" h="1448">
                        <a:moveTo>
                          <a:pt x="0" y="965"/>
                        </a:moveTo>
                        <a:cubicBezTo>
                          <a:pt x="81093" y="-322"/>
                          <a:pt x="162186" y="-322"/>
                          <a:pt x="243279" y="965"/>
                        </a:cubicBezTo>
                        <a:cubicBezTo>
                          <a:pt x="162186" y="1609"/>
                          <a:pt x="81093" y="1609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6" name="Freeform: Shape 1095">
                    <a:extLst>
                      <a:ext uri="{FF2B5EF4-FFF2-40B4-BE49-F238E27FC236}">
                        <a16:creationId xmlns:a16="http://schemas.microsoft.com/office/drawing/2014/main" id="{5D9CD616-B5D0-4C0F-9D2C-1F4EF920C7A3}"/>
                      </a:ext>
                    </a:extLst>
                  </p:cNvPr>
                  <p:cNvSpPr/>
                  <p:nvPr/>
                </p:nvSpPr>
                <p:spPr>
                  <a:xfrm>
                    <a:off x="8035957" y="4452716"/>
                    <a:ext cx="318579" cy="1930"/>
                  </a:xfrm>
                  <a:custGeom>
                    <a:avLst/>
                    <a:gdLst>
                      <a:gd name="connsiteX0" fmla="*/ 0 w 318579"/>
                      <a:gd name="connsiteY0" fmla="*/ 965 h 1930"/>
                      <a:gd name="connsiteX1" fmla="*/ 318580 w 318579"/>
                      <a:gd name="connsiteY1" fmla="*/ 965 h 1930"/>
                      <a:gd name="connsiteX2" fmla="*/ 0 w 318579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18579" h="1930">
                        <a:moveTo>
                          <a:pt x="0" y="965"/>
                        </a:moveTo>
                        <a:cubicBezTo>
                          <a:pt x="106193" y="-322"/>
                          <a:pt x="212387" y="-322"/>
                          <a:pt x="318580" y="965"/>
                        </a:cubicBezTo>
                        <a:cubicBezTo>
                          <a:pt x="212387" y="2253"/>
                          <a:pt x="106193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7" name="Freeform: Shape 1096">
                    <a:extLst>
                      <a:ext uri="{FF2B5EF4-FFF2-40B4-BE49-F238E27FC236}">
                        <a16:creationId xmlns:a16="http://schemas.microsoft.com/office/drawing/2014/main" id="{F3AA1FE6-90B1-4080-A0F7-98E8EFD4525B}"/>
                      </a:ext>
                    </a:extLst>
                  </p:cNvPr>
                  <p:cNvSpPr/>
                  <p:nvPr/>
                </p:nvSpPr>
                <p:spPr>
                  <a:xfrm>
                    <a:off x="8014718" y="4431478"/>
                    <a:ext cx="339818" cy="1930"/>
                  </a:xfrm>
                  <a:custGeom>
                    <a:avLst/>
                    <a:gdLst>
                      <a:gd name="connsiteX0" fmla="*/ 0 w 339818"/>
                      <a:gd name="connsiteY0" fmla="*/ 965 h 1930"/>
                      <a:gd name="connsiteX1" fmla="*/ 339819 w 339818"/>
                      <a:gd name="connsiteY1" fmla="*/ 965 h 1930"/>
                      <a:gd name="connsiteX2" fmla="*/ 0 w 33981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39818" h="1930">
                        <a:moveTo>
                          <a:pt x="0" y="965"/>
                        </a:moveTo>
                        <a:cubicBezTo>
                          <a:pt x="113273" y="-322"/>
                          <a:pt x="226546" y="-322"/>
                          <a:pt x="339819" y="965"/>
                        </a:cubicBezTo>
                        <a:cubicBezTo>
                          <a:pt x="226546" y="2253"/>
                          <a:pt x="113273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8" name="Freeform: Shape 1097">
                    <a:extLst>
                      <a:ext uri="{FF2B5EF4-FFF2-40B4-BE49-F238E27FC236}">
                        <a16:creationId xmlns:a16="http://schemas.microsoft.com/office/drawing/2014/main" id="{8ED0FD3D-3E42-480E-8411-9D2A80BBF6C8}"/>
                      </a:ext>
                    </a:extLst>
                  </p:cNvPr>
                  <p:cNvSpPr/>
                  <p:nvPr/>
                </p:nvSpPr>
                <p:spPr>
                  <a:xfrm>
                    <a:off x="8014718" y="4393827"/>
                    <a:ext cx="339818" cy="3217"/>
                  </a:xfrm>
                  <a:custGeom>
                    <a:avLst/>
                    <a:gdLst>
                      <a:gd name="connsiteX0" fmla="*/ 0 w 339818"/>
                      <a:gd name="connsiteY0" fmla="*/ 1287 h 3217"/>
                      <a:gd name="connsiteX1" fmla="*/ 169909 w 339818"/>
                      <a:gd name="connsiteY1" fmla="*/ 0 h 3217"/>
                      <a:gd name="connsiteX2" fmla="*/ 339819 w 339818"/>
                      <a:gd name="connsiteY2" fmla="*/ 1287 h 3217"/>
                      <a:gd name="connsiteX3" fmla="*/ 169909 w 339818"/>
                      <a:gd name="connsiteY3" fmla="*/ 3218 h 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39818" h="3217">
                        <a:moveTo>
                          <a:pt x="0" y="1287"/>
                        </a:moveTo>
                        <a:lnTo>
                          <a:pt x="169909" y="0"/>
                        </a:lnTo>
                        <a:lnTo>
                          <a:pt x="339819" y="1287"/>
                        </a:lnTo>
                        <a:lnTo>
                          <a:pt x="169909" y="3218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9" name="Freeform: Shape 1098">
                    <a:extLst>
                      <a:ext uri="{FF2B5EF4-FFF2-40B4-BE49-F238E27FC236}">
                        <a16:creationId xmlns:a16="http://schemas.microsoft.com/office/drawing/2014/main" id="{69F257E3-A520-40ED-8C0D-F8A1F2B813B1}"/>
                      </a:ext>
                    </a:extLst>
                  </p:cNvPr>
                  <p:cNvSpPr/>
                  <p:nvPr/>
                </p:nvSpPr>
                <p:spPr>
                  <a:xfrm>
                    <a:off x="8220025" y="4363900"/>
                    <a:ext cx="134511" cy="1448"/>
                  </a:xfrm>
                  <a:custGeom>
                    <a:avLst/>
                    <a:gdLst>
                      <a:gd name="connsiteX0" fmla="*/ 0 w 134511"/>
                      <a:gd name="connsiteY0" fmla="*/ 965 h 1448"/>
                      <a:gd name="connsiteX1" fmla="*/ 134512 w 134511"/>
                      <a:gd name="connsiteY1" fmla="*/ 965 h 1448"/>
                      <a:gd name="connsiteX2" fmla="*/ 0 w 134511"/>
                      <a:gd name="connsiteY2" fmla="*/ 965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34511" h="1448">
                        <a:moveTo>
                          <a:pt x="0" y="965"/>
                        </a:moveTo>
                        <a:cubicBezTo>
                          <a:pt x="45052" y="-322"/>
                          <a:pt x="89460" y="-322"/>
                          <a:pt x="134512" y="965"/>
                        </a:cubicBezTo>
                        <a:cubicBezTo>
                          <a:pt x="89460" y="1609"/>
                          <a:pt x="44408" y="1609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0" name="Freeform: Shape 1099">
                    <a:extLst>
                      <a:ext uri="{FF2B5EF4-FFF2-40B4-BE49-F238E27FC236}">
                        <a16:creationId xmlns:a16="http://schemas.microsoft.com/office/drawing/2014/main" id="{848A57EB-899A-4CC0-B720-810DC0C7090F}"/>
                      </a:ext>
                    </a:extLst>
                  </p:cNvPr>
                  <p:cNvSpPr/>
                  <p:nvPr/>
                </p:nvSpPr>
                <p:spPr>
                  <a:xfrm>
                    <a:off x="7965161" y="4471381"/>
                    <a:ext cx="364918" cy="1930"/>
                  </a:xfrm>
                  <a:custGeom>
                    <a:avLst/>
                    <a:gdLst>
                      <a:gd name="connsiteX0" fmla="*/ 0 w 364918"/>
                      <a:gd name="connsiteY0" fmla="*/ 965 h 1930"/>
                      <a:gd name="connsiteX1" fmla="*/ 364919 w 364918"/>
                      <a:gd name="connsiteY1" fmla="*/ 965 h 1930"/>
                      <a:gd name="connsiteX2" fmla="*/ 0 w 36491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64918" h="1930">
                        <a:moveTo>
                          <a:pt x="0" y="965"/>
                        </a:moveTo>
                        <a:cubicBezTo>
                          <a:pt x="121640" y="-322"/>
                          <a:pt x="243279" y="-322"/>
                          <a:pt x="364919" y="965"/>
                        </a:cubicBezTo>
                        <a:cubicBezTo>
                          <a:pt x="243923" y="2252"/>
                          <a:pt x="122283" y="2252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1" name="Freeform: Shape 1100">
                    <a:extLst>
                      <a:ext uri="{FF2B5EF4-FFF2-40B4-BE49-F238E27FC236}">
                        <a16:creationId xmlns:a16="http://schemas.microsoft.com/office/drawing/2014/main" id="{0683E05D-656E-4A81-A0D1-C7F1CE86B351}"/>
                      </a:ext>
                    </a:extLst>
                  </p:cNvPr>
                  <p:cNvSpPr/>
                  <p:nvPr/>
                </p:nvSpPr>
                <p:spPr>
                  <a:xfrm>
                    <a:off x="7953576" y="4402194"/>
                    <a:ext cx="131937" cy="3217"/>
                  </a:xfrm>
                  <a:custGeom>
                    <a:avLst/>
                    <a:gdLst>
                      <a:gd name="connsiteX0" fmla="*/ 0 w 131937"/>
                      <a:gd name="connsiteY0" fmla="*/ 1931 h 3217"/>
                      <a:gd name="connsiteX1" fmla="*/ 66291 w 131937"/>
                      <a:gd name="connsiteY1" fmla="*/ 0 h 3217"/>
                      <a:gd name="connsiteX2" fmla="*/ 131937 w 131937"/>
                      <a:gd name="connsiteY2" fmla="*/ 1931 h 3217"/>
                      <a:gd name="connsiteX3" fmla="*/ 66291 w 131937"/>
                      <a:gd name="connsiteY3" fmla="*/ 3218 h 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937" h="3217">
                        <a:moveTo>
                          <a:pt x="0" y="1931"/>
                        </a:moveTo>
                        <a:lnTo>
                          <a:pt x="66291" y="0"/>
                        </a:lnTo>
                        <a:lnTo>
                          <a:pt x="131937" y="1931"/>
                        </a:lnTo>
                        <a:lnTo>
                          <a:pt x="66291" y="3218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10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817778" y="4498733"/>
                <a:ext cx="583097" cy="151888"/>
                <a:chOff x="7817778" y="4498733"/>
                <a:chExt cx="583097" cy="151888"/>
              </a:xfrm>
            </p:grpSpPr>
            <p:sp>
              <p:nvSpPr>
                <p:cNvPr id="1103" name="Freeform: Shape 1102">
                  <a:extLst>
                    <a:ext uri="{FF2B5EF4-FFF2-40B4-BE49-F238E27FC236}">
                      <a16:creationId xmlns:a16="http://schemas.microsoft.com/office/drawing/2014/main" id="{C808E95B-31BF-4AA2-84FB-808271E83589}"/>
                    </a:ext>
                  </a:extLst>
                </p:cNvPr>
                <p:cNvSpPr/>
                <p:nvPr/>
              </p:nvSpPr>
              <p:spPr>
                <a:xfrm>
                  <a:off x="7856394" y="4524477"/>
                  <a:ext cx="527748" cy="100400"/>
                </a:xfrm>
                <a:custGeom>
                  <a:avLst/>
                  <a:gdLst>
                    <a:gd name="connsiteX0" fmla="*/ 527749 w 527748"/>
                    <a:gd name="connsiteY0" fmla="*/ 0 h 100400"/>
                    <a:gd name="connsiteX1" fmla="*/ 49557 w 527748"/>
                    <a:gd name="connsiteY1" fmla="*/ 0 h 100400"/>
                    <a:gd name="connsiteX2" fmla="*/ 0 w 527748"/>
                    <a:gd name="connsiteY2" fmla="*/ 50200 h 100400"/>
                    <a:gd name="connsiteX3" fmla="*/ 49557 w 527748"/>
                    <a:gd name="connsiteY3" fmla="*/ 100401 h 100400"/>
                    <a:gd name="connsiteX4" fmla="*/ 527749 w 527748"/>
                    <a:gd name="connsiteY4" fmla="*/ 100401 h 100400"/>
                    <a:gd name="connsiteX5" fmla="*/ 527749 w 527748"/>
                    <a:gd name="connsiteY5" fmla="*/ 0 h 1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27748" h="100400">
                      <a:moveTo>
                        <a:pt x="527749" y="0"/>
                      </a:moveTo>
                      <a:lnTo>
                        <a:pt x="49557" y="0"/>
                      </a:lnTo>
                      <a:cubicBezTo>
                        <a:pt x="21882" y="0"/>
                        <a:pt x="0" y="22526"/>
                        <a:pt x="0" y="50200"/>
                      </a:cubicBezTo>
                      <a:cubicBezTo>
                        <a:pt x="0" y="77875"/>
                        <a:pt x="22526" y="100401"/>
                        <a:pt x="49557" y="100401"/>
                      </a:cubicBezTo>
                      <a:lnTo>
                        <a:pt x="527749" y="100401"/>
                      </a:lnTo>
                      <a:lnTo>
                        <a:pt x="527749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04" name="Freeform: Shape 1103">
                  <a:extLst>
                    <a:ext uri="{FF2B5EF4-FFF2-40B4-BE49-F238E27FC236}">
                      <a16:creationId xmlns:a16="http://schemas.microsoft.com/office/drawing/2014/main" id="{ED46E749-D35B-4F05-A950-DCF4E3EE2F70}"/>
                    </a:ext>
                  </a:extLst>
                </p:cNvPr>
                <p:cNvSpPr/>
                <p:nvPr/>
              </p:nvSpPr>
              <p:spPr>
                <a:xfrm>
                  <a:off x="7817778" y="4498733"/>
                  <a:ext cx="583097" cy="151888"/>
                </a:xfrm>
                <a:custGeom>
                  <a:avLst/>
                  <a:gdLst>
                    <a:gd name="connsiteX0" fmla="*/ 570226 w 583097"/>
                    <a:gd name="connsiteY0" fmla="*/ 126145 h 151888"/>
                    <a:gd name="connsiteX1" fmla="*/ 74657 w 583097"/>
                    <a:gd name="connsiteY1" fmla="*/ 126145 h 151888"/>
                    <a:gd name="connsiteX2" fmla="*/ 25100 w 583097"/>
                    <a:gd name="connsiteY2" fmla="*/ 75944 h 151888"/>
                    <a:gd name="connsiteX3" fmla="*/ 74657 w 583097"/>
                    <a:gd name="connsiteY3" fmla="*/ 25744 h 151888"/>
                    <a:gd name="connsiteX4" fmla="*/ 570226 w 583097"/>
                    <a:gd name="connsiteY4" fmla="*/ 25744 h 151888"/>
                    <a:gd name="connsiteX5" fmla="*/ 583098 w 583097"/>
                    <a:gd name="connsiteY5" fmla="*/ 12872 h 151888"/>
                    <a:gd name="connsiteX6" fmla="*/ 570226 w 583097"/>
                    <a:gd name="connsiteY6" fmla="*/ 0 h 151888"/>
                    <a:gd name="connsiteX7" fmla="*/ 68864 w 583097"/>
                    <a:gd name="connsiteY7" fmla="*/ 0 h 151888"/>
                    <a:gd name="connsiteX8" fmla="*/ 0 w 583097"/>
                    <a:gd name="connsiteY8" fmla="*/ 75944 h 151888"/>
                    <a:gd name="connsiteX9" fmla="*/ 68864 w 583097"/>
                    <a:gd name="connsiteY9" fmla="*/ 151888 h 151888"/>
                    <a:gd name="connsiteX10" fmla="*/ 570226 w 583097"/>
                    <a:gd name="connsiteY10" fmla="*/ 151888 h 151888"/>
                    <a:gd name="connsiteX11" fmla="*/ 583098 w 583097"/>
                    <a:gd name="connsiteY11" fmla="*/ 139017 h 151888"/>
                    <a:gd name="connsiteX12" fmla="*/ 570226 w 583097"/>
                    <a:gd name="connsiteY12" fmla="*/ 126145 h 151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3097" h="151888">
                      <a:moveTo>
                        <a:pt x="570226" y="126145"/>
                      </a:moveTo>
                      <a:lnTo>
                        <a:pt x="74657" y="126145"/>
                      </a:lnTo>
                      <a:cubicBezTo>
                        <a:pt x="46983" y="126145"/>
                        <a:pt x="25100" y="103619"/>
                        <a:pt x="25100" y="75944"/>
                      </a:cubicBezTo>
                      <a:cubicBezTo>
                        <a:pt x="25100" y="48270"/>
                        <a:pt x="46983" y="25744"/>
                        <a:pt x="74657" y="25744"/>
                      </a:cubicBezTo>
                      <a:lnTo>
                        <a:pt x="570226" y="25744"/>
                      </a:lnTo>
                      <a:cubicBezTo>
                        <a:pt x="577305" y="25744"/>
                        <a:pt x="583098" y="19951"/>
                        <a:pt x="583098" y="12872"/>
                      </a:cubicBezTo>
                      <a:cubicBezTo>
                        <a:pt x="583098" y="5793"/>
                        <a:pt x="577305" y="0"/>
                        <a:pt x="570226" y="0"/>
                      </a:cubicBezTo>
                      <a:lnTo>
                        <a:pt x="68864" y="0"/>
                      </a:lnTo>
                      <a:cubicBezTo>
                        <a:pt x="30249" y="3218"/>
                        <a:pt x="0" y="36041"/>
                        <a:pt x="0" y="75944"/>
                      </a:cubicBezTo>
                      <a:cubicBezTo>
                        <a:pt x="0" y="115204"/>
                        <a:pt x="30249" y="148027"/>
                        <a:pt x="68864" y="151888"/>
                      </a:cubicBezTo>
                      <a:lnTo>
                        <a:pt x="570226" y="151888"/>
                      </a:lnTo>
                      <a:cubicBezTo>
                        <a:pt x="577305" y="151888"/>
                        <a:pt x="583098" y="146096"/>
                        <a:pt x="583098" y="139017"/>
                      </a:cubicBezTo>
                      <a:cubicBezTo>
                        <a:pt x="583098" y="131937"/>
                        <a:pt x="577305" y="126145"/>
                        <a:pt x="570226" y="126145"/>
                      </a:cubicBezTo>
                      <a:close/>
                    </a:path>
                  </a:pathLst>
                </a:custGeom>
                <a:solidFill>
                  <a:srgbClr val="19A23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105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906594" y="4531717"/>
                  <a:ext cx="477547" cy="74174"/>
                  <a:chOff x="7906594" y="4531717"/>
                  <a:chExt cx="477547" cy="74174"/>
                </a:xfrm>
                <a:solidFill>
                  <a:srgbClr val="A79E9D"/>
                </a:solidFill>
              </p:grpSpPr>
              <p:sp>
                <p:nvSpPr>
                  <p:cNvPr id="1106" name="Freeform: Shape 1105">
                    <a:extLst>
                      <a:ext uri="{FF2B5EF4-FFF2-40B4-BE49-F238E27FC236}">
                        <a16:creationId xmlns:a16="http://schemas.microsoft.com/office/drawing/2014/main" id="{335469B4-44F4-43ED-B0DF-9D7E47BA26D1}"/>
                      </a:ext>
                    </a:extLst>
                  </p:cNvPr>
                  <p:cNvSpPr/>
                  <p:nvPr/>
                </p:nvSpPr>
                <p:spPr>
                  <a:xfrm>
                    <a:off x="7965805" y="4542176"/>
                    <a:ext cx="364918" cy="1930"/>
                  </a:xfrm>
                  <a:custGeom>
                    <a:avLst/>
                    <a:gdLst>
                      <a:gd name="connsiteX0" fmla="*/ 0 w 364918"/>
                      <a:gd name="connsiteY0" fmla="*/ 965 h 1930"/>
                      <a:gd name="connsiteX1" fmla="*/ 364919 w 364918"/>
                      <a:gd name="connsiteY1" fmla="*/ 965 h 1930"/>
                      <a:gd name="connsiteX2" fmla="*/ 0 w 36491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64918" h="1930">
                        <a:moveTo>
                          <a:pt x="0" y="965"/>
                        </a:moveTo>
                        <a:cubicBezTo>
                          <a:pt x="121640" y="-322"/>
                          <a:pt x="243280" y="-322"/>
                          <a:pt x="364919" y="965"/>
                        </a:cubicBezTo>
                        <a:cubicBezTo>
                          <a:pt x="243280" y="2252"/>
                          <a:pt x="121640" y="2252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7" name="Freeform: Shape 1106">
                    <a:extLst>
                      <a:ext uri="{FF2B5EF4-FFF2-40B4-BE49-F238E27FC236}">
                        <a16:creationId xmlns:a16="http://schemas.microsoft.com/office/drawing/2014/main" id="{17E38B7A-0145-42AD-B8E1-0BB3E7C3DBE7}"/>
                      </a:ext>
                    </a:extLst>
                  </p:cNvPr>
                  <p:cNvSpPr/>
                  <p:nvPr/>
                </p:nvSpPr>
                <p:spPr>
                  <a:xfrm>
                    <a:off x="7906594" y="4574195"/>
                    <a:ext cx="257438" cy="965"/>
                  </a:xfrm>
                  <a:custGeom>
                    <a:avLst/>
                    <a:gdLst>
                      <a:gd name="connsiteX0" fmla="*/ 0 w 257438"/>
                      <a:gd name="connsiteY0" fmla="*/ 483 h 965"/>
                      <a:gd name="connsiteX1" fmla="*/ 257438 w 257438"/>
                      <a:gd name="connsiteY1" fmla="*/ 483 h 965"/>
                      <a:gd name="connsiteX2" fmla="*/ 0 w 257438"/>
                      <a:gd name="connsiteY2" fmla="*/ 483 h 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7438" h="965">
                        <a:moveTo>
                          <a:pt x="0" y="483"/>
                        </a:moveTo>
                        <a:cubicBezTo>
                          <a:pt x="85598" y="-161"/>
                          <a:pt x="171840" y="-161"/>
                          <a:pt x="257438" y="483"/>
                        </a:cubicBezTo>
                        <a:cubicBezTo>
                          <a:pt x="171840" y="1126"/>
                          <a:pt x="85598" y="1126"/>
                          <a:pt x="0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8" name="Freeform: Shape 1107">
                    <a:extLst>
                      <a:ext uri="{FF2B5EF4-FFF2-40B4-BE49-F238E27FC236}">
                        <a16:creationId xmlns:a16="http://schemas.microsoft.com/office/drawing/2014/main" id="{9B150F62-B593-4AEA-B13F-C4C11D6AA48C}"/>
                      </a:ext>
                    </a:extLst>
                  </p:cNvPr>
                  <p:cNvSpPr/>
                  <p:nvPr/>
                </p:nvSpPr>
                <p:spPr>
                  <a:xfrm>
                    <a:off x="8019867" y="4596721"/>
                    <a:ext cx="364275" cy="1448"/>
                  </a:xfrm>
                  <a:custGeom>
                    <a:avLst/>
                    <a:gdLst>
                      <a:gd name="connsiteX0" fmla="*/ 0 w 364275"/>
                      <a:gd name="connsiteY0" fmla="*/ 483 h 1448"/>
                      <a:gd name="connsiteX1" fmla="*/ 364275 w 364275"/>
                      <a:gd name="connsiteY1" fmla="*/ 483 h 1448"/>
                      <a:gd name="connsiteX2" fmla="*/ 0 w 364275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64275" h="1448">
                        <a:moveTo>
                          <a:pt x="0" y="483"/>
                        </a:moveTo>
                        <a:cubicBezTo>
                          <a:pt x="120996" y="-161"/>
                          <a:pt x="242635" y="-161"/>
                          <a:pt x="364275" y="483"/>
                        </a:cubicBezTo>
                        <a:cubicBezTo>
                          <a:pt x="242635" y="1770"/>
                          <a:pt x="121640" y="1770"/>
                          <a:pt x="0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09" name="Freeform: Shape 1108">
                    <a:extLst>
                      <a:ext uri="{FF2B5EF4-FFF2-40B4-BE49-F238E27FC236}">
                        <a16:creationId xmlns:a16="http://schemas.microsoft.com/office/drawing/2014/main" id="{8B31ECD4-3F89-412E-86BA-1D1019468E2D}"/>
                      </a:ext>
                    </a:extLst>
                  </p:cNvPr>
                  <p:cNvSpPr/>
                  <p:nvPr/>
                </p:nvSpPr>
                <p:spPr>
                  <a:xfrm>
                    <a:off x="8001846" y="4583205"/>
                    <a:ext cx="382296" cy="1448"/>
                  </a:xfrm>
                  <a:custGeom>
                    <a:avLst/>
                    <a:gdLst>
                      <a:gd name="connsiteX0" fmla="*/ 0 w 382296"/>
                      <a:gd name="connsiteY0" fmla="*/ 483 h 1448"/>
                      <a:gd name="connsiteX1" fmla="*/ 382296 w 382296"/>
                      <a:gd name="connsiteY1" fmla="*/ 483 h 1448"/>
                      <a:gd name="connsiteX2" fmla="*/ 0 w 382296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82296" h="1448">
                        <a:moveTo>
                          <a:pt x="0" y="483"/>
                        </a:moveTo>
                        <a:cubicBezTo>
                          <a:pt x="127432" y="-161"/>
                          <a:pt x="254864" y="-161"/>
                          <a:pt x="382296" y="483"/>
                        </a:cubicBezTo>
                        <a:cubicBezTo>
                          <a:pt x="254864" y="1770"/>
                          <a:pt x="127432" y="1770"/>
                          <a:pt x="0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0" name="Freeform: Shape 1109">
                    <a:extLst>
                      <a:ext uri="{FF2B5EF4-FFF2-40B4-BE49-F238E27FC236}">
                        <a16:creationId xmlns:a16="http://schemas.microsoft.com/office/drawing/2014/main" id="{8E5D32C9-CBFF-4A8A-9557-69FAC1CFA957}"/>
                      </a:ext>
                    </a:extLst>
                  </p:cNvPr>
                  <p:cNvSpPr/>
                  <p:nvPr/>
                </p:nvSpPr>
                <p:spPr>
                  <a:xfrm>
                    <a:off x="8001846" y="4557622"/>
                    <a:ext cx="382296" cy="1930"/>
                  </a:xfrm>
                  <a:custGeom>
                    <a:avLst/>
                    <a:gdLst>
                      <a:gd name="connsiteX0" fmla="*/ 0 w 382296"/>
                      <a:gd name="connsiteY0" fmla="*/ 965 h 1930"/>
                      <a:gd name="connsiteX1" fmla="*/ 382296 w 382296"/>
                      <a:gd name="connsiteY1" fmla="*/ 965 h 1930"/>
                      <a:gd name="connsiteX2" fmla="*/ 0 w 382296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82296" h="1930">
                        <a:moveTo>
                          <a:pt x="0" y="965"/>
                        </a:moveTo>
                        <a:cubicBezTo>
                          <a:pt x="127432" y="-322"/>
                          <a:pt x="254864" y="-322"/>
                          <a:pt x="382296" y="965"/>
                        </a:cubicBezTo>
                        <a:cubicBezTo>
                          <a:pt x="254864" y="2253"/>
                          <a:pt x="127432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1" name="Freeform: Shape 1110">
                    <a:extLst>
                      <a:ext uri="{FF2B5EF4-FFF2-40B4-BE49-F238E27FC236}">
                        <a16:creationId xmlns:a16="http://schemas.microsoft.com/office/drawing/2014/main" id="{A4C89C41-4C08-48D0-B2D6-A0379C682B42}"/>
                      </a:ext>
                    </a:extLst>
                  </p:cNvPr>
                  <p:cNvSpPr/>
                  <p:nvPr/>
                </p:nvSpPr>
                <p:spPr>
                  <a:xfrm>
                    <a:off x="8268938" y="4531717"/>
                    <a:ext cx="115203" cy="965"/>
                  </a:xfrm>
                  <a:custGeom>
                    <a:avLst/>
                    <a:gdLst>
                      <a:gd name="connsiteX0" fmla="*/ 0 w 115203"/>
                      <a:gd name="connsiteY0" fmla="*/ 483 h 965"/>
                      <a:gd name="connsiteX1" fmla="*/ 115204 w 115203"/>
                      <a:gd name="connsiteY1" fmla="*/ 483 h 965"/>
                      <a:gd name="connsiteX2" fmla="*/ 0 w 115203"/>
                      <a:gd name="connsiteY2" fmla="*/ 483 h 9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5203" h="965">
                        <a:moveTo>
                          <a:pt x="0" y="483"/>
                        </a:moveTo>
                        <a:cubicBezTo>
                          <a:pt x="38616" y="-161"/>
                          <a:pt x="76588" y="-161"/>
                          <a:pt x="115204" y="483"/>
                        </a:cubicBezTo>
                        <a:cubicBezTo>
                          <a:pt x="76588" y="1126"/>
                          <a:pt x="37972" y="1126"/>
                          <a:pt x="0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2" name="Freeform: Shape 1111">
                    <a:extLst>
                      <a:ext uri="{FF2B5EF4-FFF2-40B4-BE49-F238E27FC236}">
                        <a16:creationId xmlns:a16="http://schemas.microsoft.com/office/drawing/2014/main" id="{91BD8589-C016-4CE1-B3BF-BB7239E0F00F}"/>
                      </a:ext>
                    </a:extLst>
                  </p:cNvPr>
                  <p:cNvSpPr/>
                  <p:nvPr/>
                </p:nvSpPr>
                <p:spPr>
                  <a:xfrm>
                    <a:off x="7959369" y="4604444"/>
                    <a:ext cx="404178" cy="1448"/>
                  </a:xfrm>
                  <a:custGeom>
                    <a:avLst/>
                    <a:gdLst>
                      <a:gd name="connsiteX0" fmla="*/ 0 w 404178"/>
                      <a:gd name="connsiteY0" fmla="*/ 483 h 1448"/>
                      <a:gd name="connsiteX1" fmla="*/ 404179 w 404178"/>
                      <a:gd name="connsiteY1" fmla="*/ 483 h 1448"/>
                      <a:gd name="connsiteX2" fmla="*/ 0 w 404178"/>
                      <a:gd name="connsiteY2" fmla="*/ 483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04178" h="1448">
                        <a:moveTo>
                          <a:pt x="0" y="483"/>
                        </a:moveTo>
                        <a:cubicBezTo>
                          <a:pt x="134512" y="-161"/>
                          <a:pt x="269667" y="-161"/>
                          <a:pt x="404179" y="483"/>
                        </a:cubicBezTo>
                        <a:cubicBezTo>
                          <a:pt x="269667" y="1770"/>
                          <a:pt x="135155" y="1770"/>
                          <a:pt x="0" y="483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13" name="Freeform: Shape 1112">
                    <a:extLst>
                      <a:ext uri="{FF2B5EF4-FFF2-40B4-BE49-F238E27FC236}">
                        <a16:creationId xmlns:a16="http://schemas.microsoft.com/office/drawing/2014/main" id="{FEFA4DE5-CF6A-4B17-82A9-2003C447BAAF}"/>
                      </a:ext>
                    </a:extLst>
                  </p:cNvPr>
                  <p:cNvSpPr/>
                  <p:nvPr/>
                </p:nvSpPr>
                <p:spPr>
                  <a:xfrm>
                    <a:off x="7949715" y="4564702"/>
                    <a:ext cx="162185" cy="1930"/>
                  </a:xfrm>
                  <a:custGeom>
                    <a:avLst/>
                    <a:gdLst>
                      <a:gd name="connsiteX0" fmla="*/ 0 w 162185"/>
                      <a:gd name="connsiteY0" fmla="*/ 965 h 1930"/>
                      <a:gd name="connsiteX1" fmla="*/ 162186 w 162185"/>
                      <a:gd name="connsiteY1" fmla="*/ 965 h 1930"/>
                      <a:gd name="connsiteX2" fmla="*/ 0 w 162185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62185" h="1930">
                        <a:moveTo>
                          <a:pt x="0" y="965"/>
                        </a:moveTo>
                        <a:cubicBezTo>
                          <a:pt x="54062" y="-322"/>
                          <a:pt x="108124" y="-322"/>
                          <a:pt x="162186" y="965"/>
                        </a:cubicBezTo>
                        <a:cubicBezTo>
                          <a:pt x="108124" y="2252"/>
                          <a:pt x="54062" y="2252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14" name="Freeform: Shape 1113">
                  <a:extLst>
                    <a:ext uri="{FF2B5EF4-FFF2-40B4-BE49-F238E27FC236}">
                      <a16:creationId xmlns:a16="http://schemas.microsoft.com/office/drawing/2014/main" id="{D9D74C01-C069-4C83-94D6-F058EC51D838}"/>
                    </a:ext>
                  </a:extLst>
                </p:cNvPr>
                <p:cNvSpPr/>
                <p:nvPr/>
              </p:nvSpPr>
              <p:spPr>
                <a:xfrm>
                  <a:off x="7842878" y="4524477"/>
                  <a:ext cx="540620" cy="100400"/>
                </a:xfrm>
                <a:custGeom>
                  <a:avLst/>
                  <a:gdLst>
                    <a:gd name="connsiteX0" fmla="*/ 60498 w 540620"/>
                    <a:gd name="connsiteY0" fmla="*/ 86242 h 100400"/>
                    <a:gd name="connsiteX1" fmla="*/ 12872 w 540620"/>
                    <a:gd name="connsiteY1" fmla="*/ 50200 h 100400"/>
                    <a:gd name="connsiteX2" fmla="*/ 62428 w 540620"/>
                    <a:gd name="connsiteY2" fmla="*/ 0 h 100400"/>
                    <a:gd name="connsiteX3" fmla="*/ 49557 w 540620"/>
                    <a:gd name="connsiteY3" fmla="*/ 0 h 100400"/>
                    <a:gd name="connsiteX4" fmla="*/ 0 w 540620"/>
                    <a:gd name="connsiteY4" fmla="*/ 50200 h 100400"/>
                    <a:gd name="connsiteX5" fmla="*/ 49557 w 540620"/>
                    <a:gd name="connsiteY5" fmla="*/ 100401 h 100400"/>
                    <a:gd name="connsiteX6" fmla="*/ 540621 w 540620"/>
                    <a:gd name="connsiteY6" fmla="*/ 100401 h 100400"/>
                    <a:gd name="connsiteX7" fmla="*/ 540621 w 540620"/>
                    <a:gd name="connsiteY7" fmla="*/ 86242 h 100400"/>
                    <a:gd name="connsiteX8" fmla="*/ 60498 w 540620"/>
                    <a:gd name="connsiteY8" fmla="*/ 86242 h 100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0620" h="100400">
                      <a:moveTo>
                        <a:pt x="60498" y="86242"/>
                      </a:moveTo>
                      <a:cubicBezTo>
                        <a:pt x="23813" y="86242"/>
                        <a:pt x="12872" y="60498"/>
                        <a:pt x="12872" y="50200"/>
                      </a:cubicBezTo>
                      <a:cubicBezTo>
                        <a:pt x="12872" y="22526"/>
                        <a:pt x="35398" y="0"/>
                        <a:pt x="62428" y="0"/>
                      </a:cubicBezTo>
                      <a:lnTo>
                        <a:pt x="49557" y="0"/>
                      </a:lnTo>
                      <a:cubicBezTo>
                        <a:pt x="21882" y="0"/>
                        <a:pt x="0" y="22526"/>
                        <a:pt x="0" y="50200"/>
                      </a:cubicBezTo>
                      <a:cubicBezTo>
                        <a:pt x="0" y="77875"/>
                        <a:pt x="22526" y="100401"/>
                        <a:pt x="49557" y="100401"/>
                      </a:cubicBezTo>
                      <a:lnTo>
                        <a:pt x="540621" y="100401"/>
                      </a:lnTo>
                      <a:lnTo>
                        <a:pt x="540621" y="86242"/>
                      </a:lnTo>
                      <a:lnTo>
                        <a:pt x="60498" y="86242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1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851244" y="4650622"/>
                <a:ext cx="516164" cy="141591"/>
                <a:chOff x="7851244" y="4650622"/>
                <a:chExt cx="516164" cy="141591"/>
              </a:xfrm>
            </p:grpSpPr>
            <p:sp>
              <p:nvSpPr>
                <p:cNvPr id="1116" name="Freeform: Shape 1115">
                  <a:extLst>
                    <a:ext uri="{FF2B5EF4-FFF2-40B4-BE49-F238E27FC236}">
                      <a16:creationId xmlns:a16="http://schemas.microsoft.com/office/drawing/2014/main" id="{36D463FA-C3FF-432B-9FEA-D045CDAD66E2}"/>
                    </a:ext>
                  </a:extLst>
                </p:cNvPr>
                <p:cNvSpPr/>
                <p:nvPr/>
              </p:nvSpPr>
              <p:spPr>
                <a:xfrm>
                  <a:off x="7881494" y="4666712"/>
                  <a:ext cx="476260" cy="109411"/>
                </a:xfrm>
                <a:custGeom>
                  <a:avLst/>
                  <a:gdLst>
                    <a:gd name="connsiteX0" fmla="*/ 476261 w 476260"/>
                    <a:gd name="connsiteY0" fmla="*/ 0 h 109411"/>
                    <a:gd name="connsiteX1" fmla="*/ 54706 w 476260"/>
                    <a:gd name="connsiteY1" fmla="*/ 0 h 109411"/>
                    <a:gd name="connsiteX2" fmla="*/ 0 w 476260"/>
                    <a:gd name="connsiteY2" fmla="*/ 54706 h 109411"/>
                    <a:gd name="connsiteX3" fmla="*/ 54706 w 476260"/>
                    <a:gd name="connsiteY3" fmla="*/ 109411 h 109411"/>
                    <a:gd name="connsiteX4" fmla="*/ 476261 w 476260"/>
                    <a:gd name="connsiteY4" fmla="*/ 109411 h 109411"/>
                    <a:gd name="connsiteX5" fmla="*/ 476261 w 476260"/>
                    <a:gd name="connsiteY5" fmla="*/ 0 h 109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6260" h="109411">
                      <a:moveTo>
                        <a:pt x="476261" y="0"/>
                      </a:moveTo>
                      <a:lnTo>
                        <a:pt x="54706" y="0"/>
                      </a:lnTo>
                      <a:cubicBezTo>
                        <a:pt x="24456" y="0"/>
                        <a:pt x="0" y="24457"/>
                        <a:pt x="0" y="54706"/>
                      </a:cubicBezTo>
                      <a:cubicBezTo>
                        <a:pt x="0" y="84955"/>
                        <a:pt x="24456" y="109411"/>
                        <a:pt x="54706" y="109411"/>
                      </a:cubicBezTo>
                      <a:lnTo>
                        <a:pt x="476261" y="109411"/>
                      </a:lnTo>
                      <a:lnTo>
                        <a:pt x="476261" y="0"/>
                      </a:lnTo>
                      <a:close/>
                    </a:path>
                  </a:pathLst>
                </a:custGeom>
                <a:solidFill>
                  <a:srgbClr val="DCD6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17" name="Freeform: Shape 1116">
                  <a:extLst>
                    <a:ext uri="{FF2B5EF4-FFF2-40B4-BE49-F238E27FC236}">
                      <a16:creationId xmlns:a16="http://schemas.microsoft.com/office/drawing/2014/main" id="{5D73680A-A650-4FA4-8CA1-3C4B577C9962}"/>
                    </a:ext>
                  </a:extLst>
                </p:cNvPr>
                <p:cNvSpPr/>
                <p:nvPr/>
              </p:nvSpPr>
              <p:spPr>
                <a:xfrm>
                  <a:off x="7851244" y="4650622"/>
                  <a:ext cx="516164" cy="141591"/>
                </a:xfrm>
                <a:custGeom>
                  <a:avLst/>
                  <a:gdLst>
                    <a:gd name="connsiteX0" fmla="*/ 507797 w 516164"/>
                    <a:gd name="connsiteY0" fmla="*/ 126145 h 141591"/>
                    <a:gd name="connsiteX1" fmla="*/ 70152 w 516164"/>
                    <a:gd name="connsiteY1" fmla="*/ 126145 h 141591"/>
                    <a:gd name="connsiteX2" fmla="*/ 70152 w 516164"/>
                    <a:gd name="connsiteY2" fmla="*/ 126145 h 141591"/>
                    <a:gd name="connsiteX3" fmla="*/ 70152 w 516164"/>
                    <a:gd name="connsiteY3" fmla="*/ 126145 h 141591"/>
                    <a:gd name="connsiteX4" fmla="*/ 16090 w 516164"/>
                    <a:gd name="connsiteY4" fmla="*/ 71439 h 141591"/>
                    <a:gd name="connsiteX5" fmla="*/ 70152 w 516164"/>
                    <a:gd name="connsiteY5" fmla="*/ 16734 h 141591"/>
                    <a:gd name="connsiteX6" fmla="*/ 70152 w 516164"/>
                    <a:gd name="connsiteY6" fmla="*/ 16734 h 141591"/>
                    <a:gd name="connsiteX7" fmla="*/ 70152 w 516164"/>
                    <a:gd name="connsiteY7" fmla="*/ 16734 h 141591"/>
                    <a:gd name="connsiteX8" fmla="*/ 507797 w 516164"/>
                    <a:gd name="connsiteY8" fmla="*/ 16734 h 141591"/>
                    <a:gd name="connsiteX9" fmla="*/ 516164 w 516164"/>
                    <a:gd name="connsiteY9" fmla="*/ 8367 h 141591"/>
                    <a:gd name="connsiteX10" fmla="*/ 507797 w 516164"/>
                    <a:gd name="connsiteY10" fmla="*/ 0 h 141591"/>
                    <a:gd name="connsiteX11" fmla="*/ 64360 w 516164"/>
                    <a:gd name="connsiteY11" fmla="*/ 0 h 141591"/>
                    <a:gd name="connsiteX12" fmla="*/ 18664 w 516164"/>
                    <a:gd name="connsiteY12" fmla="*/ 22526 h 141591"/>
                    <a:gd name="connsiteX13" fmla="*/ 0 w 516164"/>
                    <a:gd name="connsiteY13" fmla="*/ 70796 h 141591"/>
                    <a:gd name="connsiteX14" fmla="*/ 18664 w 516164"/>
                    <a:gd name="connsiteY14" fmla="*/ 119065 h 141591"/>
                    <a:gd name="connsiteX15" fmla="*/ 64360 w 516164"/>
                    <a:gd name="connsiteY15" fmla="*/ 141591 h 141591"/>
                    <a:gd name="connsiteX16" fmla="*/ 507797 w 516164"/>
                    <a:gd name="connsiteY16" fmla="*/ 141591 h 141591"/>
                    <a:gd name="connsiteX17" fmla="*/ 516164 w 516164"/>
                    <a:gd name="connsiteY17" fmla="*/ 133224 h 141591"/>
                    <a:gd name="connsiteX18" fmla="*/ 507797 w 516164"/>
                    <a:gd name="connsiteY18" fmla="*/ 126145 h 141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16164" h="141591">
                      <a:moveTo>
                        <a:pt x="507797" y="126145"/>
                      </a:moveTo>
                      <a:lnTo>
                        <a:pt x="70152" y="126145"/>
                      </a:lnTo>
                      <a:lnTo>
                        <a:pt x="70152" y="126145"/>
                      </a:lnTo>
                      <a:lnTo>
                        <a:pt x="70152" y="126145"/>
                      </a:lnTo>
                      <a:cubicBezTo>
                        <a:pt x="39903" y="125501"/>
                        <a:pt x="16090" y="101045"/>
                        <a:pt x="16090" y="71439"/>
                      </a:cubicBezTo>
                      <a:cubicBezTo>
                        <a:pt x="16090" y="41190"/>
                        <a:pt x="40547" y="16734"/>
                        <a:pt x="70152" y="16734"/>
                      </a:cubicBezTo>
                      <a:lnTo>
                        <a:pt x="70152" y="16734"/>
                      </a:lnTo>
                      <a:lnTo>
                        <a:pt x="70152" y="16734"/>
                      </a:lnTo>
                      <a:lnTo>
                        <a:pt x="507797" y="16734"/>
                      </a:lnTo>
                      <a:cubicBezTo>
                        <a:pt x="512303" y="16734"/>
                        <a:pt x="516164" y="12872"/>
                        <a:pt x="516164" y="8367"/>
                      </a:cubicBezTo>
                      <a:cubicBezTo>
                        <a:pt x="516164" y="3862"/>
                        <a:pt x="512303" y="0"/>
                        <a:pt x="507797" y="0"/>
                      </a:cubicBezTo>
                      <a:lnTo>
                        <a:pt x="64360" y="0"/>
                      </a:lnTo>
                      <a:cubicBezTo>
                        <a:pt x="46983" y="1287"/>
                        <a:pt x="30249" y="9654"/>
                        <a:pt x="18664" y="22526"/>
                      </a:cubicBezTo>
                      <a:cubicBezTo>
                        <a:pt x="6436" y="36042"/>
                        <a:pt x="0" y="52775"/>
                        <a:pt x="0" y="70796"/>
                      </a:cubicBezTo>
                      <a:cubicBezTo>
                        <a:pt x="0" y="88817"/>
                        <a:pt x="6436" y="105550"/>
                        <a:pt x="18664" y="119065"/>
                      </a:cubicBezTo>
                      <a:cubicBezTo>
                        <a:pt x="30893" y="131937"/>
                        <a:pt x="46983" y="140304"/>
                        <a:pt x="64360" y="141591"/>
                      </a:cubicBezTo>
                      <a:lnTo>
                        <a:pt x="507797" y="141591"/>
                      </a:lnTo>
                      <a:cubicBezTo>
                        <a:pt x="512303" y="141591"/>
                        <a:pt x="516164" y="137730"/>
                        <a:pt x="516164" y="133224"/>
                      </a:cubicBezTo>
                      <a:cubicBezTo>
                        <a:pt x="516164" y="129363"/>
                        <a:pt x="512303" y="126145"/>
                        <a:pt x="507797" y="126145"/>
                      </a:cubicBezTo>
                      <a:close/>
                    </a:path>
                  </a:pathLst>
                </a:custGeom>
                <a:solidFill>
                  <a:srgbClr val="E96D0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118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7936843" y="4674113"/>
                  <a:ext cx="420911" cy="81736"/>
                  <a:chOff x="7936843" y="4674113"/>
                  <a:chExt cx="420911" cy="81736"/>
                </a:xfrm>
                <a:solidFill>
                  <a:srgbClr val="A79E9D"/>
                </a:solidFill>
              </p:grpSpPr>
              <p:sp>
                <p:nvSpPr>
                  <p:cNvPr id="1119" name="Freeform: Shape 1118">
                    <a:extLst>
                      <a:ext uri="{FF2B5EF4-FFF2-40B4-BE49-F238E27FC236}">
                        <a16:creationId xmlns:a16="http://schemas.microsoft.com/office/drawing/2014/main" id="{18B511A2-DC67-44DE-9C74-041839C10598}"/>
                      </a:ext>
                    </a:extLst>
                  </p:cNvPr>
                  <p:cNvSpPr/>
                  <p:nvPr/>
                </p:nvSpPr>
                <p:spPr>
                  <a:xfrm>
                    <a:off x="8028233" y="4685698"/>
                    <a:ext cx="218179" cy="1930"/>
                  </a:xfrm>
                  <a:custGeom>
                    <a:avLst/>
                    <a:gdLst>
                      <a:gd name="connsiteX0" fmla="*/ 0 w 218179"/>
                      <a:gd name="connsiteY0" fmla="*/ 965 h 1930"/>
                      <a:gd name="connsiteX1" fmla="*/ 218179 w 218179"/>
                      <a:gd name="connsiteY1" fmla="*/ 965 h 1930"/>
                      <a:gd name="connsiteX2" fmla="*/ 0 w 218179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18179" h="1930">
                        <a:moveTo>
                          <a:pt x="0" y="965"/>
                        </a:moveTo>
                        <a:cubicBezTo>
                          <a:pt x="72727" y="-322"/>
                          <a:pt x="145453" y="-322"/>
                          <a:pt x="218179" y="965"/>
                        </a:cubicBezTo>
                        <a:cubicBezTo>
                          <a:pt x="145453" y="2253"/>
                          <a:pt x="72727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0" name="Freeform: Shape 1119">
                    <a:extLst>
                      <a:ext uri="{FF2B5EF4-FFF2-40B4-BE49-F238E27FC236}">
                        <a16:creationId xmlns:a16="http://schemas.microsoft.com/office/drawing/2014/main" id="{E5C796BA-F537-4B79-BDE1-6735124FDEB2}"/>
                      </a:ext>
                    </a:extLst>
                  </p:cNvPr>
                  <p:cNvSpPr/>
                  <p:nvPr/>
                </p:nvSpPr>
                <p:spPr>
                  <a:xfrm>
                    <a:off x="7936843" y="4720452"/>
                    <a:ext cx="254220" cy="1930"/>
                  </a:xfrm>
                  <a:custGeom>
                    <a:avLst/>
                    <a:gdLst>
                      <a:gd name="connsiteX0" fmla="*/ 0 w 254220"/>
                      <a:gd name="connsiteY0" fmla="*/ 965 h 1930"/>
                      <a:gd name="connsiteX1" fmla="*/ 254220 w 254220"/>
                      <a:gd name="connsiteY1" fmla="*/ 965 h 1930"/>
                      <a:gd name="connsiteX2" fmla="*/ 0 w 254220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54220" h="1930">
                        <a:moveTo>
                          <a:pt x="0" y="965"/>
                        </a:moveTo>
                        <a:cubicBezTo>
                          <a:pt x="84954" y="-322"/>
                          <a:pt x="169266" y="-322"/>
                          <a:pt x="254220" y="965"/>
                        </a:cubicBezTo>
                        <a:cubicBezTo>
                          <a:pt x="169266" y="2252"/>
                          <a:pt x="84311" y="2252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1" name="Freeform: Shape 1120">
                    <a:extLst>
                      <a:ext uri="{FF2B5EF4-FFF2-40B4-BE49-F238E27FC236}">
                        <a16:creationId xmlns:a16="http://schemas.microsoft.com/office/drawing/2014/main" id="{1AA2A725-0C74-47F2-9098-F7EC85D1AEF1}"/>
                      </a:ext>
                    </a:extLst>
                  </p:cNvPr>
                  <p:cNvSpPr/>
                  <p:nvPr/>
                </p:nvSpPr>
                <p:spPr>
                  <a:xfrm>
                    <a:off x="8088088" y="4745552"/>
                    <a:ext cx="269666" cy="1448"/>
                  </a:xfrm>
                  <a:custGeom>
                    <a:avLst/>
                    <a:gdLst>
                      <a:gd name="connsiteX0" fmla="*/ 0 w 269666"/>
                      <a:gd name="connsiteY0" fmla="*/ 965 h 1448"/>
                      <a:gd name="connsiteX1" fmla="*/ 269667 w 269666"/>
                      <a:gd name="connsiteY1" fmla="*/ 965 h 1448"/>
                      <a:gd name="connsiteX2" fmla="*/ 0 w 269666"/>
                      <a:gd name="connsiteY2" fmla="*/ 965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69666" h="1448">
                        <a:moveTo>
                          <a:pt x="0" y="965"/>
                        </a:moveTo>
                        <a:cubicBezTo>
                          <a:pt x="90103" y="-322"/>
                          <a:pt x="179563" y="-322"/>
                          <a:pt x="269667" y="965"/>
                        </a:cubicBezTo>
                        <a:cubicBezTo>
                          <a:pt x="179563" y="1609"/>
                          <a:pt x="89460" y="1609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2" name="Freeform: Shape 1121">
                    <a:extLst>
                      <a:ext uri="{FF2B5EF4-FFF2-40B4-BE49-F238E27FC236}">
                        <a16:creationId xmlns:a16="http://schemas.microsoft.com/office/drawing/2014/main" id="{B0495B37-1319-4633-9FDF-69CD3D09C107}"/>
                      </a:ext>
                    </a:extLst>
                  </p:cNvPr>
                  <p:cNvSpPr/>
                  <p:nvPr/>
                </p:nvSpPr>
                <p:spPr>
                  <a:xfrm>
                    <a:off x="8068137" y="4730750"/>
                    <a:ext cx="289618" cy="1448"/>
                  </a:xfrm>
                  <a:custGeom>
                    <a:avLst/>
                    <a:gdLst>
                      <a:gd name="connsiteX0" fmla="*/ 0 w 289618"/>
                      <a:gd name="connsiteY0" fmla="*/ 965 h 1448"/>
                      <a:gd name="connsiteX1" fmla="*/ 289618 w 289618"/>
                      <a:gd name="connsiteY1" fmla="*/ 965 h 1448"/>
                      <a:gd name="connsiteX2" fmla="*/ 0 w 289618"/>
                      <a:gd name="connsiteY2" fmla="*/ 965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89618" h="1448">
                        <a:moveTo>
                          <a:pt x="0" y="965"/>
                        </a:moveTo>
                        <a:cubicBezTo>
                          <a:pt x="96539" y="-322"/>
                          <a:pt x="193079" y="-322"/>
                          <a:pt x="289618" y="965"/>
                        </a:cubicBezTo>
                        <a:cubicBezTo>
                          <a:pt x="193079" y="1609"/>
                          <a:pt x="96539" y="1609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3" name="Freeform: Shape 1122">
                    <a:extLst>
                      <a:ext uri="{FF2B5EF4-FFF2-40B4-BE49-F238E27FC236}">
                        <a16:creationId xmlns:a16="http://schemas.microsoft.com/office/drawing/2014/main" id="{83F6BA36-FE18-4CD3-B098-6C4A8464EAD0}"/>
                      </a:ext>
                    </a:extLst>
                  </p:cNvPr>
                  <p:cNvSpPr/>
                  <p:nvPr/>
                </p:nvSpPr>
                <p:spPr>
                  <a:xfrm>
                    <a:off x="8068137" y="4702109"/>
                    <a:ext cx="289618" cy="3217"/>
                  </a:xfrm>
                  <a:custGeom>
                    <a:avLst/>
                    <a:gdLst>
                      <a:gd name="connsiteX0" fmla="*/ 0 w 289618"/>
                      <a:gd name="connsiteY0" fmla="*/ 1287 h 3217"/>
                      <a:gd name="connsiteX1" fmla="*/ 144809 w 289618"/>
                      <a:gd name="connsiteY1" fmla="*/ 0 h 3217"/>
                      <a:gd name="connsiteX2" fmla="*/ 289618 w 289618"/>
                      <a:gd name="connsiteY2" fmla="*/ 1287 h 3217"/>
                      <a:gd name="connsiteX3" fmla="*/ 144809 w 289618"/>
                      <a:gd name="connsiteY3" fmla="*/ 3218 h 3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9618" h="3217">
                        <a:moveTo>
                          <a:pt x="0" y="1287"/>
                        </a:moveTo>
                        <a:lnTo>
                          <a:pt x="144809" y="0"/>
                        </a:lnTo>
                        <a:lnTo>
                          <a:pt x="289618" y="1287"/>
                        </a:lnTo>
                        <a:lnTo>
                          <a:pt x="144809" y="3218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4" name="Freeform: Shape 1123">
                    <a:extLst>
                      <a:ext uri="{FF2B5EF4-FFF2-40B4-BE49-F238E27FC236}">
                        <a16:creationId xmlns:a16="http://schemas.microsoft.com/office/drawing/2014/main" id="{13AA61C6-1A61-4E05-94B4-B47BC5095848}"/>
                      </a:ext>
                    </a:extLst>
                  </p:cNvPr>
                  <p:cNvSpPr/>
                  <p:nvPr/>
                </p:nvSpPr>
                <p:spPr>
                  <a:xfrm>
                    <a:off x="8178835" y="4674113"/>
                    <a:ext cx="178919" cy="1448"/>
                  </a:xfrm>
                  <a:custGeom>
                    <a:avLst/>
                    <a:gdLst>
                      <a:gd name="connsiteX0" fmla="*/ 0 w 178919"/>
                      <a:gd name="connsiteY0" fmla="*/ 965 h 1448"/>
                      <a:gd name="connsiteX1" fmla="*/ 178920 w 178919"/>
                      <a:gd name="connsiteY1" fmla="*/ 965 h 1448"/>
                      <a:gd name="connsiteX2" fmla="*/ 0 w 178919"/>
                      <a:gd name="connsiteY2" fmla="*/ 965 h 14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78919" h="1448">
                        <a:moveTo>
                          <a:pt x="0" y="965"/>
                        </a:moveTo>
                        <a:cubicBezTo>
                          <a:pt x="59855" y="-322"/>
                          <a:pt x="119065" y="-322"/>
                          <a:pt x="178920" y="965"/>
                        </a:cubicBezTo>
                        <a:cubicBezTo>
                          <a:pt x="119065" y="1609"/>
                          <a:pt x="59855" y="1609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5" name="Freeform: Shape 1124">
                    <a:extLst>
                      <a:ext uri="{FF2B5EF4-FFF2-40B4-BE49-F238E27FC236}">
                        <a16:creationId xmlns:a16="http://schemas.microsoft.com/office/drawing/2014/main" id="{E919376C-4DB4-447D-92E7-F71C02A7E5AE}"/>
                      </a:ext>
                    </a:extLst>
                  </p:cNvPr>
                  <p:cNvSpPr/>
                  <p:nvPr/>
                </p:nvSpPr>
                <p:spPr>
                  <a:xfrm>
                    <a:off x="8021797" y="4753919"/>
                    <a:ext cx="232338" cy="1930"/>
                  </a:xfrm>
                  <a:custGeom>
                    <a:avLst/>
                    <a:gdLst>
                      <a:gd name="connsiteX0" fmla="*/ 0 w 232338"/>
                      <a:gd name="connsiteY0" fmla="*/ 965 h 1930"/>
                      <a:gd name="connsiteX1" fmla="*/ 232339 w 232338"/>
                      <a:gd name="connsiteY1" fmla="*/ 965 h 1930"/>
                      <a:gd name="connsiteX2" fmla="*/ 0 w 232338"/>
                      <a:gd name="connsiteY2" fmla="*/ 965 h 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32338" h="1930">
                        <a:moveTo>
                          <a:pt x="0" y="965"/>
                        </a:moveTo>
                        <a:cubicBezTo>
                          <a:pt x="77232" y="-322"/>
                          <a:pt x="155107" y="-322"/>
                          <a:pt x="232339" y="965"/>
                        </a:cubicBezTo>
                        <a:cubicBezTo>
                          <a:pt x="154463" y="2253"/>
                          <a:pt x="77232" y="2253"/>
                          <a:pt x="0" y="965"/>
                        </a:cubicBez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126" name="Freeform: Shape 1125">
                    <a:extLst>
                      <a:ext uri="{FF2B5EF4-FFF2-40B4-BE49-F238E27FC236}">
                        <a16:creationId xmlns:a16="http://schemas.microsoft.com/office/drawing/2014/main" id="{BFACF40A-C147-4E56-979A-E5F7901E919E}"/>
                      </a:ext>
                    </a:extLst>
                  </p:cNvPr>
                  <p:cNvSpPr/>
                  <p:nvPr/>
                </p:nvSpPr>
                <p:spPr>
                  <a:xfrm>
                    <a:off x="8010857" y="4710476"/>
                    <a:ext cx="122283" cy="2574"/>
                  </a:xfrm>
                  <a:custGeom>
                    <a:avLst/>
                    <a:gdLst>
                      <a:gd name="connsiteX0" fmla="*/ 0 w 122283"/>
                      <a:gd name="connsiteY0" fmla="*/ 1287 h 2574"/>
                      <a:gd name="connsiteX1" fmla="*/ 61142 w 122283"/>
                      <a:gd name="connsiteY1" fmla="*/ 0 h 2574"/>
                      <a:gd name="connsiteX2" fmla="*/ 122283 w 122283"/>
                      <a:gd name="connsiteY2" fmla="*/ 1287 h 2574"/>
                      <a:gd name="connsiteX3" fmla="*/ 61142 w 122283"/>
                      <a:gd name="connsiteY3" fmla="*/ 2574 h 2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22283" h="2574">
                        <a:moveTo>
                          <a:pt x="0" y="1287"/>
                        </a:moveTo>
                        <a:lnTo>
                          <a:pt x="61142" y="0"/>
                        </a:lnTo>
                        <a:lnTo>
                          <a:pt x="122283" y="1287"/>
                        </a:lnTo>
                        <a:lnTo>
                          <a:pt x="61142" y="2574"/>
                        </a:lnTo>
                        <a:close/>
                      </a:path>
                    </a:pathLst>
                  </a:custGeom>
                  <a:solidFill>
                    <a:srgbClr val="A79E9D"/>
                  </a:solidFill>
                  <a:ln w="643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27" name="Freeform: Shape 1126">
                  <a:extLst>
                    <a:ext uri="{FF2B5EF4-FFF2-40B4-BE49-F238E27FC236}">
                      <a16:creationId xmlns:a16="http://schemas.microsoft.com/office/drawing/2014/main" id="{AB4708C1-3E93-4471-994C-FB70D00B5100}"/>
                    </a:ext>
                  </a:extLst>
                </p:cNvPr>
                <p:cNvSpPr/>
                <p:nvPr/>
              </p:nvSpPr>
              <p:spPr>
                <a:xfrm>
                  <a:off x="7867334" y="4666712"/>
                  <a:ext cx="490420" cy="109411"/>
                </a:xfrm>
                <a:custGeom>
                  <a:avLst/>
                  <a:gdLst>
                    <a:gd name="connsiteX0" fmla="*/ 66291 w 490420"/>
                    <a:gd name="connsiteY0" fmla="*/ 94609 h 109411"/>
                    <a:gd name="connsiteX1" fmla="*/ 14160 w 490420"/>
                    <a:gd name="connsiteY1" fmla="*/ 54706 h 109411"/>
                    <a:gd name="connsiteX2" fmla="*/ 68865 w 490420"/>
                    <a:gd name="connsiteY2" fmla="*/ 0 h 109411"/>
                    <a:gd name="connsiteX3" fmla="*/ 54706 w 490420"/>
                    <a:gd name="connsiteY3" fmla="*/ 0 h 109411"/>
                    <a:gd name="connsiteX4" fmla="*/ 0 w 490420"/>
                    <a:gd name="connsiteY4" fmla="*/ 54706 h 109411"/>
                    <a:gd name="connsiteX5" fmla="*/ 54706 w 490420"/>
                    <a:gd name="connsiteY5" fmla="*/ 109411 h 109411"/>
                    <a:gd name="connsiteX6" fmla="*/ 490420 w 490420"/>
                    <a:gd name="connsiteY6" fmla="*/ 109411 h 109411"/>
                    <a:gd name="connsiteX7" fmla="*/ 490420 w 490420"/>
                    <a:gd name="connsiteY7" fmla="*/ 93965 h 109411"/>
                    <a:gd name="connsiteX8" fmla="*/ 66291 w 490420"/>
                    <a:gd name="connsiteY8" fmla="*/ 93965 h 1094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0420" h="109411">
                      <a:moveTo>
                        <a:pt x="66291" y="94609"/>
                      </a:moveTo>
                      <a:cubicBezTo>
                        <a:pt x="26388" y="94609"/>
                        <a:pt x="14160" y="66291"/>
                        <a:pt x="14160" y="54706"/>
                      </a:cubicBezTo>
                      <a:cubicBezTo>
                        <a:pt x="14160" y="24457"/>
                        <a:pt x="38616" y="0"/>
                        <a:pt x="68865" y="0"/>
                      </a:cubicBezTo>
                      <a:lnTo>
                        <a:pt x="54706" y="0"/>
                      </a:lnTo>
                      <a:cubicBezTo>
                        <a:pt x="24457" y="0"/>
                        <a:pt x="0" y="24457"/>
                        <a:pt x="0" y="54706"/>
                      </a:cubicBezTo>
                      <a:cubicBezTo>
                        <a:pt x="0" y="84955"/>
                        <a:pt x="24457" y="109411"/>
                        <a:pt x="54706" y="109411"/>
                      </a:cubicBezTo>
                      <a:lnTo>
                        <a:pt x="490420" y="109411"/>
                      </a:lnTo>
                      <a:lnTo>
                        <a:pt x="490420" y="93965"/>
                      </a:lnTo>
                      <a:lnTo>
                        <a:pt x="66291" y="93965"/>
                      </a:lnTo>
                      <a:close/>
                    </a:path>
                  </a:pathLst>
                </a:custGeom>
                <a:solidFill>
                  <a:srgbClr val="C5BFB7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8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870552" y="4794787"/>
                <a:ext cx="477548" cy="131293"/>
                <a:chOff x="7870552" y="4794787"/>
                <a:chExt cx="477548" cy="131293"/>
              </a:xfrm>
            </p:grpSpPr>
            <p:sp>
              <p:nvSpPr>
                <p:cNvPr id="1129" name="Freeform: Shape 1128">
                  <a:extLst>
                    <a:ext uri="{FF2B5EF4-FFF2-40B4-BE49-F238E27FC236}">
                      <a16:creationId xmlns:a16="http://schemas.microsoft.com/office/drawing/2014/main" id="{5BAD9742-4C57-46EF-975E-BAF1869EAF10}"/>
                    </a:ext>
                  </a:extLst>
                </p:cNvPr>
                <p:cNvSpPr/>
                <p:nvPr/>
              </p:nvSpPr>
              <p:spPr>
                <a:xfrm>
                  <a:off x="7870552" y="4794787"/>
                  <a:ext cx="477548" cy="131293"/>
                </a:xfrm>
                <a:custGeom>
                  <a:avLst/>
                  <a:gdLst>
                    <a:gd name="connsiteX0" fmla="*/ 463389 w 477548"/>
                    <a:gd name="connsiteY0" fmla="*/ 131294 h 131293"/>
                    <a:gd name="connsiteX1" fmla="*/ 477549 w 477548"/>
                    <a:gd name="connsiteY1" fmla="*/ 65647 h 131293"/>
                    <a:gd name="connsiteX2" fmla="*/ 463389 w 477548"/>
                    <a:gd name="connsiteY2" fmla="*/ 0 h 131293"/>
                    <a:gd name="connsiteX3" fmla="*/ 7724 w 477548"/>
                    <a:gd name="connsiteY3" fmla="*/ 0 h 131293"/>
                    <a:gd name="connsiteX4" fmla="*/ 0 w 477548"/>
                    <a:gd name="connsiteY4" fmla="*/ 65647 h 131293"/>
                    <a:gd name="connsiteX5" fmla="*/ 7724 w 477548"/>
                    <a:gd name="connsiteY5" fmla="*/ 131294 h 131293"/>
                    <a:gd name="connsiteX6" fmla="*/ 463389 w 477548"/>
                    <a:gd name="connsiteY6" fmla="*/ 131294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7548" h="131293">
                      <a:moveTo>
                        <a:pt x="463389" y="131294"/>
                      </a:moveTo>
                      <a:cubicBezTo>
                        <a:pt x="463389" y="131294"/>
                        <a:pt x="477549" y="102332"/>
                        <a:pt x="477549" y="65647"/>
                      </a:cubicBezTo>
                      <a:cubicBezTo>
                        <a:pt x="477549" y="28318"/>
                        <a:pt x="463389" y="0"/>
                        <a:pt x="463389" y="0"/>
                      </a:cubicBezTo>
                      <a:lnTo>
                        <a:pt x="7724" y="0"/>
                      </a:lnTo>
                      <a:cubicBezTo>
                        <a:pt x="7724" y="0"/>
                        <a:pt x="0" y="16090"/>
                        <a:pt x="0" y="65647"/>
                      </a:cubicBezTo>
                      <a:cubicBezTo>
                        <a:pt x="0" y="115847"/>
                        <a:pt x="7724" y="131294"/>
                        <a:pt x="7724" y="131294"/>
                      </a:cubicBezTo>
                      <a:lnTo>
                        <a:pt x="463389" y="131294"/>
                      </a:lnTo>
                      <a:close/>
                    </a:path>
                  </a:pathLst>
                </a:custGeom>
                <a:solidFill>
                  <a:srgbClr val="69B446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0" name="Freeform: Shape 1129">
                  <a:extLst>
                    <a:ext uri="{FF2B5EF4-FFF2-40B4-BE49-F238E27FC236}">
                      <a16:creationId xmlns:a16="http://schemas.microsoft.com/office/drawing/2014/main" id="{1B9550C0-9C41-4F99-A2FC-6D16C33A3931}"/>
                    </a:ext>
                  </a:extLst>
                </p:cNvPr>
                <p:cNvSpPr/>
                <p:nvPr/>
              </p:nvSpPr>
              <p:spPr>
                <a:xfrm>
                  <a:off x="7938774" y="4828254"/>
                  <a:ext cx="64359" cy="64359"/>
                </a:xfrm>
                <a:custGeom>
                  <a:avLst/>
                  <a:gdLst>
                    <a:gd name="connsiteX0" fmla="*/ 32180 w 64359"/>
                    <a:gd name="connsiteY0" fmla="*/ 64360 h 64359"/>
                    <a:gd name="connsiteX1" fmla="*/ 64360 w 64359"/>
                    <a:gd name="connsiteY1" fmla="*/ 32180 h 64359"/>
                    <a:gd name="connsiteX2" fmla="*/ 32180 w 64359"/>
                    <a:gd name="connsiteY2" fmla="*/ 0 h 64359"/>
                    <a:gd name="connsiteX3" fmla="*/ 0 w 64359"/>
                    <a:gd name="connsiteY3" fmla="*/ 32180 h 64359"/>
                    <a:gd name="connsiteX4" fmla="*/ 32180 w 64359"/>
                    <a:gd name="connsiteY4" fmla="*/ 64360 h 64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359" h="64359">
                      <a:moveTo>
                        <a:pt x="32180" y="64360"/>
                      </a:moveTo>
                      <a:cubicBezTo>
                        <a:pt x="50200" y="64360"/>
                        <a:pt x="64360" y="50200"/>
                        <a:pt x="64360" y="32180"/>
                      </a:cubicBezTo>
                      <a:cubicBezTo>
                        <a:pt x="64360" y="14159"/>
                        <a:pt x="50200" y="0"/>
                        <a:pt x="32180" y="0"/>
                      </a:cubicBezTo>
                      <a:cubicBezTo>
                        <a:pt x="14159" y="0"/>
                        <a:pt x="0" y="14159"/>
                        <a:pt x="0" y="32180"/>
                      </a:cubicBezTo>
                      <a:cubicBezTo>
                        <a:pt x="0" y="50200"/>
                        <a:pt x="14159" y="64360"/>
                        <a:pt x="32180" y="64360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1" name="Freeform: Shape 1130">
                  <a:extLst>
                    <a:ext uri="{FF2B5EF4-FFF2-40B4-BE49-F238E27FC236}">
                      <a16:creationId xmlns:a16="http://schemas.microsoft.com/office/drawing/2014/main" id="{50CD7E48-91CF-4C13-AE9B-80C4DDB8F035}"/>
                    </a:ext>
                  </a:extLst>
                </p:cNvPr>
                <p:cNvSpPr/>
                <p:nvPr/>
              </p:nvSpPr>
              <p:spPr>
                <a:xfrm>
                  <a:off x="7891148" y="4794787"/>
                  <a:ext cx="38615" cy="131293"/>
                </a:xfrm>
                <a:custGeom>
                  <a:avLst/>
                  <a:gdLst>
                    <a:gd name="connsiteX0" fmla="*/ 0 w 38615"/>
                    <a:gd name="connsiteY0" fmla="*/ 65647 h 131293"/>
                    <a:gd name="connsiteX1" fmla="*/ 7723 w 38615"/>
                    <a:gd name="connsiteY1" fmla="*/ 0 h 131293"/>
                    <a:gd name="connsiteX2" fmla="*/ 38616 w 38615"/>
                    <a:gd name="connsiteY2" fmla="*/ 0 h 131293"/>
                    <a:gd name="connsiteX3" fmla="*/ 30892 w 38615"/>
                    <a:gd name="connsiteY3" fmla="*/ 65647 h 131293"/>
                    <a:gd name="connsiteX4" fmla="*/ 38616 w 38615"/>
                    <a:gd name="connsiteY4" fmla="*/ 131294 h 131293"/>
                    <a:gd name="connsiteX5" fmla="*/ 7723 w 38615"/>
                    <a:gd name="connsiteY5" fmla="*/ 131294 h 131293"/>
                    <a:gd name="connsiteX6" fmla="*/ 0 w 38615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615" h="131293">
                      <a:moveTo>
                        <a:pt x="0" y="65647"/>
                      </a:moveTo>
                      <a:cubicBezTo>
                        <a:pt x="0" y="15446"/>
                        <a:pt x="7723" y="0"/>
                        <a:pt x="7723" y="0"/>
                      </a:cubicBezTo>
                      <a:lnTo>
                        <a:pt x="38616" y="0"/>
                      </a:lnTo>
                      <a:cubicBezTo>
                        <a:pt x="38616" y="0"/>
                        <a:pt x="30892" y="16090"/>
                        <a:pt x="30892" y="65647"/>
                      </a:cubicBezTo>
                      <a:cubicBezTo>
                        <a:pt x="30892" y="115847"/>
                        <a:pt x="38616" y="131294"/>
                        <a:pt x="38616" y="131294"/>
                      </a:cubicBezTo>
                      <a:lnTo>
                        <a:pt x="7723" y="131294"/>
                      </a:lnTo>
                      <a:cubicBezTo>
                        <a:pt x="8366" y="131294"/>
                        <a:pt x="0" y="115847"/>
                        <a:pt x="0" y="65647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2" name="Freeform: Shape 1131">
                  <a:extLst>
                    <a:ext uri="{FF2B5EF4-FFF2-40B4-BE49-F238E27FC236}">
                      <a16:creationId xmlns:a16="http://schemas.microsoft.com/office/drawing/2014/main" id="{6D98A081-B9AB-4E3D-A7F1-E27D549614F0}"/>
                    </a:ext>
                  </a:extLst>
                </p:cNvPr>
                <p:cNvSpPr/>
                <p:nvPr/>
              </p:nvSpPr>
              <p:spPr>
                <a:xfrm>
                  <a:off x="8260572" y="4794787"/>
                  <a:ext cx="38615" cy="131293"/>
                </a:xfrm>
                <a:custGeom>
                  <a:avLst/>
                  <a:gdLst>
                    <a:gd name="connsiteX0" fmla="*/ 38616 w 38615"/>
                    <a:gd name="connsiteY0" fmla="*/ 65647 h 131293"/>
                    <a:gd name="connsiteX1" fmla="*/ 30892 w 38615"/>
                    <a:gd name="connsiteY1" fmla="*/ 0 h 131293"/>
                    <a:gd name="connsiteX2" fmla="*/ 0 w 38615"/>
                    <a:gd name="connsiteY2" fmla="*/ 0 h 131293"/>
                    <a:gd name="connsiteX3" fmla="*/ 7723 w 38615"/>
                    <a:gd name="connsiteY3" fmla="*/ 65647 h 131293"/>
                    <a:gd name="connsiteX4" fmla="*/ 0 w 38615"/>
                    <a:gd name="connsiteY4" fmla="*/ 131294 h 131293"/>
                    <a:gd name="connsiteX5" fmla="*/ 30892 w 38615"/>
                    <a:gd name="connsiteY5" fmla="*/ 131294 h 131293"/>
                    <a:gd name="connsiteX6" fmla="*/ 38616 w 38615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615" h="131293">
                      <a:moveTo>
                        <a:pt x="38616" y="65647"/>
                      </a:moveTo>
                      <a:cubicBezTo>
                        <a:pt x="38616" y="15446"/>
                        <a:pt x="30892" y="0"/>
                        <a:pt x="30892" y="0"/>
                      </a:cubicBezTo>
                      <a:lnTo>
                        <a:pt x="0" y="0"/>
                      </a:lnTo>
                      <a:cubicBezTo>
                        <a:pt x="0" y="0"/>
                        <a:pt x="7723" y="16090"/>
                        <a:pt x="7723" y="65647"/>
                      </a:cubicBezTo>
                      <a:cubicBezTo>
                        <a:pt x="7723" y="115847"/>
                        <a:pt x="0" y="131294"/>
                        <a:pt x="0" y="131294"/>
                      </a:cubicBezTo>
                      <a:lnTo>
                        <a:pt x="30892" y="131294"/>
                      </a:lnTo>
                      <a:cubicBezTo>
                        <a:pt x="30892" y="131294"/>
                        <a:pt x="38616" y="115847"/>
                        <a:pt x="38616" y="65647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3" name="Freeform: Shape 1132">
                  <a:extLst>
                    <a:ext uri="{FF2B5EF4-FFF2-40B4-BE49-F238E27FC236}">
                      <a16:creationId xmlns:a16="http://schemas.microsoft.com/office/drawing/2014/main" id="{DCAD2EE0-BA50-4AFA-9A3C-0F8B0DE2F00C}"/>
                    </a:ext>
                  </a:extLst>
                </p:cNvPr>
                <p:cNvSpPr/>
                <p:nvPr/>
              </p:nvSpPr>
              <p:spPr>
                <a:xfrm>
                  <a:off x="8304980" y="4794787"/>
                  <a:ext cx="23170" cy="131293"/>
                </a:xfrm>
                <a:custGeom>
                  <a:avLst/>
                  <a:gdLst>
                    <a:gd name="connsiteX0" fmla="*/ 23170 w 23170"/>
                    <a:gd name="connsiteY0" fmla="*/ 65647 h 131293"/>
                    <a:gd name="connsiteX1" fmla="*/ 15446 w 23170"/>
                    <a:gd name="connsiteY1" fmla="*/ 0 h 131293"/>
                    <a:gd name="connsiteX2" fmla="*/ 0 w 23170"/>
                    <a:gd name="connsiteY2" fmla="*/ 0 h 131293"/>
                    <a:gd name="connsiteX3" fmla="*/ 7724 w 23170"/>
                    <a:gd name="connsiteY3" fmla="*/ 65647 h 131293"/>
                    <a:gd name="connsiteX4" fmla="*/ 0 w 23170"/>
                    <a:gd name="connsiteY4" fmla="*/ 131294 h 131293"/>
                    <a:gd name="connsiteX5" fmla="*/ 15446 w 23170"/>
                    <a:gd name="connsiteY5" fmla="*/ 131294 h 131293"/>
                    <a:gd name="connsiteX6" fmla="*/ 23170 w 23170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170" h="131293">
                      <a:moveTo>
                        <a:pt x="23170" y="65647"/>
                      </a:moveTo>
                      <a:cubicBezTo>
                        <a:pt x="23170" y="15446"/>
                        <a:pt x="15446" y="0"/>
                        <a:pt x="15446" y="0"/>
                      </a:cubicBezTo>
                      <a:lnTo>
                        <a:pt x="0" y="0"/>
                      </a:lnTo>
                      <a:cubicBezTo>
                        <a:pt x="0" y="0"/>
                        <a:pt x="7724" y="16090"/>
                        <a:pt x="7724" y="65647"/>
                      </a:cubicBezTo>
                      <a:cubicBezTo>
                        <a:pt x="7724" y="115847"/>
                        <a:pt x="0" y="131294"/>
                        <a:pt x="0" y="131294"/>
                      </a:cubicBezTo>
                      <a:lnTo>
                        <a:pt x="15446" y="131294"/>
                      </a:lnTo>
                      <a:cubicBezTo>
                        <a:pt x="14803" y="131294"/>
                        <a:pt x="23170" y="115847"/>
                        <a:pt x="23170" y="65647"/>
                      </a:cubicBezTo>
                      <a:close/>
                    </a:path>
                  </a:pathLst>
                </a:custGeom>
                <a:solidFill>
                  <a:srgbClr val="8EBF43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4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763716" y="4926725"/>
                <a:ext cx="690578" cy="131293"/>
                <a:chOff x="7763716" y="4926725"/>
                <a:chExt cx="690578" cy="131293"/>
              </a:xfrm>
            </p:grpSpPr>
            <p:sp>
              <p:nvSpPr>
                <p:cNvPr id="1135" name="Freeform: Shape 1134">
                  <a:extLst>
                    <a:ext uri="{FF2B5EF4-FFF2-40B4-BE49-F238E27FC236}">
                      <a16:creationId xmlns:a16="http://schemas.microsoft.com/office/drawing/2014/main" id="{11004047-277A-4A09-9EF2-493B104EBFAB}"/>
                    </a:ext>
                  </a:extLst>
                </p:cNvPr>
                <p:cNvSpPr/>
                <p:nvPr/>
              </p:nvSpPr>
              <p:spPr>
                <a:xfrm>
                  <a:off x="7763716" y="4926725"/>
                  <a:ext cx="690578" cy="131293"/>
                </a:xfrm>
                <a:custGeom>
                  <a:avLst/>
                  <a:gdLst>
                    <a:gd name="connsiteX0" fmla="*/ 676419 w 690578"/>
                    <a:gd name="connsiteY0" fmla="*/ 131294 h 131293"/>
                    <a:gd name="connsiteX1" fmla="*/ 690579 w 690578"/>
                    <a:gd name="connsiteY1" fmla="*/ 65647 h 131293"/>
                    <a:gd name="connsiteX2" fmla="*/ 676419 w 690578"/>
                    <a:gd name="connsiteY2" fmla="*/ 0 h 131293"/>
                    <a:gd name="connsiteX3" fmla="*/ 7724 w 690578"/>
                    <a:gd name="connsiteY3" fmla="*/ 0 h 131293"/>
                    <a:gd name="connsiteX4" fmla="*/ 0 w 690578"/>
                    <a:gd name="connsiteY4" fmla="*/ 65647 h 131293"/>
                    <a:gd name="connsiteX5" fmla="*/ 7724 w 690578"/>
                    <a:gd name="connsiteY5" fmla="*/ 131294 h 131293"/>
                    <a:gd name="connsiteX6" fmla="*/ 676419 w 690578"/>
                    <a:gd name="connsiteY6" fmla="*/ 131294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90578" h="131293">
                      <a:moveTo>
                        <a:pt x="676419" y="131294"/>
                      </a:moveTo>
                      <a:cubicBezTo>
                        <a:pt x="676419" y="131294"/>
                        <a:pt x="690579" y="102332"/>
                        <a:pt x="690579" y="65647"/>
                      </a:cubicBezTo>
                      <a:cubicBezTo>
                        <a:pt x="690579" y="28318"/>
                        <a:pt x="676419" y="0"/>
                        <a:pt x="676419" y="0"/>
                      </a:cubicBezTo>
                      <a:lnTo>
                        <a:pt x="7724" y="0"/>
                      </a:lnTo>
                      <a:cubicBezTo>
                        <a:pt x="7724" y="0"/>
                        <a:pt x="0" y="16090"/>
                        <a:pt x="0" y="65647"/>
                      </a:cubicBezTo>
                      <a:cubicBezTo>
                        <a:pt x="0" y="115847"/>
                        <a:pt x="7724" y="131294"/>
                        <a:pt x="7724" y="131294"/>
                      </a:cubicBezTo>
                      <a:lnTo>
                        <a:pt x="676419" y="131294"/>
                      </a:lnTo>
                      <a:close/>
                    </a:path>
                  </a:pathLst>
                </a:custGeom>
                <a:solidFill>
                  <a:srgbClr val="242F5E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6" name="Freeform: Shape 1135">
                  <a:extLst>
                    <a:ext uri="{FF2B5EF4-FFF2-40B4-BE49-F238E27FC236}">
                      <a16:creationId xmlns:a16="http://schemas.microsoft.com/office/drawing/2014/main" id="{884C8D7F-9EDB-47B4-9479-6B1CFA4BAECA}"/>
                    </a:ext>
                  </a:extLst>
                </p:cNvPr>
                <p:cNvSpPr/>
                <p:nvPr/>
              </p:nvSpPr>
              <p:spPr>
                <a:xfrm>
                  <a:off x="7784955" y="4926725"/>
                  <a:ext cx="38615" cy="131293"/>
                </a:xfrm>
                <a:custGeom>
                  <a:avLst/>
                  <a:gdLst>
                    <a:gd name="connsiteX0" fmla="*/ 0 w 38615"/>
                    <a:gd name="connsiteY0" fmla="*/ 65647 h 131293"/>
                    <a:gd name="connsiteX1" fmla="*/ 7723 w 38615"/>
                    <a:gd name="connsiteY1" fmla="*/ 0 h 131293"/>
                    <a:gd name="connsiteX2" fmla="*/ 38616 w 38615"/>
                    <a:gd name="connsiteY2" fmla="*/ 0 h 131293"/>
                    <a:gd name="connsiteX3" fmla="*/ 30892 w 38615"/>
                    <a:gd name="connsiteY3" fmla="*/ 65647 h 131293"/>
                    <a:gd name="connsiteX4" fmla="*/ 38616 w 38615"/>
                    <a:gd name="connsiteY4" fmla="*/ 131294 h 131293"/>
                    <a:gd name="connsiteX5" fmla="*/ 7723 w 38615"/>
                    <a:gd name="connsiteY5" fmla="*/ 131294 h 131293"/>
                    <a:gd name="connsiteX6" fmla="*/ 0 w 38615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615" h="131293">
                      <a:moveTo>
                        <a:pt x="0" y="65647"/>
                      </a:moveTo>
                      <a:cubicBezTo>
                        <a:pt x="0" y="15446"/>
                        <a:pt x="7723" y="0"/>
                        <a:pt x="7723" y="0"/>
                      </a:cubicBezTo>
                      <a:lnTo>
                        <a:pt x="38616" y="0"/>
                      </a:lnTo>
                      <a:cubicBezTo>
                        <a:pt x="38616" y="0"/>
                        <a:pt x="30892" y="16090"/>
                        <a:pt x="30892" y="65647"/>
                      </a:cubicBezTo>
                      <a:cubicBezTo>
                        <a:pt x="30892" y="115847"/>
                        <a:pt x="38616" y="131294"/>
                        <a:pt x="38616" y="131294"/>
                      </a:cubicBezTo>
                      <a:lnTo>
                        <a:pt x="7723" y="131294"/>
                      </a:lnTo>
                      <a:cubicBezTo>
                        <a:pt x="7723" y="131294"/>
                        <a:pt x="0" y="115204"/>
                        <a:pt x="0" y="65647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7" name="Freeform: Shape 1136">
                  <a:extLst>
                    <a:ext uri="{FF2B5EF4-FFF2-40B4-BE49-F238E27FC236}">
                      <a16:creationId xmlns:a16="http://schemas.microsoft.com/office/drawing/2014/main" id="{36563845-382F-410F-A614-90FCDFA552C2}"/>
                    </a:ext>
                  </a:extLst>
                </p:cNvPr>
                <p:cNvSpPr/>
                <p:nvPr/>
              </p:nvSpPr>
              <p:spPr>
                <a:xfrm>
                  <a:off x="8366765" y="4926725"/>
                  <a:ext cx="38615" cy="131293"/>
                </a:xfrm>
                <a:custGeom>
                  <a:avLst/>
                  <a:gdLst>
                    <a:gd name="connsiteX0" fmla="*/ 38616 w 38615"/>
                    <a:gd name="connsiteY0" fmla="*/ 65647 h 131293"/>
                    <a:gd name="connsiteX1" fmla="*/ 30892 w 38615"/>
                    <a:gd name="connsiteY1" fmla="*/ 0 h 131293"/>
                    <a:gd name="connsiteX2" fmla="*/ 0 w 38615"/>
                    <a:gd name="connsiteY2" fmla="*/ 0 h 131293"/>
                    <a:gd name="connsiteX3" fmla="*/ 7723 w 38615"/>
                    <a:gd name="connsiteY3" fmla="*/ 65647 h 131293"/>
                    <a:gd name="connsiteX4" fmla="*/ 0 w 38615"/>
                    <a:gd name="connsiteY4" fmla="*/ 131294 h 131293"/>
                    <a:gd name="connsiteX5" fmla="*/ 30892 w 38615"/>
                    <a:gd name="connsiteY5" fmla="*/ 131294 h 131293"/>
                    <a:gd name="connsiteX6" fmla="*/ 38616 w 38615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615" h="131293">
                      <a:moveTo>
                        <a:pt x="38616" y="65647"/>
                      </a:moveTo>
                      <a:cubicBezTo>
                        <a:pt x="38616" y="15446"/>
                        <a:pt x="30892" y="0"/>
                        <a:pt x="30892" y="0"/>
                      </a:cubicBezTo>
                      <a:lnTo>
                        <a:pt x="0" y="0"/>
                      </a:lnTo>
                      <a:cubicBezTo>
                        <a:pt x="0" y="0"/>
                        <a:pt x="7723" y="16090"/>
                        <a:pt x="7723" y="65647"/>
                      </a:cubicBezTo>
                      <a:cubicBezTo>
                        <a:pt x="7723" y="115847"/>
                        <a:pt x="0" y="131294"/>
                        <a:pt x="0" y="131294"/>
                      </a:cubicBezTo>
                      <a:lnTo>
                        <a:pt x="30892" y="131294"/>
                      </a:lnTo>
                      <a:cubicBezTo>
                        <a:pt x="30892" y="131294"/>
                        <a:pt x="38616" y="115204"/>
                        <a:pt x="38616" y="65647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8" name="Freeform: Shape 1137">
                  <a:extLst>
                    <a:ext uri="{FF2B5EF4-FFF2-40B4-BE49-F238E27FC236}">
                      <a16:creationId xmlns:a16="http://schemas.microsoft.com/office/drawing/2014/main" id="{8A4B8254-62D1-4680-B299-F74F04AFC5E5}"/>
                    </a:ext>
                  </a:extLst>
                </p:cNvPr>
                <p:cNvSpPr/>
                <p:nvPr/>
              </p:nvSpPr>
              <p:spPr>
                <a:xfrm>
                  <a:off x="8411173" y="4926725"/>
                  <a:ext cx="23170" cy="131293"/>
                </a:xfrm>
                <a:custGeom>
                  <a:avLst/>
                  <a:gdLst>
                    <a:gd name="connsiteX0" fmla="*/ 23170 w 23170"/>
                    <a:gd name="connsiteY0" fmla="*/ 65647 h 131293"/>
                    <a:gd name="connsiteX1" fmla="*/ 15446 w 23170"/>
                    <a:gd name="connsiteY1" fmla="*/ 0 h 131293"/>
                    <a:gd name="connsiteX2" fmla="*/ 0 w 23170"/>
                    <a:gd name="connsiteY2" fmla="*/ 0 h 131293"/>
                    <a:gd name="connsiteX3" fmla="*/ 7724 w 23170"/>
                    <a:gd name="connsiteY3" fmla="*/ 65647 h 131293"/>
                    <a:gd name="connsiteX4" fmla="*/ 0 w 23170"/>
                    <a:gd name="connsiteY4" fmla="*/ 131294 h 131293"/>
                    <a:gd name="connsiteX5" fmla="*/ 15446 w 23170"/>
                    <a:gd name="connsiteY5" fmla="*/ 131294 h 131293"/>
                    <a:gd name="connsiteX6" fmla="*/ 23170 w 23170"/>
                    <a:gd name="connsiteY6" fmla="*/ 65647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170" h="131293">
                      <a:moveTo>
                        <a:pt x="23170" y="65647"/>
                      </a:moveTo>
                      <a:cubicBezTo>
                        <a:pt x="23170" y="15446"/>
                        <a:pt x="15446" y="0"/>
                        <a:pt x="15446" y="0"/>
                      </a:cubicBezTo>
                      <a:lnTo>
                        <a:pt x="0" y="0"/>
                      </a:lnTo>
                      <a:cubicBezTo>
                        <a:pt x="0" y="0"/>
                        <a:pt x="7724" y="16090"/>
                        <a:pt x="7724" y="65647"/>
                      </a:cubicBezTo>
                      <a:cubicBezTo>
                        <a:pt x="7724" y="115847"/>
                        <a:pt x="0" y="131294"/>
                        <a:pt x="0" y="131294"/>
                      </a:cubicBezTo>
                      <a:lnTo>
                        <a:pt x="15446" y="131294"/>
                      </a:lnTo>
                      <a:cubicBezTo>
                        <a:pt x="15446" y="131294"/>
                        <a:pt x="23170" y="115204"/>
                        <a:pt x="23170" y="65647"/>
                      </a:cubicBezTo>
                      <a:close/>
                    </a:path>
                  </a:pathLst>
                </a:custGeom>
                <a:solidFill>
                  <a:srgbClr val="37457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3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793965" y="5058018"/>
                <a:ext cx="630079" cy="131293"/>
                <a:chOff x="7793965" y="5058018"/>
                <a:chExt cx="630079" cy="131293"/>
              </a:xfrm>
            </p:grpSpPr>
            <p:sp>
              <p:nvSpPr>
                <p:cNvPr id="1140" name="Freeform: Shape 1139">
                  <a:extLst>
                    <a:ext uri="{FF2B5EF4-FFF2-40B4-BE49-F238E27FC236}">
                      <a16:creationId xmlns:a16="http://schemas.microsoft.com/office/drawing/2014/main" id="{0EC4D5B4-E74E-479C-A4C8-CE375A6A7AD8}"/>
                    </a:ext>
                  </a:extLst>
                </p:cNvPr>
                <p:cNvSpPr/>
                <p:nvPr/>
              </p:nvSpPr>
              <p:spPr>
                <a:xfrm>
                  <a:off x="7793965" y="5058018"/>
                  <a:ext cx="630079" cy="131293"/>
                </a:xfrm>
                <a:custGeom>
                  <a:avLst/>
                  <a:gdLst>
                    <a:gd name="connsiteX0" fmla="*/ 615921 w 630079"/>
                    <a:gd name="connsiteY0" fmla="*/ 131293 h 131293"/>
                    <a:gd name="connsiteX1" fmla="*/ 630080 w 630079"/>
                    <a:gd name="connsiteY1" fmla="*/ 65646 h 131293"/>
                    <a:gd name="connsiteX2" fmla="*/ 615921 w 630079"/>
                    <a:gd name="connsiteY2" fmla="*/ 0 h 131293"/>
                    <a:gd name="connsiteX3" fmla="*/ 7723 w 630079"/>
                    <a:gd name="connsiteY3" fmla="*/ 0 h 131293"/>
                    <a:gd name="connsiteX4" fmla="*/ 0 w 630079"/>
                    <a:gd name="connsiteY4" fmla="*/ 65646 h 131293"/>
                    <a:gd name="connsiteX5" fmla="*/ 7723 w 630079"/>
                    <a:gd name="connsiteY5" fmla="*/ 131293 h 131293"/>
                    <a:gd name="connsiteX6" fmla="*/ 615921 w 630079"/>
                    <a:gd name="connsiteY6" fmla="*/ 131293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30079" h="131293">
                      <a:moveTo>
                        <a:pt x="615921" y="131293"/>
                      </a:moveTo>
                      <a:cubicBezTo>
                        <a:pt x="615921" y="131293"/>
                        <a:pt x="630080" y="102332"/>
                        <a:pt x="630080" y="65646"/>
                      </a:cubicBezTo>
                      <a:cubicBezTo>
                        <a:pt x="630080" y="28318"/>
                        <a:pt x="615921" y="0"/>
                        <a:pt x="615921" y="0"/>
                      </a:cubicBezTo>
                      <a:lnTo>
                        <a:pt x="7723" y="0"/>
                      </a:lnTo>
                      <a:cubicBezTo>
                        <a:pt x="7723" y="0"/>
                        <a:pt x="0" y="16090"/>
                        <a:pt x="0" y="65646"/>
                      </a:cubicBezTo>
                      <a:cubicBezTo>
                        <a:pt x="0" y="115847"/>
                        <a:pt x="7723" y="131293"/>
                        <a:pt x="7723" y="131293"/>
                      </a:cubicBezTo>
                      <a:lnTo>
                        <a:pt x="615921" y="131293"/>
                      </a:lnTo>
                      <a:close/>
                    </a:path>
                  </a:pathLst>
                </a:custGeom>
                <a:solidFill>
                  <a:srgbClr val="25A9E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1" name="Freeform: Shape 1140">
                  <a:extLst>
                    <a:ext uri="{FF2B5EF4-FFF2-40B4-BE49-F238E27FC236}">
                      <a16:creationId xmlns:a16="http://schemas.microsoft.com/office/drawing/2014/main" id="{9A74A344-429D-4DBA-BB66-58F9B0E6CBFE}"/>
                    </a:ext>
                  </a:extLst>
                </p:cNvPr>
                <p:cNvSpPr/>
                <p:nvPr/>
              </p:nvSpPr>
              <p:spPr>
                <a:xfrm>
                  <a:off x="7815203" y="5058018"/>
                  <a:ext cx="38615" cy="131293"/>
                </a:xfrm>
                <a:custGeom>
                  <a:avLst/>
                  <a:gdLst>
                    <a:gd name="connsiteX0" fmla="*/ 0 w 38615"/>
                    <a:gd name="connsiteY0" fmla="*/ 65646 h 131293"/>
                    <a:gd name="connsiteX1" fmla="*/ 7724 w 38615"/>
                    <a:gd name="connsiteY1" fmla="*/ 0 h 131293"/>
                    <a:gd name="connsiteX2" fmla="*/ 38616 w 38615"/>
                    <a:gd name="connsiteY2" fmla="*/ 0 h 131293"/>
                    <a:gd name="connsiteX3" fmla="*/ 30893 w 38615"/>
                    <a:gd name="connsiteY3" fmla="*/ 65646 h 131293"/>
                    <a:gd name="connsiteX4" fmla="*/ 38616 w 38615"/>
                    <a:gd name="connsiteY4" fmla="*/ 131293 h 131293"/>
                    <a:gd name="connsiteX5" fmla="*/ 7724 w 38615"/>
                    <a:gd name="connsiteY5" fmla="*/ 131293 h 131293"/>
                    <a:gd name="connsiteX6" fmla="*/ 0 w 38615"/>
                    <a:gd name="connsiteY6" fmla="*/ 65646 h 131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615" h="131293">
                      <a:moveTo>
                        <a:pt x="0" y="65646"/>
                      </a:moveTo>
                      <a:cubicBezTo>
                        <a:pt x="0" y="15446"/>
                        <a:pt x="7724" y="0"/>
                        <a:pt x="7724" y="0"/>
                      </a:cubicBezTo>
                      <a:lnTo>
                        <a:pt x="38616" y="0"/>
                      </a:lnTo>
                      <a:cubicBezTo>
                        <a:pt x="38616" y="0"/>
                        <a:pt x="30893" y="16090"/>
                        <a:pt x="30893" y="65646"/>
                      </a:cubicBezTo>
                      <a:cubicBezTo>
                        <a:pt x="30893" y="115847"/>
                        <a:pt x="38616" y="131293"/>
                        <a:pt x="38616" y="131293"/>
                      </a:cubicBezTo>
                      <a:lnTo>
                        <a:pt x="7724" y="131293"/>
                      </a:lnTo>
                      <a:cubicBezTo>
                        <a:pt x="7724" y="131293"/>
                        <a:pt x="0" y="115847"/>
                        <a:pt x="0" y="65646"/>
                      </a:cubicBezTo>
                      <a:close/>
                    </a:path>
                  </a:pathLst>
                </a:custGeom>
                <a:solidFill>
                  <a:srgbClr val="56BDE9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42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7654948" y="2396106"/>
            <a:ext cx="4566956" cy="3494725"/>
            <a:chOff x="7654948" y="2396106"/>
            <a:chExt cx="4566956" cy="3494725"/>
          </a:xfrm>
        </p:grpSpPr>
        <p:sp>
          <p:nvSpPr>
            <p:cNvPr id="1143" name="Freeform: Shape 1142">
              <a:extLst>
                <a:ext uri="{FF2B5EF4-FFF2-40B4-BE49-F238E27FC236}">
                  <a16:creationId xmlns:a16="http://schemas.microsoft.com/office/drawing/2014/main" id="{8E0A0903-CE64-4AD0-8F5F-DF91BCC8C242}"/>
                </a:ext>
              </a:extLst>
            </p:cNvPr>
            <p:cNvSpPr/>
            <p:nvPr/>
          </p:nvSpPr>
          <p:spPr>
            <a:xfrm>
              <a:off x="7654948" y="5172578"/>
              <a:ext cx="433140" cy="718252"/>
            </a:xfrm>
            <a:custGeom>
              <a:avLst/>
              <a:gdLst>
                <a:gd name="connsiteX0" fmla="*/ 243923 w 433140"/>
                <a:gd name="connsiteY0" fmla="*/ 718253 h 718252"/>
                <a:gd name="connsiteX1" fmla="*/ 49557 w 433140"/>
                <a:gd name="connsiteY1" fmla="*/ 574731 h 718252"/>
                <a:gd name="connsiteX2" fmla="*/ 0 w 433140"/>
                <a:gd name="connsiteY2" fmla="*/ 16090 h 718252"/>
                <a:gd name="connsiteX3" fmla="*/ 433140 w 433140"/>
                <a:gd name="connsiteY3" fmla="*/ 0 h 718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3140" h="718252">
                  <a:moveTo>
                    <a:pt x="243923" y="718253"/>
                  </a:moveTo>
                  <a:lnTo>
                    <a:pt x="49557" y="574731"/>
                  </a:lnTo>
                  <a:lnTo>
                    <a:pt x="0" y="16090"/>
                  </a:lnTo>
                  <a:lnTo>
                    <a:pt x="433140" y="0"/>
                  </a:lnTo>
                  <a:close/>
                </a:path>
              </a:pathLst>
            </a:custGeom>
            <a:solidFill>
              <a:srgbClr val="141414">
                <a:alpha val="10000"/>
              </a:srgbClr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4" name="Freeform: Shape 1143">
              <a:extLst>
                <a:ext uri="{FF2B5EF4-FFF2-40B4-BE49-F238E27FC236}">
                  <a16:creationId xmlns:a16="http://schemas.microsoft.com/office/drawing/2014/main" id="{53D8ED89-CEEF-4856-A9E1-D86259542086}"/>
                </a:ext>
              </a:extLst>
            </p:cNvPr>
            <p:cNvSpPr/>
            <p:nvPr/>
          </p:nvSpPr>
          <p:spPr>
            <a:xfrm>
              <a:off x="9453048" y="3213472"/>
              <a:ext cx="1458515" cy="846972"/>
            </a:xfrm>
            <a:custGeom>
              <a:avLst/>
              <a:gdLst>
                <a:gd name="connsiteX0" fmla="*/ 150708 w 1458515"/>
                <a:gd name="connsiteY0" fmla="*/ 0 h 846972"/>
                <a:gd name="connsiteX1" fmla="*/ 757619 w 1458515"/>
                <a:gd name="connsiteY1" fmla="*/ 0 h 846972"/>
                <a:gd name="connsiteX2" fmla="*/ 1364530 w 1458515"/>
                <a:gd name="connsiteY2" fmla="*/ 0 h 846972"/>
                <a:gd name="connsiteX3" fmla="*/ 1456564 w 1458515"/>
                <a:gd name="connsiteY3" fmla="*/ 111986 h 846972"/>
                <a:gd name="connsiteX4" fmla="*/ 1394135 w 1458515"/>
                <a:gd name="connsiteY4" fmla="*/ 441507 h 846972"/>
                <a:gd name="connsiteX5" fmla="*/ 1335568 w 1458515"/>
                <a:gd name="connsiteY5" fmla="*/ 750433 h 846972"/>
                <a:gd name="connsiteX6" fmla="*/ 1213285 w 1458515"/>
                <a:gd name="connsiteY6" fmla="*/ 846972 h 846972"/>
                <a:gd name="connsiteX7" fmla="*/ 655931 w 1458515"/>
                <a:gd name="connsiteY7" fmla="*/ 846972 h 846972"/>
                <a:gd name="connsiteX8" fmla="*/ 99220 w 1458515"/>
                <a:gd name="connsiteY8" fmla="*/ 846972 h 846972"/>
                <a:gd name="connsiteX9" fmla="*/ 107 w 1458515"/>
                <a:gd name="connsiteY9" fmla="*/ 750433 h 846972"/>
                <a:gd name="connsiteX10" fmla="*/ 15553 w 1458515"/>
                <a:gd name="connsiteY10" fmla="*/ 441507 h 846972"/>
                <a:gd name="connsiteX11" fmla="*/ 31643 w 1458515"/>
                <a:gd name="connsiteY11" fmla="*/ 111986 h 846972"/>
                <a:gd name="connsiteX12" fmla="*/ 150708 w 1458515"/>
                <a:gd name="connsiteY12" fmla="*/ 0 h 84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8515" h="846972">
                  <a:moveTo>
                    <a:pt x="150708" y="0"/>
                  </a:moveTo>
                  <a:cubicBezTo>
                    <a:pt x="352797" y="0"/>
                    <a:pt x="555530" y="0"/>
                    <a:pt x="757619" y="0"/>
                  </a:cubicBezTo>
                  <a:cubicBezTo>
                    <a:pt x="959708" y="0"/>
                    <a:pt x="1162440" y="0"/>
                    <a:pt x="1364530" y="0"/>
                  </a:cubicBezTo>
                  <a:cubicBezTo>
                    <a:pt x="1426959" y="0"/>
                    <a:pt x="1468148" y="50844"/>
                    <a:pt x="1456564" y="111986"/>
                  </a:cubicBezTo>
                  <a:cubicBezTo>
                    <a:pt x="1435325" y="224615"/>
                    <a:pt x="1414730" y="334026"/>
                    <a:pt x="1394135" y="441507"/>
                  </a:cubicBezTo>
                  <a:cubicBezTo>
                    <a:pt x="1374184" y="546413"/>
                    <a:pt x="1354876" y="649388"/>
                    <a:pt x="1335568" y="750433"/>
                  </a:cubicBezTo>
                  <a:cubicBezTo>
                    <a:pt x="1325271" y="803851"/>
                    <a:pt x="1270565" y="846972"/>
                    <a:pt x="1213285" y="846972"/>
                  </a:cubicBezTo>
                  <a:cubicBezTo>
                    <a:pt x="1027285" y="846972"/>
                    <a:pt x="841930" y="846972"/>
                    <a:pt x="655931" y="846972"/>
                  </a:cubicBezTo>
                  <a:cubicBezTo>
                    <a:pt x="470575" y="846972"/>
                    <a:pt x="284576" y="846972"/>
                    <a:pt x="99220" y="846972"/>
                  </a:cubicBezTo>
                  <a:cubicBezTo>
                    <a:pt x="41940" y="846972"/>
                    <a:pt x="-2468" y="803851"/>
                    <a:pt x="107" y="750433"/>
                  </a:cubicBezTo>
                  <a:cubicBezTo>
                    <a:pt x="5256" y="650032"/>
                    <a:pt x="10404" y="547056"/>
                    <a:pt x="15553" y="441507"/>
                  </a:cubicBezTo>
                  <a:cubicBezTo>
                    <a:pt x="20702" y="334026"/>
                    <a:pt x="26494" y="224615"/>
                    <a:pt x="31643" y="111986"/>
                  </a:cubicBezTo>
                  <a:cubicBezTo>
                    <a:pt x="35504" y="50844"/>
                    <a:pt x="88280" y="0"/>
                    <a:pt x="150708" y="0"/>
                  </a:cubicBezTo>
                  <a:close/>
                </a:path>
              </a:pathLst>
            </a:custGeom>
            <a:solidFill>
              <a:srgbClr val="BC732A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5" name="Freeform: Shape 1144">
              <a:extLst>
                <a:ext uri="{FF2B5EF4-FFF2-40B4-BE49-F238E27FC236}">
                  <a16:creationId xmlns:a16="http://schemas.microsoft.com/office/drawing/2014/main" id="{38A59C30-56C2-4CC2-8A8C-A1C2E37897CB}"/>
                </a:ext>
              </a:extLst>
            </p:cNvPr>
            <p:cNvSpPr/>
            <p:nvPr/>
          </p:nvSpPr>
          <p:spPr>
            <a:xfrm>
              <a:off x="9372599" y="3213472"/>
              <a:ext cx="1458515" cy="846972"/>
            </a:xfrm>
            <a:custGeom>
              <a:avLst/>
              <a:gdLst>
                <a:gd name="connsiteX0" fmla="*/ 150708 w 1458515"/>
                <a:gd name="connsiteY0" fmla="*/ 0 h 846972"/>
                <a:gd name="connsiteX1" fmla="*/ 757619 w 1458515"/>
                <a:gd name="connsiteY1" fmla="*/ 0 h 846972"/>
                <a:gd name="connsiteX2" fmla="*/ 1364530 w 1458515"/>
                <a:gd name="connsiteY2" fmla="*/ 0 h 846972"/>
                <a:gd name="connsiteX3" fmla="*/ 1456564 w 1458515"/>
                <a:gd name="connsiteY3" fmla="*/ 111986 h 846972"/>
                <a:gd name="connsiteX4" fmla="*/ 1394135 w 1458515"/>
                <a:gd name="connsiteY4" fmla="*/ 441507 h 846972"/>
                <a:gd name="connsiteX5" fmla="*/ 1335568 w 1458515"/>
                <a:gd name="connsiteY5" fmla="*/ 750433 h 846972"/>
                <a:gd name="connsiteX6" fmla="*/ 1213285 w 1458515"/>
                <a:gd name="connsiteY6" fmla="*/ 846972 h 846972"/>
                <a:gd name="connsiteX7" fmla="*/ 655931 w 1458515"/>
                <a:gd name="connsiteY7" fmla="*/ 846972 h 846972"/>
                <a:gd name="connsiteX8" fmla="*/ 99220 w 1458515"/>
                <a:gd name="connsiteY8" fmla="*/ 846972 h 846972"/>
                <a:gd name="connsiteX9" fmla="*/ 107 w 1458515"/>
                <a:gd name="connsiteY9" fmla="*/ 750433 h 846972"/>
                <a:gd name="connsiteX10" fmla="*/ 15553 w 1458515"/>
                <a:gd name="connsiteY10" fmla="*/ 441507 h 846972"/>
                <a:gd name="connsiteX11" fmla="*/ 31643 w 1458515"/>
                <a:gd name="connsiteY11" fmla="*/ 111986 h 846972"/>
                <a:gd name="connsiteX12" fmla="*/ 150708 w 1458515"/>
                <a:gd name="connsiteY12" fmla="*/ 0 h 846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8515" h="846972">
                  <a:moveTo>
                    <a:pt x="150708" y="0"/>
                  </a:moveTo>
                  <a:cubicBezTo>
                    <a:pt x="352797" y="0"/>
                    <a:pt x="555530" y="0"/>
                    <a:pt x="757619" y="0"/>
                  </a:cubicBezTo>
                  <a:cubicBezTo>
                    <a:pt x="959708" y="0"/>
                    <a:pt x="1162440" y="0"/>
                    <a:pt x="1364530" y="0"/>
                  </a:cubicBezTo>
                  <a:cubicBezTo>
                    <a:pt x="1426959" y="0"/>
                    <a:pt x="1468148" y="50844"/>
                    <a:pt x="1456564" y="111986"/>
                  </a:cubicBezTo>
                  <a:cubicBezTo>
                    <a:pt x="1435325" y="224615"/>
                    <a:pt x="1414730" y="334026"/>
                    <a:pt x="1394135" y="441507"/>
                  </a:cubicBezTo>
                  <a:cubicBezTo>
                    <a:pt x="1374184" y="546413"/>
                    <a:pt x="1354876" y="649388"/>
                    <a:pt x="1335568" y="750433"/>
                  </a:cubicBezTo>
                  <a:cubicBezTo>
                    <a:pt x="1325271" y="803851"/>
                    <a:pt x="1270565" y="846972"/>
                    <a:pt x="1213285" y="846972"/>
                  </a:cubicBezTo>
                  <a:cubicBezTo>
                    <a:pt x="1027285" y="846972"/>
                    <a:pt x="841930" y="846972"/>
                    <a:pt x="655931" y="846972"/>
                  </a:cubicBezTo>
                  <a:cubicBezTo>
                    <a:pt x="470575" y="846972"/>
                    <a:pt x="284576" y="846972"/>
                    <a:pt x="99220" y="846972"/>
                  </a:cubicBezTo>
                  <a:cubicBezTo>
                    <a:pt x="41940" y="846972"/>
                    <a:pt x="-2468" y="803851"/>
                    <a:pt x="107" y="750433"/>
                  </a:cubicBezTo>
                  <a:cubicBezTo>
                    <a:pt x="5256" y="650032"/>
                    <a:pt x="10404" y="547056"/>
                    <a:pt x="15553" y="441507"/>
                  </a:cubicBezTo>
                  <a:cubicBezTo>
                    <a:pt x="20702" y="334026"/>
                    <a:pt x="26494" y="224615"/>
                    <a:pt x="31643" y="111986"/>
                  </a:cubicBezTo>
                  <a:cubicBezTo>
                    <a:pt x="35504" y="50844"/>
                    <a:pt x="88280" y="0"/>
                    <a:pt x="150708" y="0"/>
                  </a:cubicBez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4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7913030" y="2966332"/>
              <a:ext cx="277077" cy="701519"/>
              <a:chOff x="7913030" y="2966332"/>
              <a:chExt cx="277077" cy="701519"/>
            </a:xfrm>
          </p:grpSpPr>
          <p:grpSp>
            <p:nvGrpSpPr>
              <p:cNvPr id="1147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918179" y="3069951"/>
                <a:ext cx="69806" cy="473094"/>
                <a:chOff x="7918179" y="3069951"/>
                <a:chExt cx="69806" cy="473094"/>
              </a:xfrm>
            </p:grpSpPr>
            <p:sp>
              <p:nvSpPr>
                <p:cNvPr id="1148" name="Freeform: Shape 1147">
                  <a:extLst>
                    <a:ext uri="{FF2B5EF4-FFF2-40B4-BE49-F238E27FC236}">
                      <a16:creationId xmlns:a16="http://schemas.microsoft.com/office/drawing/2014/main" id="{73B7F69F-43AB-4B33-95F1-38CF2D358603}"/>
                    </a:ext>
                  </a:extLst>
                </p:cNvPr>
                <p:cNvSpPr/>
                <p:nvPr/>
              </p:nvSpPr>
              <p:spPr>
                <a:xfrm rot="-356798">
                  <a:off x="7939316" y="3135961"/>
                  <a:ext cx="27674" cy="406744"/>
                </a:xfrm>
                <a:custGeom>
                  <a:avLst/>
                  <a:gdLst>
                    <a:gd name="connsiteX0" fmla="*/ 0 w 27674"/>
                    <a:gd name="connsiteY0" fmla="*/ 0 h 406744"/>
                    <a:gd name="connsiteX1" fmla="*/ 27675 w 27674"/>
                    <a:gd name="connsiteY1" fmla="*/ 0 h 406744"/>
                    <a:gd name="connsiteX2" fmla="*/ 27675 w 27674"/>
                    <a:gd name="connsiteY2" fmla="*/ 406745 h 406744"/>
                    <a:gd name="connsiteX3" fmla="*/ 0 w 27674"/>
                    <a:gd name="connsiteY3" fmla="*/ 406745 h 406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74" h="406744">
                      <a:moveTo>
                        <a:pt x="0" y="0"/>
                      </a:moveTo>
                      <a:lnTo>
                        <a:pt x="27675" y="0"/>
                      </a:lnTo>
                      <a:lnTo>
                        <a:pt x="27675" y="406745"/>
                      </a:lnTo>
                      <a:lnTo>
                        <a:pt x="0" y="406745"/>
                      </a:lnTo>
                      <a:close/>
                    </a:path>
                  </a:pathLst>
                </a:custGeom>
                <a:solidFill>
                  <a:srgbClr val="BDD71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9" name="Freeform: Shape 1148">
                  <a:extLst>
                    <a:ext uri="{FF2B5EF4-FFF2-40B4-BE49-F238E27FC236}">
                      <a16:creationId xmlns:a16="http://schemas.microsoft.com/office/drawing/2014/main" id="{DF2DD2E9-F088-4507-A92F-1E2990CB0E99}"/>
                    </a:ext>
                  </a:extLst>
                </p:cNvPr>
                <p:cNvSpPr/>
                <p:nvPr/>
              </p:nvSpPr>
              <p:spPr>
                <a:xfrm>
                  <a:off x="7922684" y="3069951"/>
                  <a:ext cx="7722" cy="26387"/>
                </a:xfrm>
                <a:custGeom>
                  <a:avLst/>
                  <a:gdLst>
                    <a:gd name="connsiteX0" fmla="*/ 5148 w 7722"/>
                    <a:gd name="connsiteY0" fmla="*/ 26387 h 26387"/>
                    <a:gd name="connsiteX1" fmla="*/ 5148 w 7722"/>
                    <a:gd name="connsiteY1" fmla="*/ 26387 h 26387"/>
                    <a:gd name="connsiteX2" fmla="*/ 7723 w 7722"/>
                    <a:gd name="connsiteY2" fmla="*/ 23169 h 26387"/>
                    <a:gd name="connsiteX3" fmla="*/ 5792 w 7722"/>
                    <a:gd name="connsiteY3" fmla="*/ 2574 h 26387"/>
                    <a:gd name="connsiteX4" fmla="*/ 2574 w 7722"/>
                    <a:gd name="connsiteY4" fmla="*/ 0 h 26387"/>
                    <a:gd name="connsiteX5" fmla="*/ 2574 w 7722"/>
                    <a:gd name="connsiteY5" fmla="*/ 0 h 26387"/>
                    <a:gd name="connsiteX6" fmla="*/ 0 w 7722"/>
                    <a:gd name="connsiteY6" fmla="*/ 3218 h 26387"/>
                    <a:gd name="connsiteX7" fmla="*/ 1930 w 7722"/>
                    <a:gd name="connsiteY7" fmla="*/ 23813 h 26387"/>
                    <a:gd name="connsiteX8" fmla="*/ 5148 w 7722"/>
                    <a:gd name="connsiteY8" fmla="*/ 26387 h 26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2" h="26387">
                      <a:moveTo>
                        <a:pt x="5148" y="26387"/>
                      </a:moveTo>
                      <a:lnTo>
                        <a:pt x="5148" y="26387"/>
                      </a:lnTo>
                      <a:cubicBezTo>
                        <a:pt x="7079" y="26387"/>
                        <a:pt x="7723" y="24457"/>
                        <a:pt x="7723" y="23169"/>
                      </a:cubicBezTo>
                      <a:lnTo>
                        <a:pt x="5792" y="2574"/>
                      </a:lnTo>
                      <a:cubicBezTo>
                        <a:pt x="5792" y="644"/>
                        <a:pt x="3861" y="0"/>
                        <a:pt x="2574" y="0"/>
                      </a:cubicBezTo>
                      <a:lnTo>
                        <a:pt x="2574" y="0"/>
                      </a:lnTo>
                      <a:cubicBezTo>
                        <a:pt x="643" y="0"/>
                        <a:pt x="0" y="1931"/>
                        <a:pt x="0" y="3218"/>
                      </a:cubicBezTo>
                      <a:lnTo>
                        <a:pt x="1930" y="23813"/>
                      </a:lnTo>
                      <a:cubicBezTo>
                        <a:pt x="1930" y="25100"/>
                        <a:pt x="3861" y="26387"/>
                        <a:pt x="5148" y="26387"/>
                      </a:cubicBezTo>
                      <a:close/>
                    </a:path>
                  </a:pathLst>
                </a:custGeom>
                <a:solidFill>
                  <a:srgbClr val="EEE80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0" name="Freeform: Shape 1149">
                  <a:extLst>
                    <a:ext uri="{FF2B5EF4-FFF2-40B4-BE49-F238E27FC236}">
                      <a16:creationId xmlns:a16="http://schemas.microsoft.com/office/drawing/2014/main" id="{9F629807-1121-424A-AAE7-11EB8243C1E4}"/>
                    </a:ext>
                  </a:extLst>
                </p:cNvPr>
                <p:cNvSpPr/>
                <p:nvPr/>
              </p:nvSpPr>
              <p:spPr>
                <a:xfrm>
                  <a:off x="7918179" y="3087971"/>
                  <a:ext cx="27674" cy="50844"/>
                </a:xfrm>
                <a:custGeom>
                  <a:avLst/>
                  <a:gdLst>
                    <a:gd name="connsiteX0" fmla="*/ 0 w 27674"/>
                    <a:gd name="connsiteY0" fmla="*/ 50844 h 50844"/>
                    <a:gd name="connsiteX1" fmla="*/ 27675 w 27674"/>
                    <a:gd name="connsiteY1" fmla="*/ 48270 h 50844"/>
                    <a:gd name="connsiteX2" fmla="*/ 12872 w 27674"/>
                    <a:gd name="connsiteY2" fmla="*/ 0 h 50844"/>
                    <a:gd name="connsiteX3" fmla="*/ 5149 w 27674"/>
                    <a:gd name="connsiteY3" fmla="*/ 1287 h 50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74" h="50844">
                      <a:moveTo>
                        <a:pt x="0" y="50844"/>
                      </a:moveTo>
                      <a:lnTo>
                        <a:pt x="27675" y="48270"/>
                      </a:lnTo>
                      <a:lnTo>
                        <a:pt x="12872" y="0"/>
                      </a:lnTo>
                      <a:lnTo>
                        <a:pt x="5149" y="1287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5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025209" y="3051930"/>
                <a:ext cx="55156" cy="474636"/>
                <a:chOff x="8025209" y="3051930"/>
                <a:chExt cx="55156" cy="474636"/>
              </a:xfrm>
            </p:grpSpPr>
            <p:sp>
              <p:nvSpPr>
                <p:cNvPr id="1152" name="Freeform: Shape 1151">
                  <a:extLst>
                    <a:ext uri="{FF2B5EF4-FFF2-40B4-BE49-F238E27FC236}">
                      <a16:creationId xmlns:a16="http://schemas.microsoft.com/office/drawing/2014/main" id="{1AF48417-CC6F-4CC9-91E6-AE1EE8FD8F52}"/>
                    </a:ext>
                  </a:extLst>
                </p:cNvPr>
                <p:cNvSpPr/>
                <p:nvPr/>
              </p:nvSpPr>
              <p:spPr>
                <a:xfrm rot="-5169230">
                  <a:off x="7849289" y="3308893"/>
                  <a:ext cx="406733" cy="27673"/>
                </a:xfrm>
                <a:custGeom>
                  <a:avLst/>
                  <a:gdLst>
                    <a:gd name="connsiteX0" fmla="*/ 0 w 406733"/>
                    <a:gd name="connsiteY0" fmla="*/ 0 h 27673"/>
                    <a:gd name="connsiteX1" fmla="*/ 406733 w 406733"/>
                    <a:gd name="connsiteY1" fmla="*/ 0 h 27673"/>
                    <a:gd name="connsiteX2" fmla="*/ 406733 w 406733"/>
                    <a:gd name="connsiteY2" fmla="*/ 27673 h 27673"/>
                    <a:gd name="connsiteX3" fmla="*/ 0 w 406733"/>
                    <a:gd name="connsiteY3" fmla="*/ 27673 h 27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6733" h="27673">
                      <a:moveTo>
                        <a:pt x="0" y="0"/>
                      </a:moveTo>
                      <a:lnTo>
                        <a:pt x="406733" y="0"/>
                      </a:lnTo>
                      <a:lnTo>
                        <a:pt x="406733" y="27673"/>
                      </a:lnTo>
                      <a:lnTo>
                        <a:pt x="0" y="27673"/>
                      </a:lnTo>
                      <a:close/>
                    </a:path>
                  </a:pathLst>
                </a:custGeom>
                <a:solidFill>
                  <a:srgbClr val="ED071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3" name="Freeform: Shape 1152">
                  <a:extLst>
                    <a:ext uri="{FF2B5EF4-FFF2-40B4-BE49-F238E27FC236}">
                      <a16:creationId xmlns:a16="http://schemas.microsoft.com/office/drawing/2014/main" id="{7BB0F5BD-6951-4DEC-BA86-1E089DEA6B98}"/>
                    </a:ext>
                  </a:extLst>
                </p:cNvPr>
                <p:cNvSpPr/>
                <p:nvPr/>
              </p:nvSpPr>
              <p:spPr>
                <a:xfrm>
                  <a:off x="8066682" y="3051930"/>
                  <a:ext cx="7247" cy="26387"/>
                </a:xfrm>
                <a:custGeom>
                  <a:avLst/>
                  <a:gdLst>
                    <a:gd name="connsiteX0" fmla="*/ 2742 w 7247"/>
                    <a:gd name="connsiteY0" fmla="*/ 26387 h 26387"/>
                    <a:gd name="connsiteX1" fmla="*/ 2742 w 7247"/>
                    <a:gd name="connsiteY1" fmla="*/ 26387 h 26387"/>
                    <a:gd name="connsiteX2" fmla="*/ 5960 w 7247"/>
                    <a:gd name="connsiteY2" fmla="*/ 23813 h 26387"/>
                    <a:gd name="connsiteX3" fmla="*/ 7247 w 7247"/>
                    <a:gd name="connsiteY3" fmla="*/ 3218 h 26387"/>
                    <a:gd name="connsiteX4" fmla="*/ 4673 w 7247"/>
                    <a:gd name="connsiteY4" fmla="*/ 0 h 26387"/>
                    <a:gd name="connsiteX5" fmla="*/ 4673 w 7247"/>
                    <a:gd name="connsiteY5" fmla="*/ 0 h 26387"/>
                    <a:gd name="connsiteX6" fmla="*/ 1455 w 7247"/>
                    <a:gd name="connsiteY6" fmla="*/ 2574 h 26387"/>
                    <a:gd name="connsiteX7" fmla="*/ 167 w 7247"/>
                    <a:gd name="connsiteY7" fmla="*/ 23169 h 26387"/>
                    <a:gd name="connsiteX8" fmla="*/ 2742 w 7247"/>
                    <a:gd name="connsiteY8" fmla="*/ 26387 h 26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247" h="26387">
                      <a:moveTo>
                        <a:pt x="2742" y="26387"/>
                      </a:moveTo>
                      <a:lnTo>
                        <a:pt x="2742" y="26387"/>
                      </a:lnTo>
                      <a:cubicBezTo>
                        <a:pt x="4673" y="26387"/>
                        <a:pt x="5960" y="25100"/>
                        <a:pt x="5960" y="23813"/>
                      </a:cubicBezTo>
                      <a:lnTo>
                        <a:pt x="7247" y="3218"/>
                      </a:lnTo>
                      <a:cubicBezTo>
                        <a:pt x="7247" y="1287"/>
                        <a:pt x="5960" y="0"/>
                        <a:pt x="4673" y="0"/>
                      </a:cubicBezTo>
                      <a:lnTo>
                        <a:pt x="4673" y="0"/>
                      </a:lnTo>
                      <a:cubicBezTo>
                        <a:pt x="2742" y="0"/>
                        <a:pt x="1455" y="1287"/>
                        <a:pt x="1455" y="2574"/>
                      </a:cubicBezTo>
                      <a:lnTo>
                        <a:pt x="167" y="23169"/>
                      </a:lnTo>
                      <a:cubicBezTo>
                        <a:pt x="-476" y="25100"/>
                        <a:pt x="812" y="26387"/>
                        <a:pt x="2742" y="26387"/>
                      </a:cubicBezTo>
                      <a:close/>
                    </a:path>
                  </a:pathLst>
                </a:custGeom>
                <a:solidFill>
                  <a:srgbClr val="F8A3A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4" name="Freeform: Shape 1153">
                  <a:extLst>
                    <a:ext uri="{FF2B5EF4-FFF2-40B4-BE49-F238E27FC236}">
                      <a16:creationId xmlns:a16="http://schemas.microsoft.com/office/drawing/2014/main" id="{56EA7C85-61E7-413A-9EF6-41748CFE2501}"/>
                    </a:ext>
                  </a:extLst>
                </p:cNvPr>
                <p:cNvSpPr/>
                <p:nvPr/>
              </p:nvSpPr>
              <p:spPr>
                <a:xfrm>
                  <a:off x="8052690" y="3070594"/>
                  <a:ext cx="27674" cy="50200"/>
                </a:xfrm>
                <a:custGeom>
                  <a:avLst/>
                  <a:gdLst>
                    <a:gd name="connsiteX0" fmla="*/ 0 w 27674"/>
                    <a:gd name="connsiteY0" fmla="*/ 48270 h 50200"/>
                    <a:gd name="connsiteX1" fmla="*/ 27675 w 27674"/>
                    <a:gd name="connsiteY1" fmla="*/ 50200 h 50200"/>
                    <a:gd name="connsiteX2" fmla="*/ 21239 w 27674"/>
                    <a:gd name="connsiteY2" fmla="*/ 644 h 50200"/>
                    <a:gd name="connsiteX3" fmla="*/ 13515 w 27674"/>
                    <a:gd name="connsiteY3" fmla="*/ 0 h 5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674" h="50200">
                      <a:moveTo>
                        <a:pt x="0" y="48270"/>
                      </a:moveTo>
                      <a:lnTo>
                        <a:pt x="27675" y="50200"/>
                      </a:lnTo>
                      <a:lnTo>
                        <a:pt x="21239" y="644"/>
                      </a:lnTo>
                      <a:lnTo>
                        <a:pt x="13515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5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088809" y="3015889"/>
                <a:ext cx="101298" cy="524547"/>
                <a:chOff x="8088809" y="3015889"/>
                <a:chExt cx="101298" cy="524547"/>
              </a:xfrm>
            </p:grpSpPr>
            <p:sp>
              <p:nvSpPr>
                <p:cNvPr id="1156" name="Freeform: Shape 1155">
                  <a:extLst>
                    <a:ext uri="{FF2B5EF4-FFF2-40B4-BE49-F238E27FC236}">
                      <a16:creationId xmlns:a16="http://schemas.microsoft.com/office/drawing/2014/main" id="{74355573-6AA4-4494-B661-6E0799892FD5}"/>
                    </a:ext>
                  </a:extLst>
                </p:cNvPr>
                <p:cNvSpPr/>
                <p:nvPr/>
              </p:nvSpPr>
              <p:spPr>
                <a:xfrm rot="-4861535">
                  <a:off x="7912581" y="3298480"/>
                  <a:ext cx="453754" cy="30893"/>
                </a:xfrm>
                <a:custGeom>
                  <a:avLst/>
                  <a:gdLst>
                    <a:gd name="connsiteX0" fmla="*/ 0 w 453754"/>
                    <a:gd name="connsiteY0" fmla="*/ 0 h 30893"/>
                    <a:gd name="connsiteX1" fmla="*/ 453754 w 453754"/>
                    <a:gd name="connsiteY1" fmla="*/ 0 h 30893"/>
                    <a:gd name="connsiteX2" fmla="*/ 453754 w 453754"/>
                    <a:gd name="connsiteY2" fmla="*/ 30894 h 30893"/>
                    <a:gd name="connsiteX3" fmla="*/ 0 w 453754"/>
                    <a:gd name="connsiteY3" fmla="*/ 30894 h 308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754" h="30893">
                      <a:moveTo>
                        <a:pt x="0" y="0"/>
                      </a:moveTo>
                      <a:lnTo>
                        <a:pt x="453754" y="0"/>
                      </a:lnTo>
                      <a:lnTo>
                        <a:pt x="453754" y="30894"/>
                      </a:lnTo>
                      <a:lnTo>
                        <a:pt x="0" y="30894"/>
                      </a:lnTo>
                      <a:close/>
                    </a:path>
                  </a:pathLst>
                </a:custGeom>
                <a:solidFill>
                  <a:srgbClr val="9690C9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7" name="Freeform: Shape 1156">
                  <a:extLst>
                    <a:ext uri="{FF2B5EF4-FFF2-40B4-BE49-F238E27FC236}">
                      <a16:creationId xmlns:a16="http://schemas.microsoft.com/office/drawing/2014/main" id="{CD2773CD-A3AC-4EEC-9419-7BD13C3AD4E5}"/>
                    </a:ext>
                  </a:extLst>
                </p:cNvPr>
                <p:cNvSpPr/>
                <p:nvPr/>
              </p:nvSpPr>
              <p:spPr>
                <a:xfrm>
                  <a:off x="8178835" y="3015889"/>
                  <a:ext cx="10297" cy="28961"/>
                </a:xfrm>
                <a:custGeom>
                  <a:avLst/>
                  <a:gdLst>
                    <a:gd name="connsiteX0" fmla="*/ 2575 w 10297"/>
                    <a:gd name="connsiteY0" fmla="*/ 28962 h 28961"/>
                    <a:gd name="connsiteX1" fmla="*/ 2575 w 10297"/>
                    <a:gd name="connsiteY1" fmla="*/ 28962 h 28961"/>
                    <a:gd name="connsiteX2" fmla="*/ 6436 w 10297"/>
                    <a:gd name="connsiteY2" fmla="*/ 26387 h 28961"/>
                    <a:gd name="connsiteX3" fmla="*/ 10297 w 10297"/>
                    <a:gd name="connsiteY3" fmla="*/ 3862 h 28961"/>
                    <a:gd name="connsiteX4" fmla="*/ 7724 w 10297"/>
                    <a:gd name="connsiteY4" fmla="*/ 0 h 28961"/>
                    <a:gd name="connsiteX5" fmla="*/ 7724 w 10297"/>
                    <a:gd name="connsiteY5" fmla="*/ 0 h 28961"/>
                    <a:gd name="connsiteX6" fmla="*/ 3861 w 10297"/>
                    <a:gd name="connsiteY6" fmla="*/ 2574 h 28961"/>
                    <a:gd name="connsiteX7" fmla="*/ 0 w 10297"/>
                    <a:gd name="connsiteY7" fmla="*/ 25100 h 28961"/>
                    <a:gd name="connsiteX8" fmla="*/ 2575 w 10297"/>
                    <a:gd name="connsiteY8" fmla="*/ 28962 h 28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297" h="28961">
                      <a:moveTo>
                        <a:pt x="2575" y="28962"/>
                      </a:moveTo>
                      <a:lnTo>
                        <a:pt x="2575" y="28962"/>
                      </a:lnTo>
                      <a:cubicBezTo>
                        <a:pt x="4506" y="28962"/>
                        <a:pt x="6436" y="27675"/>
                        <a:pt x="6436" y="26387"/>
                      </a:cubicBezTo>
                      <a:lnTo>
                        <a:pt x="10297" y="3862"/>
                      </a:lnTo>
                      <a:cubicBezTo>
                        <a:pt x="10297" y="1931"/>
                        <a:pt x="9010" y="644"/>
                        <a:pt x="7724" y="0"/>
                      </a:cubicBezTo>
                      <a:lnTo>
                        <a:pt x="7724" y="0"/>
                      </a:lnTo>
                      <a:cubicBezTo>
                        <a:pt x="5793" y="0"/>
                        <a:pt x="3861" y="644"/>
                        <a:pt x="3861" y="2574"/>
                      </a:cubicBezTo>
                      <a:lnTo>
                        <a:pt x="0" y="25100"/>
                      </a:lnTo>
                      <a:cubicBezTo>
                        <a:pt x="0" y="27031"/>
                        <a:pt x="1288" y="28318"/>
                        <a:pt x="2575" y="28962"/>
                      </a:cubicBezTo>
                      <a:close/>
                    </a:path>
                  </a:pathLst>
                </a:custGeom>
                <a:solidFill>
                  <a:srgbClr val="C4C1E2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8" name="Freeform: Shape 1157">
                  <a:extLst>
                    <a:ext uri="{FF2B5EF4-FFF2-40B4-BE49-F238E27FC236}">
                      <a16:creationId xmlns:a16="http://schemas.microsoft.com/office/drawing/2014/main" id="{B6F6768D-EF68-4D8A-8AF4-9F82D481AE04}"/>
                    </a:ext>
                  </a:extLst>
                </p:cNvPr>
                <p:cNvSpPr/>
                <p:nvPr/>
              </p:nvSpPr>
              <p:spPr>
                <a:xfrm>
                  <a:off x="8158884" y="3035840"/>
                  <a:ext cx="30892" cy="57279"/>
                </a:xfrm>
                <a:custGeom>
                  <a:avLst/>
                  <a:gdLst>
                    <a:gd name="connsiteX0" fmla="*/ 0 w 30892"/>
                    <a:gd name="connsiteY0" fmla="*/ 52131 h 57279"/>
                    <a:gd name="connsiteX1" fmla="*/ 30893 w 30892"/>
                    <a:gd name="connsiteY1" fmla="*/ 57280 h 57279"/>
                    <a:gd name="connsiteX2" fmla="*/ 28318 w 30892"/>
                    <a:gd name="connsiteY2" fmla="*/ 1287 h 57279"/>
                    <a:gd name="connsiteX3" fmla="*/ 19951 w 30892"/>
                    <a:gd name="connsiteY3" fmla="*/ 0 h 57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92" h="57279">
                      <a:moveTo>
                        <a:pt x="0" y="52131"/>
                      </a:moveTo>
                      <a:lnTo>
                        <a:pt x="30893" y="57280"/>
                      </a:lnTo>
                      <a:lnTo>
                        <a:pt x="28318" y="1287"/>
                      </a:lnTo>
                      <a:lnTo>
                        <a:pt x="19951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5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973837" y="3004304"/>
                <a:ext cx="58954" cy="530303"/>
                <a:chOff x="7973837" y="3004304"/>
                <a:chExt cx="58954" cy="530303"/>
              </a:xfrm>
            </p:grpSpPr>
            <p:sp>
              <p:nvSpPr>
                <p:cNvPr id="1160" name="Freeform: Shape 1159">
                  <a:extLst>
                    <a:ext uri="{FF2B5EF4-FFF2-40B4-BE49-F238E27FC236}">
                      <a16:creationId xmlns:a16="http://schemas.microsoft.com/office/drawing/2014/main" id="{D6549382-483D-455A-94F9-73E80562632A}"/>
                    </a:ext>
                  </a:extLst>
                </p:cNvPr>
                <p:cNvSpPr/>
                <p:nvPr/>
              </p:nvSpPr>
              <p:spPr>
                <a:xfrm rot="-213193">
                  <a:off x="7987868" y="3080340"/>
                  <a:ext cx="30893" cy="453745"/>
                </a:xfrm>
                <a:custGeom>
                  <a:avLst/>
                  <a:gdLst>
                    <a:gd name="connsiteX0" fmla="*/ 0 w 30893"/>
                    <a:gd name="connsiteY0" fmla="*/ 0 h 453745"/>
                    <a:gd name="connsiteX1" fmla="*/ 30894 w 30893"/>
                    <a:gd name="connsiteY1" fmla="*/ 0 h 453745"/>
                    <a:gd name="connsiteX2" fmla="*/ 30894 w 30893"/>
                    <a:gd name="connsiteY2" fmla="*/ 453745 h 453745"/>
                    <a:gd name="connsiteX3" fmla="*/ 0 w 30893"/>
                    <a:gd name="connsiteY3" fmla="*/ 453745 h 453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93" h="453745">
                      <a:moveTo>
                        <a:pt x="0" y="0"/>
                      </a:moveTo>
                      <a:lnTo>
                        <a:pt x="30894" y="0"/>
                      </a:lnTo>
                      <a:lnTo>
                        <a:pt x="30894" y="453745"/>
                      </a:lnTo>
                      <a:lnTo>
                        <a:pt x="0" y="453745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1" name="Freeform: Shape 1160">
                  <a:extLst>
                    <a:ext uri="{FF2B5EF4-FFF2-40B4-BE49-F238E27FC236}">
                      <a16:creationId xmlns:a16="http://schemas.microsoft.com/office/drawing/2014/main" id="{DB07CC2D-3C1B-424E-930B-1F20B0146D07}"/>
                    </a:ext>
                  </a:extLst>
                </p:cNvPr>
                <p:cNvSpPr/>
                <p:nvPr/>
              </p:nvSpPr>
              <p:spPr>
                <a:xfrm>
                  <a:off x="7981895" y="3004304"/>
                  <a:ext cx="8367" cy="30249"/>
                </a:xfrm>
                <a:custGeom>
                  <a:avLst/>
                  <a:gdLst>
                    <a:gd name="connsiteX0" fmla="*/ 5149 w 8367"/>
                    <a:gd name="connsiteY0" fmla="*/ 30249 h 30249"/>
                    <a:gd name="connsiteX1" fmla="*/ 5149 w 8367"/>
                    <a:gd name="connsiteY1" fmla="*/ 30249 h 30249"/>
                    <a:gd name="connsiteX2" fmla="*/ 8367 w 8367"/>
                    <a:gd name="connsiteY2" fmla="*/ 26387 h 30249"/>
                    <a:gd name="connsiteX3" fmla="*/ 7079 w 8367"/>
                    <a:gd name="connsiteY3" fmla="*/ 3218 h 30249"/>
                    <a:gd name="connsiteX4" fmla="*/ 3218 w 8367"/>
                    <a:gd name="connsiteY4" fmla="*/ 0 h 30249"/>
                    <a:gd name="connsiteX5" fmla="*/ 3218 w 8367"/>
                    <a:gd name="connsiteY5" fmla="*/ 0 h 30249"/>
                    <a:gd name="connsiteX6" fmla="*/ 0 w 8367"/>
                    <a:gd name="connsiteY6" fmla="*/ 3862 h 30249"/>
                    <a:gd name="connsiteX7" fmla="*/ 1287 w 8367"/>
                    <a:gd name="connsiteY7" fmla="*/ 27031 h 30249"/>
                    <a:gd name="connsiteX8" fmla="*/ 5149 w 8367"/>
                    <a:gd name="connsiteY8" fmla="*/ 30249 h 30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7" h="30249">
                      <a:moveTo>
                        <a:pt x="5149" y="30249"/>
                      </a:moveTo>
                      <a:lnTo>
                        <a:pt x="5149" y="30249"/>
                      </a:lnTo>
                      <a:cubicBezTo>
                        <a:pt x="7079" y="30249"/>
                        <a:pt x="8367" y="28318"/>
                        <a:pt x="8367" y="26387"/>
                      </a:cubicBezTo>
                      <a:lnTo>
                        <a:pt x="7079" y="3218"/>
                      </a:lnTo>
                      <a:cubicBezTo>
                        <a:pt x="7079" y="1287"/>
                        <a:pt x="5149" y="0"/>
                        <a:pt x="3218" y="0"/>
                      </a:cubicBezTo>
                      <a:lnTo>
                        <a:pt x="3218" y="0"/>
                      </a:lnTo>
                      <a:cubicBezTo>
                        <a:pt x="1287" y="0"/>
                        <a:pt x="0" y="1931"/>
                        <a:pt x="0" y="3862"/>
                      </a:cubicBezTo>
                      <a:lnTo>
                        <a:pt x="1287" y="27031"/>
                      </a:lnTo>
                      <a:cubicBezTo>
                        <a:pt x="1287" y="28962"/>
                        <a:pt x="3218" y="30249"/>
                        <a:pt x="5149" y="30249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2" name="Freeform: Shape 1161">
                  <a:extLst>
                    <a:ext uri="{FF2B5EF4-FFF2-40B4-BE49-F238E27FC236}">
                      <a16:creationId xmlns:a16="http://schemas.microsoft.com/office/drawing/2014/main" id="{3823FB4B-8D23-4FA7-94F6-31C2167A96BC}"/>
                    </a:ext>
                  </a:extLst>
                </p:cNvPr>
                <p:cNvSpPr/>
                <p:nvPr/>
              </p:nvSpPr>
              <p:spPr>
                <a:xfrm>
                  <a:off x="7974172" y="3025542"/>
                  <a:ext cx="30892" cy="55992"/>
                </a:xfrm>
                <a:custGeom>
                  <a:avLst/>
                  <a:gdLst>
                    <a:gd name="connsiteX0" fmla="*/ 0 w 30892"/>
                    <a:gd name="connsiteY0" fmla="*/ 55993 h 55992"/>
                    <a:gd name="connsiteX1" fmla="*/ 30892 w 30892"/>
                    <a:gd name="connsiteY1" fmla="*/ 54062 h 55992"/>
                    <a:gd name="connsiteX2" fmla="*/ 16733 w 30892"/>
                    <a:gd name="connsiteY2" fmla="*/ 0 h 55992"/>
                    <a:gd name="connsiteX3" fmla="*/ 7723 w 30892"/>
                    <a:gd name="connsiteY3" fmla="*/ 644 h 5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92" h="55992">
                      <a:moveTo>
                        <a:pt x="0" y="55993"/>
                      </a:moveTo>
                      <a:lnTo>
                        <a:pt x="30892" y="54062"/>
                      </a:lnTo>
                      <a:lnTo>
                        <a:pt x="16733" y="0"/>
                      </a:lnTo>
                      <a:lnTo>
                        <a:pt x="7723" y="6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63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044053" y="3096338"/>
                <a:ext cx="84582" cy="472126"/>
                <a:chOff x="8044053" y="3096338"/>
                <a:chExt cx="84582" cy="472126"/>
              </a:xfrm>
            </p:grpSpPr>
            <p:sp>
              <p:nvSpPr>
                <p:cNvPr id="1164" name="Freeform: Shape 1163">
                  <a:extLst>
                    <a:ext uri="{FF2B5EF4-FFF2-40B4-BE49-F238E27FC236}">
                      <a16:creationId xmlns:a16="http://schemas.microsoft.com/office/drawing/2014/main" id="{302065FC-0688-46B5-B046-E5F00F55F482}"/>
                    </a:ext>
                  </a:extLst>
                </p:cNvPr>
                <p:cNvSpPr/>
                <p:nvPr/>
              </p:nvSpPr>
              <p:spPr>
                <a:xfrm rot="-4919583">
                  <a:off x="7882700" y="3351296"/>
                  <a:ext cx="406772" cy="27675"/>
                </a:xfrm>
                <a:custGeom>
                  <a:avLst/>
                  <a:gdLst>
                    <a:gd name="connsiteX0" fmla="*/ 0 w 406772"/>
                    <a:gd name="connsiteY0" fmla="*/ 0 h 27675"/>
                    <a:gd name="connsiteX1" fmla="*/ 406772 w 406772"/>
                    <a:gd name="connsiteY1" fmla="*/ 0 h 27675"/>
                    <a:gd name="connsiteX2" fmla="*/ 406772 w 406772"/>
                    <a:gd name="connsiteY2" fmla="*/ 27676 h 27675"/>
                    <a:gd name="connsiteX3" fmla="*/ 0 w 406772"/>
                    <a:gd name="connsiteY3" fmla="*/ 27676 h 27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6772" h="27675">
                      <a:moveTo>
                        <a:pt x="0" y="0"/>
                      </a:moveTo>
                      <a:lnTo>
                        <a:pt x="406772" y="0"/>
                      </a:lnTo>
                      <a:lnTo>
                        <a:pt x="406772" y="27676"/>
                      </a:lnTo>
                      <a:lnTo>
                        <a:pt x="0" y="27676"/>
                      </a:lnTo>
                      <a:close/>
                    </a:path>
                  </a:pathLst>
                </a:custGeom>
                <a:solidFill>
                  <a:srgbClr val="F5770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5" name="Freeform: Shape 1164">
                  <a:extLst>
                    <a:ext uri="{FF2B5EF4-FFF2-40B4-BE49-F238E27FC236}">
                      <a16:creationId xmlns:a16="http://schemas.microsoft.com/office/drawing/2014/main" id="{395584D4-21EC-456D-8E45-DC2AAA1D10C0}"/>
                    </a:ext>
                  </a:extLst>
                </p:cNvPr>
                <p:cNvSpPr/>
                <p:nvPr/>
              </p:nvSpPr>
              <p:spPr>
                <a:xfrm>
                  <a:off x="8117693" y="3096338"/>
                  <a:ext cx="8367" cy="26387"/>
                </a:xfrm>
                <a:custGeom>
                  <a:avLst/>
                  <a:gdLst>
                    <a:gd name="connsiteX0" fmla="*/ 2575 w 8367"/>
                    <a:gd name="connsiteY0" fmla="*/ 26387 h 26387"/>
                    <a:gd name="connsiteX1" fmla="*/ 2575 w 8367"/>
                    <a:gd name="connsiteY1" fmla="*/ 26387 h 26387"/>
                    <a:gd name="connsiteX2" fmla="*/ 5793 w 8367"/>
                    <a:gd name="connsiteY2" fmla="*/ 23813 h 26387"/>
                    <a:gd name="connsiteX3" fmla="*/ 8367 w 8367"/>
                    <a:gd name="connsiteY3" fmla="*/ 3218 h 26387"/>
                    <a:gd name="connsiteX4" fmla="*/ 5793 w 8367"/>
                    <a:gd name="connsiteY4" fmla="*/ 0 h 26387"/>
                    <a:gd name="connsiteX5" fmla="*/ 5793 w 8367"/>
                    <a:gd name="connsiteY5" fmla="*/ 0 h 26387"/>
                    <a:gd name="connsiteX6" fmla="*/ 2575 w 8367"/>
                    <a:gd name="connsiteY6" fmla="*/ 2574 h 26387"/>
                    <a:gd name="connsiteX7" fmla="*/ 0 w 8367"/>
                    <a:gd name="connsiteY7" fmla="*/ 23169 h 26387"/>
                    <a:gd name="connsiteX8" fmla="*/ 2575 w 8367"/>
                    <a:gd name="connsiteY8" fmla="*/ 26387 h 26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7" h="26387">
                      <a:moveTo>
                        <a:pt x="2575" y="26387"/>
                      </a:moveTo>
                      <a:lnTo>
                        <a:pt x="2575" y="26387"/>
                      </a:lnTo>
                      <a:cubicBezTo>
                        <a:pt x="4506" y="26387"/>
                        <a:pt x="5793" y="25744"/>
                        <a:pt x="5793" y="23813"/>
                      </a:cubicBezTo>
                      <a:lnTo>
                        <a:pt x="8367" y="3218"/>
                      </a:lnTo>
                      <a:cubicBezTo>
                        <a:pt x="8367" y="1287"/>
                        <a:pt x="7724" y="0"/>
                        <a:pt x="5793" y="0"/>
                      </a:cubicBezTo>
                      <a:lnTo>
                        <a:pt x="5793" y="0"/>
                      </a:lnTo>
                      <a:cubicBezTo>
                        <a:pt x="3861" y="0"/>
                        <a:pt x="2575" y="644"/>
                        <a:pt x="2575" y="2574"/>
                      </a:cubicBezTo>
                      <a:lnTo>
                        <a:pt x="0" y="23169"/>
                      </a:lnTo>
                      <a:cubicBezTo>
                        <a:pt x="0" y="25100"/>
                        <a:pt x="643" y="26387"/>
                        <a:pt x="2575" y="26387"/>
                      </a:cubicBezTo>
                      <a:close/>
                    </a:path>
                  </a:pathLst>
                </a:custGeom>
                <a:solidFill>
                  <a:srgbClr val="F5AB62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6" name="Freeform: Shape 1165">
                  <a:extLst>
                    <a:ext uri="{FF2B5EF4-FFF2-40B4-BE49-F238E27FC236}">
                      <a16:creationId xmlns:a16="http://schemas.microsoft.com/office/drawing/2014/main" id="{D6645A5C-8474-480F-AA51-EA1D464C5302}"/>
                    </a:ext>
                  </a:extLst>
                </p:cNvPr>
                <p:cNvSpPr/>
                <p:nvPr/>
              </p:nvSpPr>
              <p:spPr>
                <a:xfrm>
                  <a:off x="8100317" y="3115002"/>
                  <a:ext cx="28318" cy="50844"/>
                </a:xfrm>
                <a:custGeom>
                  <a:avLst/>
                  <a:gdLst>
                    <a:gd name="connsiteX0" fmla="*/ 0 w 28318"/>
                    <a:gd name="connsiteY0" fmla="*/ 46982 h 50844"/>
                    <a:gd name="connsiteX1" fmla="*/ 28318 w 28318"/>
                    <a:gd name="connsiteY1" fmla="*/ 50844 h 50844"/>
                    <a:gd name="connsiteX2" fmla="*/ 25100 w 28318"/>
                    <a:gd name="connsiteY2" fmla="*/ 1287 h 50844"/>
                    <a:gd name="connsiteX3" fmla="*/ 17377 w 28318"/>
                    <a:gd name="connsiteY3" fmla="*/ 0 h 50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318" h="50844">
                      <a:moveTo>
                        <a:pt x="0" y="46982"/>
                      </a:moveTo>
                      <a:lnTo>
                        <a:pt x="28318" y="50844"/>
                      </a:lnTo>
                      <a:lnTo>
                        <a:pt x="25100" y="1287"/>
                      </a:lnTo>
                      <a:lnTo>
                        <a:pt x="17377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67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996054" y="2966332"/>
                <a:ext cx="59211" cy="529679"/>
                <a:chOff x="7996054" y="2966332"/>
                <a:chExt cx="59211" cy="529679"/>
              </a:xfrm>
            </p:grpSpPr>
            <p:sp>
              <p:nvSpPr>
                <p:cNvPr id="1168" name="Freeform: Shape 1167">
                  <a:extLst>
                    <a:ext uri="{FF2B5EF4-FFF2-40B4-BE49-F238E27FC236}">
                      <a16:creationId xmlns:a16="http://schemas.microsoft.com/office/drawing/2014/main" id="{A1B39B9F-F492-423C-B483-D4A88FEF55BB}"/>
                    </a:ext>
                  </a:extLst>
                </p:cNvPr>
                <p:cNvSpPr/>
                <p:nvPr/>
              </p:nvSpPr>
              <p:spPr>
                <a:xfrm>
                  <a:off x="7996054" y="3041632"/>
                  <a:ext cx="59211" cy="454378"/>
                </a:xfrm>
                <a:custGeom>
                  <a:avLst/>
                  <a:gdLst>
                    <a:gd name="connsiteX0" fmla="*/ 28318 w 59211"/>
                    <a:gd name="connsiteY0" fmla="*/ 0 h 454378"/>
                    <a:gd name="connsiteX1" fmla="*/ 59211 w 59211"/>
                    <a:gd name="connsiteY1" fmla="*/ 1931 h 454378"/>
                    <a:gd name="connsiteX2" fmla="*/ 30893 w 59211"/>
                    <a:gd name="connsiteY2" fmla="*/ 454379 h 454378"/>
                    <a:gd name="connsiteX3" fmla="*/ 0 w 59211"/>
                    <a:gd name="connsiteY3" fmla="*/ 452448 h 454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9211" h="454378">
                      <a:moveTo>
                        <a:pt x="28318" y="0"/>
                      </a:moveTo>
                      <a:lnTo>
                        <a:pt x="59211" y="1931"/>
                      </a:lnTo>
                      <a:lnTo>
                        <a:pt x="30893" y="454379"/>
                      </a:lnTo>
                      <a:lnTo>
                        <a:pt x="0" y="452448"/>
                      </a:lnTo>
                      <a:close/>
                    </a:path>
                  </a:pathLst>
                </a:custGeom>
                <a:solidFill>
                  <a:srgbClr val="FFCA0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9" name="Freeform: Shape 1168">
                  <a:extLst>
                    <a:ext uri="{FF2B5EF4-FFF2-40B4-BE49-F238E27FC236}">
                      <a16:creationId xmlns:a16="http://schemas.microsoft.com/office/drawing/2014/main" id="{0F294E7A-55CD-45C4-B8D6-E1E6EA79BDAA}"/>
                    </a:ext>
                  </a:extLst>
                </p:cNvPr>
                <p:cNvSpPr/>
                <p:nvPr/>
              </p:nvSpPr>
              <p:spPr>
                <a:xfrm>
                  <a:off x="8039175" y="2966332"/>
                  <a:ext cx="8366" cy="29605"/>
                </a:xfrm>
                <a:custGeom>
                  <a:avLst/>
                  <a:gdLst>
                    <a:gd name="connsiteX0" fmla="*/ 3218 w 8366"/>
                    <a:gd name="connsiteY0" fmla="*/ 29605 h 29605"/>
                    <a:gd name="connsiteX1" fmla="*/ 3218 w 8366"/>
                    <a:gd name="connsiteY1" fmla="*/ 29605 h 29605"/>
                    <a:gd name="connsiteX2" fmla="*/ 7079 w 8366"/>
                    <a:gd name="connsiteY2" fmla="*/ 26387 h 29605"/>
                    <a:gd name="connsiteX3" fmla="*/ 8366 w 8366"/>
                    <a:gd name="connsiteY3" fmla="*/ 3218 h 29605"/>
                    <a:gd name="connsiteX4" fmla="*/ 5148 w 8366"/>
                    <a:gd name="connsiteY4" fmla="*/ 0 h 29605"/>
                    <a:gd name="connsiteX5" fmla="*/ 5148 w 8366"/>
                    <a:gd name="connsiteY5" fmla="*/ 0 h 29605"/>
                    <a:gd name="connsiteX6" fmla="*/ 1287 w 8366"/>
                    <a:gd name="connsiteY6" fmla="*/ 3218 h 29605"/>
                    <a:gd name="connsiteX7" fmla="*/ 0 w 8366"/>
                    <a:gd name="connsiteY7" fmla="*/ 26387 h 29605"/>
                    <a:gd name="connsiteX8" fmla="*/ 3218 w 8366"/>
                    <a:gd name="connsiteY8" fmla="*/ 29605 h 29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66" h="29605">
                      <a:moveTo>
                        <a:pt x="3218" y="29605"/>
                      </a:moveTo>
                      <a:lnTo>
                        <a:pt x="3218" y="29605"/>
                      </a:lnTo>
                      <a:cubicBezTo>
                        <a:pt x="5148" y="29605"/>
                        <a:pt x="6436" y="28318"/>
                        <a:pt x="7079" y="26387"/>
                      </a:cubicBezTo>
                      <a:lnTo>
                        <a:pt x="8366" y="3218"/>
                      </a:lnTo>
                      <a:cubicBezTo>
                        <a:pt x="8366" y="1287"/>
                        <a:pt x="7079" y="0"/>
                        <a:pt x="5148" y="0"/>
                      </a:cubicBezTo>
                      <a:lnTo>
                        <a:pt x="5148" y="0"/>
                      </a:lnTo>
                      <a:cubicBezTo>
                        <a:pt x="3218" y="0"/>
                        <a:pt x="1930" y="1287"/>
                        <a:pt x="1287" y="3218"/>
                      </a:cubicBezTo>
                      <a:lnTo>
                        <a:pt x="0" y="26387"/>
                      </a:lnTo>
                      <a:cubicBezTo>
                        <a:pt x="0" y="28318"/>
                        <a:pt x="1287" y="29605"/>
                        <a:pt x="3218" y="29605"/>
                      </a:cubicBezTo>
                      <a:close/>
                    </a:path>
                  </a:pathLst>
                </a:custGeom>
                <a:solidFill>
                  <a:srgbClr val="FDCC21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0" name="Freeform: Shape 1169">
                  <a:extLst>
                    <a:ext uri="{FF2B5EF4-FFF2-40B4-BE49-F238E27FC236}">
                      <a16:creationId xmlns:a16="http://schemas.microsoft.com/office/drawing/2014/main" id="{C8F4C5ED-64C5-4989-8F73-510F03AC3CBA}"/>
                    </a:ext>
                  </a:extLst>
                </p:cNvPr>
                <p:cNvSpPr/>
                <p:nvPr/>
              </p:nvSpPr>
              <p:spPr>
                <a:xfrm>
                  <a:off x="8024372" y="2987570"/>
                  <a:ext cx="30892" cy="55992"/>
                </a:xfrm>
                <a:custGeom>
                  <a:avLst/>
                  <a:gdLst>
                    <a:gd name="connsiteX0" fmla="*/ 0 w 30892"/>
                    <a:gd name="connsiteY0" fmla="*/ 54062 h 55992"/>
                    <a:gd name="connsiteX1" fmla="*/ 30893 w 30892"/>
                    <a:gd name="connsiteY1" fmla="*/ 55993 h 55992"/>
                    <a:gd name="connsiteX2" fmla="*/ 23169 w 30892"/>
                    <a:gd name="connsiteY2" fmla="*/ 643 h 55992"/>
                    <a:gd name="connsiteX3" fmla="*/ 14160 w 30892"/>
                    <a:gd name="connsiteY3" fmla="*/ 0 h 55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92" h="55992">
                      <a:moveTo>
                        <a:pt x="0" y="54062"/>
                      </a:moveTo>
                      <a:lnTo>
                        <a:pt x="30893" y="55993"/>
                      </a:lnTo>
                      <a:lnTo>
                        <a:pt x="23169" y="643"/>
                      </a:lnTo>
                      <a:lnTo>
                        <a:pt x="1416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7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7913030" y="3295853"/>
                <a:ext cx="267256" cy="371998"/>
                <a:chOff x="7913030" y="3295853"/>
                <a:chExt cx="267256" cy="371998"/>
              </a:xfrm>
            </p:grpSpPr>
            <p:sp>
              <p:nvSpPr>
                <p:cNvPr id="1172" name="Freeform: Shape 1171">
                  <a:extLst>
                    <a:ext uri="{FF2B5EF4-FFF2-40B4-BE49-F238E27FC236}">
                      <a16:creationId xmlns:a16="http://schemas.microsoft.com/office/drawing/2014/main" id="{0438F1CD-0F6E-4974-9F14-12B3677201A7}"/>
                    </a:ext>
                  </a:extLst>
                </p:cNvPr>
                <p:cNvSpPr/>
                <p:nvPr/>
              </p:nvSpPr>
              <p:spPr>
                <a:xfrm>
                  <a:off x="7913030" y="3295853"/>
                  <a:ext cx="267256" cy="371998"/>
                </a:xfrm>
                <a:custGeom>
                  <a:avLst/>
                  <a:gdLst>
                    <a:gd name="connsiteX0" fmla="*/ 14159 w 267256"/>
                    <a:gd name="connsiteY0" fmla="*/ 0 h 371998"/>
                    <a:gd name="connsiteX1" fmla="*/ 252933 w 267256"/>
                    <a:gd name="connsiteY1" fmla="*/ 0 h 371998"/>
                    <a:gd name="connsiteX2" fmla="*/ 263874 w 267256"/>
                    <a:gd name="connsiteY2" fmla="*/ 5149 h 371998"/>
                    <a:gd name="connsiteX3" fmla="*/ 267092 w 267256"/>
                    <a:gd name="connsiteY3" fmla="*/ 16090 h 371998"/>
                    <a:gd name="connsiteX4" fmla="*/ 242635 w 267256"/>
                    <a:gd name="connsiteY4" fmla="*/ 359770 h 371998"/>
                    <a:gd name="connsiteX5" fmla="*/ 228477 w 267256"/>
                    <a:gd name="connsiteY5" fmla="*/ 371999 h 371998"/>
                    <a:gd name="connsiteX6" fmla="*/ 38616 w 267256"/>
                    <a:gd name="connsiteY6" fmla="*/ 371999 h 371998"/>
                    <a:gd name="connsiteX7" fmla="*/ 24456 w 267256"/>
                    <a:gd name="connsiteY7" fmla="*/ 359770 h 371998"/>
                    <a:gd name="connsiteX8" fmla="*/ 0 w 267256"/>
                    <a:gd name="connsiteY8" fmla="*/ 16090 h 371998"/>
                    <a:gd name="connsiteX9" fmla="*/ 3218 w 267256"/>
                    <a:gd name="connsiteY9" fmla="*/ 5149 h 371998"/>
                    <a:gd name="connsiteX10" fmla="*/ 14159 w 267256"/>
                    <a:gd name="connsiteY10" fmla="*/ 0 h 37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67256" h="371998">
                      <a:moveTo>
                        <a:pt x="14159" y="0"/>
                      </a:moveTo>
                      <a:lnTo>
                        <a:pt x="252933" y="0"/>
                      </a:lnTo>
                      <a:cubicBezTo>
                        <a:pt x="257438" y="0"/>
                        <a:pt x="260656" y="1931"/>
                        <a:pt x="263874" y="5149"/>
                      </a:cubicBezTo>
                      <a:cubicBezTo>
                        <a:pt x="266448" y="8367"/>
                        <a:pt x="267736" y="12228"/>
                        <a:pt x="267092" y="16090"/>
                      </a:cubicBezTo>
                      <a:lnTo>
                        <a:pt x="242635" y="359770"/>
                      </a:lnTo>
                      <a:cubicBezTo>
                        <a:pt x="241992" y="366850"/>
                        <a:pt x="235556" y="371999"/>
                        <a:pt x="228477" y="371999"/>
                      </a:cubicBezTo>
                      <a:lnTo>
                        <a:pt x="38616" y="371999"/>
                      </a:lnTo>
                      <a:cubicBezTo>
                        <a:pt x="31536" y="371999"/>
                        <a:pt x="25744" y="366850"/>
                        <a:pt x="24456" y="359770"/>
                      </a:cubicBezTo>
                      <a:lnTo>
                        <a:pt x="0" y="16090"/>
                      </a:lnTo>
                      <a:cubicBezTo>
                        <a:pt x="0" y="11585"/>
                        <a:pt x="643" y="8367"/>
                        <a:pt x="3218" y="5149"/>
                      </a:cubicBezTo>
                      <a:cubicBezTo>
                        <a:pt x="6436" y="1931"/>
                        <a:pt x="10297" y="0"/>
                        <a:pt x="14159" y="0"/>
                      </a:cubicBezTo>
                      <a:close/>
                    </a:path>
                  </a:pathLst>
                </a:custGeom>
                <a:solidFill>
                  <a:srgbClr val="DA440C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3" name="Freeform: Shape 1172">
                  <a:extLst>
                    <a:ext uri="{FF2B5EF4-FFF2-40B4-BE49-F238E27FC236}">
                      <a16:creationId xmlns:a16="http://schemas.microsoft.com/office/drawing/2014/main" id="{443A159E-52C1-41BD-922E-F71831140AC3}"/>
                    </a:ext>
                  </a:extLst>
                </p:cNvPr>
                <p:cNvSpPr/>
                <p:nvPr/>
              </p:nvSpPr>
              <p:spPr>
                <a:xfrm>
                  <a:off x="7938130" y="3295853"/>
                  <a:ext cx="242156" cy="371998"/>
                </a:xfrm>
                <a:custGeom>
                  <a:avLst/>
                  <a:gdLst>
                    <a:gd name="connsiteX0" fmla="*/ 201446 w 242156"/>
                    <a:gd name="connsiteY0" fmla="*/ 0 h 371998"/>
                    <a:gd name="connsiteX1" fmla="*/ 227833 w 242156"/>
                    <a:gd name="connsiteY1" fmla="*/ 0 h 371998"/>
                    <a:gd name="connsiteX2" fmla="*/ 238775 w 242156"/>
                    <a:gd name="connsiteY2" fmla="*/ 5149 h 371998"/>
                    <a:gd name="connsiteX3" fmla="*/ 241993 w 242156"/>
                    <a:gd name="connsiteY3" fmla="*/ 16090 h 371998"/>
                    <a:gd name="connsiteX4" fmla="*/ 217536 w 242156"/>
                    <a:gd name="connsiteY4" fmla="*/ 359770 h 371998"/>
                    <a:gd name="connsiteX5" fmla="*/ 203377 w 242156"/>
                    <a:gd name="connsiteY5" fmla="*/ 371999 h 371998"/>
                    <a:gd name="connsiteX6" fmla="*/ 13516 w 242156"/>
                    <a:gd name="connsiteY6" fmla="*/ 371999 h 371998"/>
                    <a:gd name="connsiteX7" fmla="*/ 0 w 242156"/>
                    <a:gd name="connsiteY7" fmla="*/ 361701 h 371998"/>
                    <a:gd name="connsiteX8" fmla="*/ 175702 w 242156"/>
                    <a:gd name="connsiteY8" fmla="*/ 357196 h 371998"/>
                    <a:gd name="connsiteX9" fmla="*/ 206595 w 242156"/>
                    <a:gd name="connsiteY9" fmla="*/ 21239 h 371998"/>
                    <a:gd name="connsiteX10" fmla="*/ 201446 w 242156"/>
                    <a:gd name="connsiteY10" fmla="*/ 0 h 371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2156" h="371998">
                      <a:moveTo>
                        <a:pt x="201446" y="0"/>
                      </a:moveTo>
                      <a:lnTo>
                        <a:pt x="227833" y="0"/>
                      </a:lnTo>
                      <a:cubicBezTo>
                        <a:pt x="232339" y="0"/>
                        <a:pt x="235557" y="1931"/>
                        <a:pt x="238775" y="5149"/>
                      </a:cubicBezTo>
                      <a:cubicBezTo>
                        <a:pt x="241348" y="8367"/>
                        <a:pt x="242636" y="12228"/>
                        <a:pt x="241993" y="16090"/>
                      </a:cubicBezTo>
                      <a:lnTo>
                        <a:pt x="217536" y="359770"/>
                      </a:lnTo>
                      <a:cubicBezTo>
                        <a:pt x="216892" y="366850"/>
                        <a:pt x="210456" y="371999"/>
                        <a:pt x="203377" y="371999"/>
                      </a:cubicBezTo>
                      <a:lnTo>
                        <a:pt x="13516" y="371999"/>
                      </a:lnTo>
                      <a:cubicBezTo>
                        <a:pt x="7080" y="371999"/>
                        <a:pt x="1288" y="367493"/>
                        <a:pt x="0" y="361701"/>
                      </a:cubicBezTo>
                      <a:lnTo>
                        <a:pt x="175702" y="357196"/>
                      </a:lnTo>
                      <a:lnTo>
                        <a:pt x="206595" y="21239"/>
                      </a:lnTo>
                      <a:cubicBezTo>
                        <a:pt x="207238" y="10941"/>
                        <a:pt x="206595" y="3862"/>
                        <a:pt x="201446" y="0"/>
                      </a:cubicBezTo>
                      <a:close/>
                    </a:path>
                  </a:pathLst>
                </a:custGeom>
                <a:solidFill>
                  <a:srgbClr val="B3370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4" name="Freeform: Shape 1173">
                  <a:extLst>
                    <a:ext uri="{FF2B5EF4-FFF2-40B4-BE49-F238E27FC236}">
                      <a16:creationId xmlns:a16="http://schemas.microsoft.com/office/drawing/2014/main" id="{F7102FE7-6D3F-48B1-B7B6-311DA0AEB9A1}"/>
                    </a:ext>
                  </a:extLst>
                </p:cNvPr>
                <p:cNvSpPr/>
                <p:nvPr/>
              </p:nvSpPr>
              <p:spPr>
                <a:xfrm>
                  <a:off x="7927833" y="3305506"/>
                  <a:ext cx="50844" cy="345611"/>
                </a:xfrm>
                <a:custGeom>
                  <a:avLst/>
                  <a:gdLst>
                    <a:gd name="connsiteX0" fmla="*/ 0 w 50844"/>
                    <a:gd name="connsiteY0" fmla="*/ 0 h 345611"/>
                    <a:gd name="connsiteX1" fmla="*/ 40547 w 50844"/>
                    <a:gd name="connsiteY1" fmla="*/ 0 h 345611"/>
                    <a:gd name="connsiteX2" fmla="*/ 50844 w 50844"/>
                    <a:gd name="connsiteY2" fmla="*/ 345611 h 345611"/>
                    <a:gd name="connsiteX3" fmla="*/ 25100 w 50844"/>
                    <a:gd name="connsiteY3" fmla="*/ 345611 h 3456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844" h="345611">
                      <a:moveTo>
                        <a:pt x="0" y="0"/>
                      </a:moveTo>
                      <a:lnTo>
                        <a:pt x="40547" y="0"/>
                      </a:lnTo>
                      <a:lnTo>
                        <a:pt x="50844" y="345611"/>
                      </a:lnTo>
                      <a:lnTo>
                        <a:pt x="25100" y="345611"/>
                      </a:lnTo>
                      <a:close/>
                    </a:path>
                  </a:pathLst>
                </a:custGeom>
                <a:solidFill>
                  <a:srgbClr val="F07F45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75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7898871" y="3912418"/>
              <a:ext cx="4115151" cy="1978413"/>
              <a:chOff x="7898871" y="3912418"/>
              <a:chExt cx="4115151" cy="1978413"/>
            </a:xfrm>
          </p:grpSpPr>
          <p:sp>
            <p:nvSpPr>
              <p:cNvPr id="1176" name="Freeform: Shape 1175">
                <a:extLst>
                  <a:ext uri="{FF2B5EF4-FFF2-40B4-BE49-F238E27FC236}">
                    <a16:creationId xmlns:a16="http://schemas.microsoft.com/office/drawing/2014/main" id="{026378A4-35CC-4E3D-A0C3-FF5183EFA901}"/>
                  </a:ext>
                </a:extLst>
              </p:cNvPr>
              <p:cNvSpPr/>
              <p:nvPr/>
            </p:nvSpPr>
            <p:spPr>
              <a:xfrm>
                <a:off x="7898871" y="4993015"/>
                <a:ext cx="4115151" cy="897816"/>
              </a:xfrm>
              <a:custGeom>
                <a:avLst/>
                <a:gdLst>
                  <a:gd name="connsiteX0" fmla="*/ 0 w 4115151"/>
                  <a:gd name="connsiteY0" fmla="*/ 897816 h 897816"/>
                  <a:gd name="connsiteX1" fmla="*/ 4115152 w 4115151"/>
                  <a:gd name="connsiteY1" fmla="*/ 897816 h 897816"/>
                  <a:gd name="connsiteX2" fmla="*/ 4115152 w 4115151"/>
                  <a:gd name="connsiteY2" fmla="*/ 9010 h 897816"/>
                  <a:gd name="connsiteX3" fmla="*/ 0 w 4115151"/>
                  <a:gd name="connsiteY3" fmla="*/ 0 h 897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15151" h="897816">
                    <a:moveTo>
                      <a:pt x="0" y="897816"/>
                    </a:moveTo>
                    <a:lnTo>
                      <a:pt x="4115152" y="897816"/>
                    </a:lnTo>
                    <a:lnTo>
                      <a:pt x="4115152" y="90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7" name="Freeform: Shape 1176">
                <a:extLst>
                  <a:ext uri="{FF2B5EF4-FFF2-40B4-BE49-F238E27FC236}">
                    <a16:creationId xmlns:a16="http://schemas.microsoft.com/office/drawing/2014/main" id="{351856F6-733D-4FED-99FC-47853C6F135D}"/>
                  </a:ext>
                </a:extLst>
              </p:cNvPr>
              <p:cNvSpPr/>
              <p:nvPr/>
            </p:nvSpPr>
            <p:spPr>
              <a:xfrm>
                <a:off x="7898871" y="3912418"/>
                <a:ext cx="4114508" cy="353334"/>
              </a:xfrm>
              <a:custGeom>
                <a:avLst/>
                <a:gdLst>
                  <a:gd name="connsiteX0" fmla="*/ 0 w 4114508"/>
                  <a:gd name="connsiteY0" fmla="*/ 0 h 353334"/>
                  <a:gd name="connsiteX1" fmla="*/ 4114508 w 4114508"/>
                  <a:gd name="connsiteY1" fmla="*/ 0 h 353334"/>
                  <a:gd name="connsiteX2" fmla="*/ 4114508 w 4114508"/>
                  <a:gd name="connsiteY2" fmla="*/ 353334 h 353334"/>
                  <a:gd name="connsiteX3" fmla="*/ 0 w 4114508"/>
                  <a:gd name="connsiteY3" fmla="*/ 353334 h 353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14508" h="353334">
                    <a:moveTo>
                      <a:pt x="0" y="0"/>
                    </a:moveTo>
                    <a:lnTo>
                      <a:pt x="4114508" y="0"/>
                    </a:lnTo>
                    <a:lnTo>
                      <a:pt x="4114508" y="353334"/>
                    </a:lnTo>
                    <a:lnTo>
                      <a:pt x="0" y="353334"/>
                    </a:lnTo>
                    <a:close/>
                  </a:path>
                </a:pathLst>
              </a:custGeom>
              <a:solidFill>
                <a:srgbClr val="B64C41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7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8669126" y="2396106"/>
              <a:ext cx="1624050" cy="1262091"/>
              <a:chOff x="8669126" y="2396106"/>
              <a:chExt cx="1624050" cy="1262091"/>
            </a:xfrm>
          </p:grpSpPr>
          <p:grpSp>
            <p:nvGrpSpPr>
              <p:cNvPr id="1179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669126" y="2396106"/>
                <a:ext cx="1624050" cy="1032327"/>
                <a:chOff x="8669126" y="2396106"/>
                <a:chExt cx="1624050" cy="1032327"/>
              </a:xfrm>
            </p:grpSpPr>
            <p:sp>
              <p:nvSpPr>
                <p:cNvPr id="1180" name="Freeform: Shape 1179">
                  <a:extLst>
                    <a:ext uri="{FF2B5EF4-FFF2-40B4-BE49-F238E27FC236}">
                      <a16:creationId xmlns:a16="http://schemas.microsoft.com/office/drawing/2014/main" id="{209B8ACD-5E11-4DC9-B0B9-CEAD66502961}"/>
                    </a:ext>
                  </a:extLst>
                </p:cNvPr>
                <p:cNvSpPr/>
                <p:nvPr/>
              </p:nvSpPr>
              <p:spPr>
                <a:xfrm>
                  <a:off x="8722544" y="2396106"/>
                  <a:ext cx="1570632" cy="1032327"/>
                </a:xfrm>
                <a:custGeom>
                  <a:avLst/>
                  <a:gdLst>
                    <a:gd name="connsiteX0" fmla="*/ 43894 w 1570632"/>
                    <a:gd name="connsiteY0" fmla="*/ 0 h 1032327"/>
                    <a:gd name="connsiteX1" fmla="*/ 1463023 w 1570632"/>
                    <a:gd name="connsiteY1" fmla="*/ 0 h 1032327"/>
                    <a:gd name="connsiteX2" fmla="*/ 1512579 w 1570632"/>
                    <a:gd name="connsiteY2" fmla="*/ 46983 h 1032327"/>
                    <a:gd name="connsiteX3" fmla="*/ 1570503 w 1570632"/>
                    <a:gd name="connsiteY3" fmla="*/ 985345 h 1032327"/>
                    <a:gd name="connsiteX4" fmla="*/ 1526739 w 1570632"/>
                    <a:gd name="connsiteY4" fmla="*/ 1032328 h 1032327"/>
                    <a:gd name="connsiteX5" fmla="*/ 107610 w 1570632"/>
                    <a:gd name="connsiteY5" fmla="*/ 1032328 h 1032327"/>
                    <a:gd name="connsiteX6" fmla="*/ 58053 w 1570632"/>
                    <a:gd name="connsiteY6" fmla="*/ 985345 h 1032327"/>
                    <a:gd name="connsiteX7" fmla="*/ 129 w 1570632"/>
                    <a:gd name="connsiteY7" fmla="*/ 46983 h 1032327"/>
                    <a:gd name="connsiteX8" fmla="*/ 43894 w 1570632"/>
                    <a:gd name="connsiteY8" fmla="*/ 0 h 1032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632" h="1032327">
                      <a:moveTo>
                        <a:pt x="43894" y="0"/>
                      </a:moveTo>
                      <a:lnTo>
                        <a:pt x="1463023" y="0"/>
                      </a:lnTo>
                      <a:cubicBezTo>
                        <a:pt x="1488767" y="0"/>
                        <a:pt x="1511292" y="21239"/>
                        <a:pt x="1512579" y="46983"/>
                      </a:cubicBezTo>
                      <a:lnTo>
                        <a:pt x="1570503" y="985345"/>
                      </a:lnTo>
                      <a:cubicBezTo>
                        <a:pt x="1572434" y="1011089"/>
                        <a:pt x="1552483" y="1032328"/>
                        <a:pt x="1526739" y="1032328"/>
                      </a:cubicBezTo>
                      <a:lnTo>
                        <a:pt x="107610" y="1032328"/>
                      </a:lnTo>
                      <a:cubicBezTo>
                        <a:pt x="81866" y="1032328"/>
                        <a:pt x="59340" y="1011089"/>
                        <a:pt x="58053" y="985345"/>
                      </a:cubicBezTo>
                      <a:lnTo>
                        <a:pt x="129" y="46983"/>
                      </a:lnTo>
                      <a:cubicBezTo>
                        <a:pt x="-1801" y="21239"/>
                        <a:pt x="18150" y="0"/>
                        <a:pt x="43894" y="0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1" name="Freeform: Shape 1180">
                  <a:extLst>
                    <a:ext uri="{FF2B5EF4-FFF2-40B4-BE49-F238E27FC236}">
                      <a16:creationId xmlns:a16="http://schemas.microsoft.com/office/drawing/2014/main" id="{B8DEDA00-A970-44A6-9F7D-6A09ED142D21}"/>
                    </a:ext>
                  </a:extLst>
                </p:cNvPr>
                <p:cNvSpPr/>
                <p:nvPr/>
              </p:nvSpPr>
              <p:spPr>
                <a:xfrm>
                  <a:off x="8669126" y="2396106"/>
                  <a:ext cx="1570632" cy="1032327"/>
                </a:xfrm>
                <a:custGeom>
                  <a:avLst/>
                  <a:gdLst>
                    <a:gd name="connsiteX0" fmla="*/ 43893 w 1570632"/>
                    <a:gd name="connsiteY0" fmla="*/ 0 h 1032327"/>
                    <a:gd name="connsiteX1" fmla="*/ 1463022 w 1570632"/>
                    <a:gd name="connsiteY1" fmla="*/ 0 h 1032327"/>
                    <a:gd name="connsiteX2" fmla="*/ 1512579 w 1570632"/>
                    <a:gd name="connsiteY2" fmla="*/ 46983 h 1032327"/>
                    <a:gd name="connsiteX3" fmla="*/ 1570503 w 1570632"/>
                    <a:gd name="connsiteY3" fmla="*/ 985345 h 1032327"/>
                    <a:gd name="connsiteX4" fmla="*/ 1526738 w 1570632"/>
                    <a:gd name="connsiteY4" fmla="*/ 1032328 h 1032327"/>
                    <a:gd name="connsiteX5" fmla="*/ 107609 w 1570632"/>
                    <a:gd name="connsiteY5" fmla="*/ 1032328 h 1032327"/>
                    <a:gd name="connsiteX6" fmla="*/ 58053 w 1570632"/>
                    <a:gd name="connsiteY6" fmla="*/ 985345 h 1032327"/>
                    <a:gd name="connsiteX7" fmla="*/ 129 w 1570632"/>
                    <a:gd name="connsiteY7" fmla="*/ 46983 h 1032327"/>
                    <a:gd name="connsiteX8" fmla="*/ 43893 w 1570632"/>
                    <a:gd name="connsiteY8" fmla="*/ 0 h 1032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0632" h="1032327">
                      <a:moveTo>
                        <a:pt x="43893" y="0"/>
                      </a:moveTo>
                      <a:lnTo>
                        <a:pt x="1463022" y="0"/>
                      </a:lnTo>
                      <a:cubicBezTo>
                        <a:pt x="1488766" y="0"/>
                        <a:pt x="1511292" y="21239"/>
                        <a:pt x="1512579" y="46983"/>
                      </a:cubicBezTo>
                      <a:lnTo>
                        <a:pt x="1570503" y="985345"/>
                      </a:lnTo>
                      <a:cubicBezTo>
                        <a:pt x="1572433" y="1011089"/>
                        <a:pt x="1552482" y="1032328"/>
                        <a:pt x="1526738" y="1032328"/>
                      </a:cubicBezTo>
                      <a:lnTo>
                        <a:pt x="107609" y="1032328"/>
                      </a:lnTo>
                      <a:cubicBezTo>
                        <a:pt x="81866" y="1032328"/>
                        <a:pt x="59340" y="1011089"/>
                        <a:pt x="58053" y="985345"/>
                      </a:cubicBezTo>
                      <a:lnTo>
                        <a:pt x="129" y="46983"/>
                      </a:lnTo>
                      <a:cubicBezTo>
                        <a:pt x="-1802" y="21239"/>
                        <a:pt x="18149" y="0"/>
                        <a:pt x="43893" y="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182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8791539" y="3222483"/>
                  <a:ext cx="1373432" cy="137085"/>
                  <a:chOff x="8791539" y="3222483"/>
                  <a:chExt cx="1373432" cy="137085"/>
                </a:xfrm>
                <a:solidFill>
                  <a:srgbClr val="A7A9AC"/>
                </a:solidFill>
              </p:grpSpPr>
              <p:grpSp>
                <p:nvGrpSpPr>
                  <p:cNvPr id="1183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8791539" y="3222483"/>
                    <a:ext cx="549630" cy="137085"/>
                    <a:chOff x="8791539" y="3222483"/>
                    <a:chExt cx="549630" cy="137085"/>
                  </a:xfrm>
                  <a:solidFill>
                    <a:srgbClr val="A7A9AC"/>
                  </a:solidFill>
                </p:grpSpPr>
                <p:sp>
                  <p:nvSpPr>
                    <p:cNvPr id="1184" name="Freeform: Shape 1183">
                      <a:extLst>
                        <a:ext uri="{FF2B5EF4-FFF2-40B4-BE49-F238E27FC236}">
                          <a16:creationId xmlns:a16="http://schemas.microsoft.com/office/drawing/2014/main" id="{6A9BF7B3-DADE-402F-90AB-2E85CF8F9A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1539" y="3222483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5" name="Freeform: Shape 1184">
                      <a:extLst>
                        <a:ext uri="{FF2B5EF4-FFF2-40B4-BE49-F238E27FC236}">
                          <a16:creationId xmlns:a16="http://schemas.microsoft.com/office/drawing/2014/main" id="{BC511EEB-4EED-403A-BAC5-D7327C4DE7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14609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6" name="Freeform: Shape 1185">
                      <a:extLst>
                        <a:ext uri="{FF2B5EF4-FFF2-40B4-BE49-F238E27FC236}">
                          <a16:creationId xmlns:a16="http://schemas.microsoft.com/office/drawing/2014/main" id="{358C2D36-1004-41E4-B929-D08ED8B406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7779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7" name="Freeform: Shape 1186">
                      <a:extLst>
                        <a:ext uri="{FF2B5EF4-FFF2-40B4-BE49-F238E27FC236}">
                          <a16:creationId xmlns:a16="http://schemas.microsoft.com/office/drawing/2014/main" id="{DB428909-B96E-4D9C-A864-E9C14FAA9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60403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8" name="Freeform: Shape 1187">
                      <a:extLst>
                        <a:ext uri="{FF2B5EF4-FFF2-40B4-BE49-F238E27FC236}">
                          <a16:creationId xmlns:a16="http://schemas.microsoft.com/office/drawing/2014/main" id="{BACBB04E-9538-4D76-9CFD-8A23173A1B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83572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89" name="Freeform: Shape 1188">
                      <a:extLst>
                        <a:ext uri="{FF2B5EF4-FFF2-40B4-BE49-F238E27FC236}">
                          <a16:creationId xmlns:a16="http://schemas.microsoft.com/office/drawing/2014/main" id="{EAF78786-79E9-4DC2-A26C-BC8E69C8B6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06659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0" name="Freeform: Shape 1189">
                      <a:extLst>
                        <a:ext uri="{FF2B5EF4-FFF2-40B4-BE49-F238E27FC236}">
                          <a16:creationId xmlns:a16="http://schemas.microsoft.com/office/drawing/2014/main" id="{14FB3BEE-FC54-4FB7-9588-EC0329D6B1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29813" y="3222483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1" name="Freeform: Shape 1190">
                      <a:extLst>
                        <a:ext uri="{FF2B5EF4-FFF2-40B4-BE49-F238E27FC236}">
                          <a16:creationId xmlns:a16="http://schemas.microsoft.com/office/drawing/2014/main" id="{A3C3DAB5-0550-4541-9D26-E0CFA9D486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2982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2" name="Freeform: Shape 1191">
                      <a:extLst>
                        <a:ext uri="{FF2B5EF4-FFF2-40B4-BE49-F238E27FC236}">
                          <a16:creationId xmlns:a16="http://schemas.microsoft.com/office/drawing/2014/main" id="{726629E9-0874-475B-B4FC-51291F268A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75607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3" name="Freeform: Shape 1192">
                      <a:extLst>
                        <a:ext uri="{FF2B5EF4-FFF2-40B4-BE49-F238E27FC236}">
                          <a16:creationId xmlns:a16="http://schemas.microsoft.com/office/drawing/2014/main" id="{D3C361F4-31BC-4C7A-A8B2-C766E77002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98776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4" name="Freeform: Shape 1193">
                      <a:extLst>
                        <a:ext uri="{FF2B5EF4-FFF2-40B4-BE49-F238E27FC236}">
                          <a16:creationId xmlns:a16="http://schemas.microsoft.com/office/drawing/2014/main" id="{C3A8EB52-4E96-4ECF-96B3-FDCA92E74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21847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5" name="Freeform: Shape 1194">
                      <a:extLst>
                        <a:ext uri="{FF2B5EF4-FFF2-40B4-BE49-F238E27FC236}">
                          <a16:creationId xmlns:a16="http://schemas.microsoft.com/office/drawing/2014/main" id="{8741CE78-8660-47A7-A61C-66215E3505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5016" y="3222483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6" name="Freeform: Shape 1195">
                      <a:extLst>
                        <a:ext uri="{FF2B5EF4-FFF2-40B4-BE49-F238E27FC236}">
                          <a16:creationId xmlns:a16="http://schemas.microsoft.com/office/drawing/2014/main" id="{E7C56638-A82F-4DE5-84E7-6FB6AFCCE0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67641" y="3222483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7" name="Freeform: Shape 1196">
                      <a:extLst>
                        <a:ext uri="{FF2B5EF4-FFF2-40B4-BE49-F238E27FC236}">
                          <a16:creationId xmlns:a16="http://schemas.microsoft.com/office/drawing/2014/main" id="{B8AB5B2E-1A37-4F3E-B885-A550FF0A33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90811" y="3222483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8" name="Freeform: Shape 1197">
                      <a:extLst>
                        <a:ext uri="{FF2B5EF4-FFF2-40B4-BE49-F238E27FC236}">
                          <a16:creationId xmlns:a16="http://schemas.microsoft.com/office/drawing/2014/main" id="{8CECDC7D-0C08-41A1-BC87-6550DB17FC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3897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199" name="Freeform: Shape 1198">
                      <a:extLst>
                        <a:ext uri="{FF2B5EF4-FFF2-40B4-BE49-F238E27FC236}">
                          <a16:creationId xmlns:a16="http://schemas.microsoft.com/office/drawing/2014/main" id="{4356E987-309A-473C-981F-5D561414D0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37051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0" name="Freeform: Shape 1199">
                      <a:extLst>
                        <a:ext uri="{FF2B5EF4-FFF2-40B4-BE49-F238E27FC236}">
                          <a16:creationId xmlns:a16="http://schemas.microsoft.com/office/drawing/2014/main" id="{29386719-0E04-41A9-9CC6-FDF1FDA4D3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59675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1" name="Freeform: Shape 1200">
                      <a:extLst>
                        <a:ext uri="{FF2B5EF4-FFF2-40B4-BE49-F238E27FC236}">
                          <a16:creationId xmlns:a16="http://schemas.microsoft.com/office/drawing/2014/main" id="{BC16323B-F8F4-4F59-8845-03AB30C784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82844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2" name="Freeform: Shape 1201">
                      <a:extLst>
                        <a:ext uri="{FF2B5EF4-FFF2-40B4-BE49-F238E27FC236}">
                          <a16:creationId xmlns:a16="http://schemas.microsoft.com/office/drawing/2014/main" id="{CE657E09-CD6E-4BBC-95D3-D7295AD4AE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5931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3" name="Freeform: Shape 1202">
                      <a:extLst>
                        <a:ext uri="{FF2B5EF4-FFF2-40B4-BE49-F238E27FC236}">
                          <a16:creationId xmlns:a16="http://schemas.microsoft.com/office/drawing/2014/main" id="{E24CC987-6FBA-4CD9-BCBA-26C312D4CA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9085" y="3222483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4" name="Freeform: Shape 1203">
                      <a:extLst>
                        <a:ext uri="{FF2B5EF4-FFF2-40B4-BE49-F238E27FC236}">
                          <a16:creationId xmlns:a16="http://schemas.microsoft.com/office/drawing/2014/main" id="{8E4B4FE6-57B6-4C99-B851-4806DEA9AF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2254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5" name="Freeform: Shape 1204">
                      <a:extLst>
                        <a:ext uri="{FF2B5EF4-FFF2-40B4-BE49-F238E27FC236}">
                          <a16:creationId xmlns:a16="http://schemas.microsoft.com/office/drawing/2014/main" id="{F9E8BB6D-CF4E-4F66-840A-25E81F70FC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74879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6" name="Freeform: Shape 1205">
                      <a:extLst>
                        <a:ext uri="{FF2B5EF4-FFF2-40B4-BE49-F238E27FC236}">
                          <a16:creationId xmlns:a16="http://schemas.microsoft.com/office/drawing/2014/main" id="{E5C11219-3207-4060-81B1-3EF5525B0B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8048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07" name="Freeform: Shape 1206">
                      <a:extLst>
                        <a:ext uri="{FF2B5EF4-FFF2-40B4-BE49-F238E27FC236}">
                          <a16:creationId xmlns:a16="http://schemas.microsoft.com/office/drawing/2014/main" id="{87F067CA-04AF-40F8-8123-9C576DE4AA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21135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08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9615242" y="3222483"/>
                    <a:ext cx="549728" cy="137085"/>
                    <a:chOff x="9615242" y="3222483"/>
                    <a:chExt cx="549728" cy="137085"/>
                  </a:xfrm>
                  <a:solidFill>
                    <a:srgbClr val="A7A9AC"/>
                  </a:solidFill>
                </p:grpSpPr>
                <p:sp>
                  <p:nvSpPr>
                    <p:cNvPr id="1209" name="Freeform: Shape 1208">
                      <a:extLst>
                        <a:ext uri="{FF2B5EF4-FFF2-40B4-BE49-F238E27FC236}">
                          <a16:creationId xmlns:a16="http://schemas.microsoft.com/office/drawing/2014/main" id="{26CFB81B-929C-4E0C-B751-E820411EF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15242" y="3222483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0" name="Freeform: Shape 1209">
                      <a:extLst>
                        <a:ext uri="{FF2B5EF4-FFF2-40B4-BE49-F238E27FC236}">
                          <a16:creationId xmlns:a16="http://schemas.microsoft.com/office/drawing/2014/main" id="{D1728A2A-D0B4-4E01-BD0F-C550BCD43C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867" y="3222483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1" name="Freeform: Shape 1210">
                      <a:extLst>
                        <a:ext uri="{FF2B5EF4-FFF2-40B4-BE49-F238E27FC236}">
                          <a16:creationId xmlns:a16="http://schemas.microsoft.com/office/drawing/2014/main" id="{D67D78D1-703C-46E7-89A9-F3A47D7A2A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61036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2" name="Freeform: Shape 1211">
                      <a:extLst>
                        <a:ext uri="{FF2B5EF4-FFF2-40B4-BE49-F238E27FC236}">
                          <a16:creationId xmlns:a16="http://schemas.microsoft.com/office/drawing/2014/main" id="{C0264EA0-BFAB-428D-9C4C-544B9B5B65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4123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3" name="Freeform: Shape 1212">
                      <a:extLst>
                        <a:ext uri="{FF2B5EF4-FFF2-40B4-BE49-F238E27FC236}">
                          <a16:creationId xmlns:a16="http://schemas.microsoft.com/office/drawing/2014/main" id="{02DF5D7F-FECD-4482-BFB3-612FCB2E3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7276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4" name="Freeform: Shape 1213">
                      <a:extLst>
                        <a:ext uri="{FF2B5EF4-FFF2-40B4-BE49-F238E27FC236}">
                          <a16:creationId xmlns:a16="http://schemas.microsoft.com/office/drawing/2014/main" id="{7BB63643-7ACC-4C72-B2A9-39184407D1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0446" y="3222483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5" name="Freeform: Shape 1214">
                      <a:extLst>
                        <a:ext uri="{FF2B5EF4-FFF2-40B4-BE49-F238E27FC236}">
                          <a16:creationId xmlns:a16="http://schemas.microsoft.com/office/drawing/2014/main" id="{C1AF4724-99FB-407F-A34A-245C4C65FA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3070" y="3222483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6" name="Freeform: Shape 1215">
                      <a:extLst>
                        <a:ext uri="{FF2B5EF4-FFF2-40B4-BE49-F238E27FC236}">
                          <a16:creationId xmlns:a16="http://schemas.microsoft.com/office/drawing/2014/main" id="{A6566A22-5578-4156-9313-71EB4711C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76240" y="3222483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7" name="Freeform: Shape 1216">
                      <a:extLst>
                        <a:ext uri="{FF2B5EF4-FFF2-40B4-BE49-F238E27FC236}">
                          <a16:creationId xmlns:a16="http://schemas.microsoft.com/office/drawing/2014/main" id="{626607AC-3677-4F36-A6ED-37218FA69D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99327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8" name="Freeform: Shape 1217">
                      <a:extLst>
                        <a:ext uri="{FF2B5EF4-FFF2-40B4-BE49-F238E27FC236}">
                          <a16:creationId xmlns:a16="http://schemas.microsoft.com/office/drawing/2014/main" id="{72ACAA5E-EB49-40EA-A587-B8A86A6667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2480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19" name="Freeform: Shape 1218">
                      <a:extLst>
                        <a:ext uri="{FF2B5EF4-FFF2-40B4-BE49-F238E27FC236}">
                          <a16:creationId xmlns:a16="http://schemas.microsoft.com/office/drawing/2014/main" id="{ACC50EBE-3B33-4442-B3C0-4D88330823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45105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0" name="Freeform: Shape 1219">
                      <a:extLst>
                        <a:ext uri="{FF2B5EF4-FFF2-40B4-BE49-F238E27FC236}">
                          <a16:creationId xmlns:a16="http://schemas.microsoft.com/office/drawing/2014/main" id="{97DF5642-CB67-457A-9882-D17CF1C247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68274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1" name="Freeform: Shape 1220">
                      <a:extLst>
                        <a:ext uri="{FF2B5EF4-FFF2-40B4-BE49-F238E27FC236}">
                          <a16:creationId xmlns:a16="http://schemas.microsoft.com/office/drawing/2014/main" id="{8DEE264B-4DB1-4C47-8771-A946B2803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91360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2" name="Freeform: Shape 1221">
                      <a:extLst>
                        <a:ext uri="{FF2B5EF4-FFF2-40B4-BE49-F238E27FC236}">
                          <a16:creationId xmlns:a16="http://schemas.microsoft.com/office/drawing/2014/main" id="{E681AFDA-EB9B-41E8-8923-9BB3312786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14515" y="3222483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3" name="Freeform: Shape 1222">
                      <a:extLst>
                        <a:ext uri="{FF2B5EF4-FFF2-40B4-BE49-F238E27FC236}">
                          <a16:creationId xmlns:a16="http://schemas.microsoft.com/office/drawing/2014/main" id="{746E4486-F892-4CD9-BA14-B1AFECA013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37684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4" name="Freeform: Shape 1223">
                      <a:extLst>
                        <a:ext uri="{FF2B5EF4-FFF2-40B4-BE49-F238E27FC236}">
                          <a16:creationId xmlns:a16="http://schemas.microsoft.com/office/drawing/2014/main" id="{95D0A24D-5AF8-4BB4-A0D5-16FC41DCE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60308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5" name="Freeform: Shape 1224">
                      <a:extLst>
                        <a:ext uri="{FF2B5EF4-FFF2-40B4-BE49-F238E27FC236}">
                          <a16:creationId xmlns:a16="http://schemas.microsoft.com/office/drawing/2014/main" id="{6F3A84CE-F74B-44AF-B74D-D1A530048F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83478" y="3222483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6" name="Freeform: Shape 1225">
                      <a:extLst>
                        <a:ext uri="{FF2B5EF4-FFF2-40B4-BE49-F238E27FC236}">
                          <a16:creationId xmlns:a16="http://schemas.microsoft.com/office/drawing/2014/main" id="{0E570A50-7D01-433D-B2BF-4C6EAE3654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06548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7" name="Freeform: Shape 1226">
                      <a:extLst>
                        <a:ext uri="{FF2B5EF4-FFF2-40B4-BE49-F238E27FC236}">
                          <a16:creationId xmlns:a16="http://schemas.microsoft.com/office/drawing/2014/main" id="{A05FD420-40B8-4B86-B5A3-BBD0BA89E8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9718" y="3222483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8" name="Freeform: Shape 1227">
                      <a:extLst>
                        <a:ext uri="{FF2B5EF4-FFF2-40B4-BE49-F238E27FC236}">
                          <a16:creationId xmlns:a16="http://schemas.microsoft.com/office/drawing/2014/main" id="{A32646CD-D6F4-4552-8B76-E2DD6BC120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2342" y="3222483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29" name="Freeform: Shape 1228">
                      <a:extLst>
                        <a:ext uri="{FF2B5EF4-FFF2-40B4-BE49-F238E27FC236}">
                          <a16:creationId xmlns:a16="http://schemas.microsoft.com/office/drawing/2014/main" id="{3871F296-E05F-4C29-86B3-79F7D82FE7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75512" y="3222483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3218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0" name="Freeform: Shape 1229">
                      <a:extLst>
                        <a:ext uri="{FF2B5EF4-FFF2-40B4-BE49-F238E27FC236}">
                          <a16:creationId xmlns:a16="http://schemas.microsoft.com/office/drawing/2014/main" id="{06B91E4C-2372-4A06-BAD1-A965958FE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8599" y="3222483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3218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1" name="Freeform: Shape 1230">
                      <a:extLst>
                        <a:ext uri="{FF2B5EF4-FFF2-40B4-BE49-F238E27FC236}">
                          <a16:creationId xmlns:a16="http://schemas.microsoft.com/office/drawing/2014/main" id="{8EA0D239-CBB4-473D-B028-BF09F91A98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1752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2" name="Freeform: Shape 1231">
                      <a:extLst>
                        <a:ext uri="{FF2B5EF4-FFF2-40B4-BE49-F238E27FC236}">
                          <a16:creationId xmlns:a16="http://schemas.microsoft.com/office/drawing/2014/main" id="{D7CAF750-0E98-458C-98A8-DE13A635B6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44922" y="3222483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3218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33" name="Graphic 3">
                  <a:extLst>
                    <a:ext uri="{FF2B5EF4-FFF2-40B4-BE49-F238E27FC236}">
                      <a16:creationId xmlns:a16="http://schemas.microsoft.com/office/drawing/2014/main" id="{AB3B922A-B394-4568-9B22-236DA3E655B8}"/>
                    </a:ext>
                  </a:extLst>
                </p:cNvPr>
                <p:cNvGrpSpPr/>
                <p:nvPr/>
              </p:nvGrpSpPr>
              <p:grpSpPr>
                <a:xfrm>
                  <a:off x="8743912" y="2452742"/>
                  <a:ext cx="1373433" cy="137085"/>
                  <a:chOff x="8743912" y="2452742"/>
                  <a:chExt cx="1373433" cy="137085"/>
                </a:xfrm>
                <a:solidFill>
                  <a:srgbClr val="A7A9AC"/>
                </a:solidFill>
              </p:grpSpPr>
              <p:grpSp>
                <p:nvGrpSpPr>
                  <p:cNvPr id="1234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8743912" y="2452742"/>
                    <a:ext cx="549630" cy="137085"/>
                    <a:chOff x="8743912" y="2452742"/>
                    <a:chExt cx="549630" cy="137085"/>
                  </a:xfrm>
                  <a:solidFill>
                    <a:srgbClr val="A7A9AC"/>
                  </a:solidFill>
                </p:grpSpPr>
                <p:sp>
                  <p:nvSpPr>
                    <p:cNvPr id="1235" name="Freeform: Shape 1234">
                      <a:extLst>
                        <a:ext uri="{FF2B5EF4-FFF2-40B4-BE49-F238E27FC236}">
                          <a16:creationId xmlns:a16="http://schemas.microsoft.com/office/drawing/2014/main" id="{72C2E6D8-ED2E-4329-BE60-9E3037BC0B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43912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6" name="Freeform: Shape 1235">
                      <a:extLst>
                        <a:ext uri="{FF2B5EF4-FFF2-40B4-BE49-F238E27FC236}">
                          <a16:creationId xmlns:a16="http://schemas.microsoft.com/office/drawing/2014/main" id="{E9DAFAFD-85E9-467D-95F5-510C0F4D41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66999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7" name="Freeform: Shape 1236">
                      <a:extLst>
                        <a:ext uri="{FF2B5EF4-FFF2-40B4-BE49-F238E27FC236}">
                          <a16:creationId xmlns:a16="http://schemas.microsoft.com/office/drawing/2014/main" id="{300FB287-A515-4772-9F61-44131008CC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0152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8" name="Freeform: Shape 1237">
                      <a:extLst>
                        <a:ext uri="{FF2B5EF4-FFF2-40B4-BE49-F238E27FC236}">
                          <a16:creationId xmlns:a16="http://schemas.microsoft.com/office/drawing/2014/main" id="{F8ECC3A4-D2F9-4FF4-A711-FD3A2EE4A1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13322" y="2452742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39" name="Freeform: Shape 1238">
                      <a:extLst>
                        <a:ext uri="{FF2B5EF4-FFF2-40B4-BE49-F238E27FC236}">
                          <a16:creationId xmlns:a16="http://schemas.microsoft.com/office/drawing/2014/main" id="{80125417-6367-46BB-A831-DECB25F586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5946" y="2452742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0" name="Freeform: Shape 1239">
                      <a:extLst>
                        <a:ext uri="{FF2B5EF4-FFF2-40B4-BE49-F238E27FC236}">
                          <a16:creationId xmlns:a16="http://schemas.microsoft.com/office/drawing/2014/main" id="{7954330F-8910-4A33-8898-8B052F8616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59116" y="2452742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1" name="Freeform: Shape 1240">
                      <a:extLst>
                        <a:ext uri="{FF2B5EF4-FFF2-40B4-BE49-F238E27FC236}">
                          <a16:creationId xmlns:a16="http://schemas.microsoft.com/office/drawing/2014/main" id="{14DC2A9F-E67D-4CE2-82FD-7B92C8C4FC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82187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2" name="Freeform: Shape 1241">
                      <a:extLst>
                        <a:ext uri="{FF2B5EF4-FFF2-40B4-BE49-F238E27FC236}">
                          <a16:creationId xmlns:a16="http://schemas.microsoft.com/office/drawing/2014/main" id="{3DBA257C-150E-4F34-8458-EB3885F6C2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05356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3" name="Freeform: Shape 1242">
                      <a:extLst>
                        <a:ext uri="{FF2B5EF4-FFF2-40B4-BE49-F238E27FC236}">
                          <a16:creationId xmlns:a16="http://schemas.microsoft.com/office/drawing/2014/main" id="{8D918DCB-055F-48D3-8D31-BA41062795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27981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4" name="Freeform: Shape 1243">
                      <a:extLst>
                        <a:ext uri="{FF2B5EF4-FFF2-40B4-BE49-F238E27FC236}">
                          <a16:creationId xmlns:a16="http://schemas.microsoft.com/office/drawing/2014/main" id="{4E2AEA72-9189-482E-9438-E037AB121F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1150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5" name="Freeform: Shape 1244">
                      <a:extLst>
                        <a:ext uri="{FF2B5EF4-FFF2-40B4-BE49-F238E27FC236}">
                          <a16:creationId xmlns:a16="http://schemas.microsoft.com/office/drawing/2014/main" id="{93323A9A-A352-45DE-A460-4C68C821AD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74236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6" name="Freeform: Shape 1245">
                      <a:extLst>
                        <a:ext uri="{FF2B5EF4-FFF2-40B4-BE49-F238E27FC236}">
                          <a16:creationId xmlns:a16="http://schemas.microsoft.com/office/drawing/2014/main" id="{9DA7DBBC-16CE-48E8-9CEA-12B64C2676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97391" y="2452742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7" name="Freeform: Shape 1246">
                      <a:extLst>
                        <a:ext uri="{FF2B5EF4-FFF2-40B4-BE49-F238E27FC236}">
                          <a16:creationId xmlns:a16="http://schemas.microsoft.com/office/drawing/2014/main" id="{8CE4A7F9-4552-4921-A98C-172CCABED8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20015" y="2452742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8" name="Freeform: Shape 1247">
                      <a:extLst>
                        <a:ext uri="{FF2B5EF4-FFF2-40B4-BE49-F238E27FC236}">
                          <a16:creationId xmlns:a16="http://schemas.microsoft.com/office/drawing/2014/main" id="{C1E9C7CC-AB95-4C84-B02B-9F690365F6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3184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49" name="Freeform: Shape 1248">
                      <a:extLst>
                        <a:ext uri="{FF2B5EF4-FFF2-40B4-BE49-F238E27FC236}">
                          <a16:creationId xmlns:a16="http://schemas.microsoft.com/office/drawing/2014/main" id="{1AAB6CDB-5E65-442D-9E86-F1BFF4CFB5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66271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" name="Freeform: Shape 1249">
                      <a:extLst>
                        <a:ext uri="{FF2B5EF4-FFF2-40B4-BE49-F238E27FC236}">
                          <a16:creationId xmlns:a16="http://schemas.microsoft.com/office/drawing/2014/main" id="{E377301B-5BE1-4CBA-939A-B5FF3C7971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9424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" name="Freeform: Shape 1250">
                      <a:extLst>
                        <a:ext uri="{FF2B5EF4-FFF2-40B4-BE49-F238E27FC236}">
                          <a16:creationId xmlns:a16="http://schemas.microsoft.com/office/drawing/2014/main" id="{3C564597-9BCB-44CE-B41A-BEFC5EBF2F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2594" y="2452742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" name="Freeform: Shape 1251">
                      <a:extLst>
                        <a:ext uri="{FF2B5EF4-FFF2-40B4-BE49-F238E27FC236}">
                          <a16:creationId xmlns:a16="http://schemas.microsoft.com/office/drawing/2014/main" id="{685DA80A-4295-469D-B990-9063088173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35218" y="2452742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" name="Freeform: Shape 1252">
                      <a:extLst>
                        <a:ext uri="{FF2B5EF4-FFF2-40B4-BE49-F238E27FC236}">
                          <a16:creationId xmlns:a16="http://schemas.microsoft.com/office/drawing/2014/main" id="{8EEDDC90-38AA-4C6B-8C52-1416DAF78A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58388" y="2452742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" name="Freeform: Shape 1253">
                      <a:extLst>
                        <a:ext uri="{FF2B5EF4-FFF2-40B4-BE49-F238E27FC236}">
                          <a16:creationId xmlns:a16="http://schemas.microsoft.com/office/drawing/2014/main" id="{0928CBC4-07AA-4FD5-A55B-B93A5A6648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81475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" name="Freeform: Shape 1254">
                      <a:extLst>
                        <a:ext uri="{FF2B5EF4-FFF2-40B4-BE49-F238E27FC236}">
                          <a16:creationId xmlns:a16="http://schemas.microsoft.com/office/drawing/2014/main" id="{6552CBC2-B313-499F-85A9-9EBC7E564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04628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6" name="Freeform: Shape 1255">
                      <a:extLst>
                        <a:ext uri="{FF2B5EF4-FFF2-40B4-BE49-F238E27FC236}">
                          <a16:creationId xmlns:a16="http://schemas.microsoft.com/office/drawing/2014/main" id="{728A0C79-72EA-47AA-BCB3-888F9E197F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27253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7" name="Freeform: Shape 1256">
                      <a:extLst>
                        <a:ext uri="{FF2B5EF4-FFF2-40B4-BE49-F238E27FC236}">
                          <a16:creationId xmlns:a16="http://schemas.microsoft.com/office/drawing/2014/main" id="{774105E9-8C90-46C6-8C22-FD3E49A6ED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0422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" name="Freeform: Shape 1257">
                      <a:extLst>
                        <a:ext uri="{FF2B5EF4-FFF2-40B4-BE49-F238E27FC236}">
                          <a16:creationId xmlns:a16="http://schemas.microsoft.com/office/drawing/2014/main" id="{BD2BCDEE-3B50-4CCD-9D0D-6FB345A6AC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73508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59" name="Graphic 3">
                    <a:extLst>
                      <a:ext uri="{FF2B5EF4-FFF2-40B4-BE49-F238E27FC236}">
                        <a16:creationId xmlns:a16="http://schemas.microsoft.com/office/drawing/2014/main" id="{AB3B922A-B394-4568-9B22-236DA3E655B8}"/>
                      </a:ext>
                    </a:extLst>
                  </p:cNvPr>
                  <p:cNvGrpSpPr/>
                  <p:nvPr/>
                </p:nvGrpSpPr>
                <p:grpSpPr>
                  <a:xfrm>
                    <a:off x="9567616" y="2452742"/>
                    <a:ext cx="549729" cy="137085"/>
                    <a:chOff x="9567616" y="2452742"/>
                    <a:chExt cx="549729" cy="137085"/>
                  </a:xfrm>
                  <a:solidFill>
                    <a:srgbClr val="A7A9AC"/>
                  </a:solidFill>
                </p:grpSpPr>
                <p:sp>
                  <p:nvSpPr>
                    <p:cNvPr id="1260" name="Freeform: Shape 1259">
                      <a:extLst>
                        <a:ext uri="{FF2B5EF4-FFF2-40B4-BE49-F238E27FC236}">
                          <a16:creationId xmlns:a16="http://schemas.microsoft.com/office/drawing/2014/main" id="{0B65E63F-BF8F-4CC0-9DF8-95A60B7D81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67616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1" name="Freeform: Shape 1260">
                      <a:extLst>
                        <a:ext uri="{FF2B5EF4-FFF2-40B4-BE49-F238E27FC236}">
                          <a16:creationId xmlns:a16="http://schemas.microsoft.com/office/drawing/2014/main" id="{794A8F55-0995-4AAE-816F-792F611D53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90786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2" name="Freeform: Shape 1261">
                      <a:extLst>
                        <a:ext uri="{FF2B5EF4-FFF2-40B4-BE49-F238E27FC236}">
                          <a16:creationId xmlns:a16="http://schemas.microsoft.com/office/drawing/2014/main" id="{BCCF0108-D076-4433-BE34-B3E54D1F4C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13410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3" name="Freeform: Shape 1262">
                      <a:extLst>
                        <a:ext uri="{FF2B5EF4-FFF2-40B4-BE49-F238E27FC236}">
                          <a16:creationId xmlns:a16="http://schemas.microsoft.com/office/drawing/2014/main" id="{A115E086-378D-40FF-BA79-A79F5DA79D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6579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4" name="Freeform: Shape 1263">
                      <a:extLst>
                        <a:ext uri="{FF2B5EF4-FFF2-40B4-BE49-F238E27FC236}">
                          <a16:creationId xmlns:a16="http://schemas.microsoft.com/office/drawing/2014/main" id="{CFA3A8F1-74CB-4917-9723-74EA1A0BC6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59650" y="2452742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5" name="Freeform: Shape 1264">
                      <a:extLst>
                        <a:ext uri="{FF2B5EF4-FFF2-40B4-BE49-F238E27FC236}">
                          <a16:creationId xmlns:a16="http://schemas.microsoft.com/office/drawing/2014/main" id="{269E26B7-4426-421E-B531-A4A4205AC5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82820" y="2452742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6" name="Freeform: Shape 1265">
                      <a:extLst>
                        <a:ext uri="{FF2B5EF4-FFF2-40B4-BE49-F238E27FC236}">
                          <a16:creationId xmlns:a16="http://schemas.microsoft.com/office/drawing/2014/main" id="{2909A6AD-A9D9-4BEC-89B8-3BC69FE1F8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5445" y="2452742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7" name="Freeform: Shape 1266">
                      <a:extLst>
                        <a:ext uri="{FF2B5EF4-FFF2-40B4-BE49-F238E27FC236}">
                          <a16:creationId xmlns:a16="http://schemas.microsoft.com/office/drawing/2014/main" id="{B91C26DB-3B92-4D60-8737-E5EFE3E87C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8614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8" name="Freeform: Shape 1267">
                      <a:extLst>
                        <a:ext uri="{FF2B5EF4-FFF2-40B4-BE49-F238E27FC236}">
                          <a16:creationId xmlns:a16="http://schemas.microsoft.com/office/drawing/2014/main" id="{E729135F-2AF3-4623-8688-E58945D96A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51700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69" name="Freeform: Shape 1268">
                      <a:extLst>
                        <a:ext uri="{FF2B5EF4-FFF2-40B4-BE49-F238E27FC236}">
                          <a16:creationId xmlns:a16="http://schemas.microsoft.com/office/drawing/2014/main" id="{C01FB39C-9BCC-4A31-BC43-1238FC10A4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74854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0" name="Freeform: Shape 1269">
                      <a:extLst>
                        <a:ext uri="{FF2B5EF4-FFF2-40B4-BE49-F238E27FC236}">
                          <a16:creationId xmlns:a16="http://schemas.microsoft.com/office/drawing/2014/main" id="{35C0495C-F690-42B6-8F5A-B0F5CE9CCF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98023" y="2452742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1" name="Freeform: Shape 1270">
                      <a:extLst>
                        <a:ext uri="{FF2B5EF4-FFF2-40B4-BE49-F238E27FC236}">
                          <a16:creationId xmlns:a16="http://schemas.microsoft.com/office/drawing/2014/main" id="{0BD58E4F-3A96-4B75-B34C-8682DBC517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20648" y="2452742"/>
                      <a:ext cx="19952" cy="137085"/>
                    </a:xfrm>
                    <a:custGeom>
                      <a:avLst/>
                      <a:gdLst>
                        <a:gd name="connsiteX0" fmla="*/ 5793 w 19952"/>
                        <a:gd name="connsiteY0" fmla="*/ 0 h 137085"/>
                        <a:gd name="connsiteX1" fmla="*/ 5793 w 19952"/>
                        <a:gd name="connsiteY1" fmla="*/ 0 h 137085"/>
                        <a:gd name="connsiteX2" fmla="*/ 12228 w 19952"/>
                        <a:gd name="connsiteY2" fmla="*/ 6436 h 137085"/>
                        <a:gd name="connsiteX3" fmla="*/ 19952 w 19952"/>
                        <a:gd name="connsiteY3" fmla="*/ 130650 h 137085"/>
                        <a:gd name="connsiteX4" fmla="*/ 14160 w 19952"/>
                        <a:gd name="connsiteY4" fmla="*/ 137086 h 137085"/>
                        <a:gd name="connsiteX5" fmla="*/ 14160 w 19952"/>
                        <a:gd name="connsiteY5" fmla="*/ 137086 h 137085"/>
                        <a:gd name="connsiteX6" fmla="*/ 7724 w 19952"/>
                        <a:gd name="connsiteY6" fmla="*/ 130650 h 137085"/>
                        <a:gd name="connsiteX7" fmla="*/ 0 w 19952"/>
                        <a:gd name="connsiteY7" fmla="*/ 6436 h 137085"/>
                        <a:gd name="connsiteX8" fmla="*/ 5793 w 19952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2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2" y="130650"/>
                          </a:lnTo>
                          <a:cubicBezTo>
                            <a:pt x="19952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2" name="Freeform: Shape 1271">
                      <a:extLst>
                        <a:ext uri="{FF2B5EF4-FFF2-40B4-BE49-F238E27FC236}">
                          <a16:creationId xmlns:a16="http://schemas.microsoft.com/office/drawing/2014/main" id="{A729FE7B-39C7-4038-A9D3-2A4AE3CAD2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43735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3" name="Freeform: Shape 1272">
                      <a:extLst>
                        <a:ext uri="{FF2B5EF4-FFF2-40B4-BE49-F238E27FC236}">
                          <a16:creationId xmlns:a16="http://schemas.microsoft.com/office/drawing/2014/main" id="{1B24F481-DF1F-4C7B-ABEF-6A670F31A7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66888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4" name="Freeform: Shape 1273">
                      <a:extLst>
                        <a:ext uri="{FF2B5EF4-FFF2-40B4-BE49-F238E27FC236}">
                          <a16:creationId xmlns:a16="http://schemas.microsoft.com/office/drawing/2014/main" id="{BE573E22-4A93-4E2F-80CB-D15E40EC32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90058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7 w 20049"/>
                        <a:gd name="connsiteY4" fmla="*/ 137086 h 137085"/>
                        <a:gd name="connsiteX5" fmla="*/ 14257 w 20049"/>
                        <a:gd name="connsiteY5" fmla="*/ 137086 h 137085"/>
                        <a:gd name="connsiteX6" fmla="*/ 7821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5" y="137086"/>
                            <a:pt x="14257" y="137086"/>
                          </a:cubicBezTo>
                          <a:lnTo>
                            <a:pt x="14257" y="137086"/>
                          </a:lnTo>
                          <a:cubicBezTo>
                            <a:pt x="11039" y="137086"/>
                            <a:pt x="7821" y="134511"/>
                            <a:pt x="7821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5" name="Freeform: Shape 1274">
                      <a:extLst>
                        <a:ext uri="{FF2B5EF4-FFF2-40B4-BE49-F238E27FC236}">
                          <a16:creationId xmlns:a16="http://schemas.microsoft.com/office/drawing/2014/main" id="{33930051-5CB5-4982-B7AF-B28A15394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12682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6" name="Freeform: Shape 1275">
                      <a:extLst>
                        <a:ext uri="{FF2B5EF4-FFF2-40B4-BE49-F238E27FC236}">
                          <a16:creationId xmlns:a16="http://schemas.microsoft.com/office/drawing/2014/main" id="{684DD8FD-242B-4865-ABBF-996A3D01F2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35851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60 w 19951"/>
                        <a:gd name="connsiteY4" fmla="*/ 137086 h 137085"/>
                        <a:gd name="connsiteX5" fmla="*/ 14160 w 19951"/>
                        <a:gd name="connsiteY5" fmla="*/ 137086 h 137085"/>
                        <a:gd name="connsiteX6" fmla="*/ 7724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8" y="137086"/>
                            <a:pt x="14160" y="137086"/>
                          </a:cubicBezTo>
                          <a:lnTo>
                            <a:pt x="14160" y="137086"/>
                          </a:lnTo>
                          <a:cubicBezTo>
                            <a:pt x="10942" y="137086"/>
                            <a:pt x="7724" y="134511"/>
                            <a:pt x="7724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7" name="Freeform: Shape 1276">
                      <a:extLst>
                        <a:ext uri="{FF2B5EF4-FFF2-40B4-BE49-F238E27FC236}">
                          <a16:creationId xmlns:a16="http://schemas.microsoft.com/office/drawing/2014/main" id="{52F6D76D-A043-432D-901A-A8E6D37482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58938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5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5" y="130650"/>
                          </a:lnTo>
                          <a:cubicBezTo>
                            <a:pt x="20035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8" name="Freeform: Shape 1277">
                      <a:extLst>
                        <a:ext uri="{FF2B5EF4-FFF2-40B4-BE49-F238E27FC236}">
                          <a16:creationId xmlns:a16="http://schemas.microsoft.com/office/drawing/2014/main" id="{B1B59F5C-AFCD-40F7-A9CD-A8A321919F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82092" y="2452742"/>
                      <a:ext cx="20050" cy="137085"/>
                    </a:xfrm>
                    <a:custGeom>
                      <a:avLst/>
                      <a:gdLst>
                        <a:gd name="connsiteX0" fmla="*/ 5890 w 20050"/>
                        <a:gd name="connsiteY0" fmla="*/ 0 h 137085"/>
                        <a:gd name="connsiteX1" fmla="*/ 5890 w 20050"/>
                        <a:gd name="connsiteY1" fmla="*/ 0 h 137085"/>
                        <a:gd name="connsiteX2" fmla="*/ 12326 w 20050"/>
                        <a:gd name="connsiteY2" fmla="*/ 6436 h 137085"/>
                        <a:gd name="connsiteX3" fmla="*/ 20050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0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0" y="0"/>
                          </a:moveTo>
                          <a:lnTo>
                            <a:pt x="5890" y="0"/>
                          </a:lnTo>
                          <a:cubicBezTo>
                            <a:pt x="9108" y="0"/>
                            <a:pt x="12326" y="2574"/>
                            <a:pt x="12326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29" y="0"/>
                            <a:pt x="5890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79" name="Freeform: Shape 1278">
                      <a:extLst>
                        <a:ext uri="{FF2B5EF4-FFF2-40B4-BE49-F238E27FC236}">
                          <a16:creationId xmlns:a16="http://schemas.microsoft.com/office/drawing/2014/main" id="{6C28E526-2DDB-4FDF-A76A-087D2E1FB1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04717" y="2452742"/>
                      <a:ext cx="19951" cy="137085"/>
                    </a:xfrm>
                    <a:custGeom>
                      <a:avLst/>
                      <a:gdLst>
                        <a:gd name="connsiteX0" fmla="*/ 5792 w 19951"/>
                        <a:gd name="connsiteY0" fmla="*/ 0 h 137085"/>
                        <a:gd name="connsiteX1" fmla="*/ 5792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2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2" y="0"/>
                          </a:moveTo>
                          <a:lnTo>
                            <a:pt x="5792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4" y="0"/>
                            <a:pt x="5792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0" name="Freeform: Shape 1279">
                      <a:extLst>
                        <a:ext uri="{FF2B5EF4-FFF2-40B4-BE49-F238E27FC236}">
                          <a16:creationId xmlns:a16="http://schemas.microsoft.com/office/drawing/2014/main" id="{CDC99B0F-27DA-460B-8317-DA3854D173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7886" y="2452742"/>
                      <a:ext cx="19951" cy="137085"/>
                    </a:xfrm>
                    <a:custGeom>
                      <a:avLst/>
                      <a:gdLst>
                        <a:gd name="connsiteX0" fmla="*/ 5793 w 19951"/>
                        <a:gd name="connsiteY0" fmla="*/ 0 h 137085"/>
                        <a:gd name="connsiteX1" fmla="*/ 5793 w 19951"/>
                        <a:gd name="connsiteY1" fmla="*/ 0 h 137085"/>
                        <a:gd name="connsiteX2" fmla="*/ 12228 w 19951"/>
                        <a:gd name="connsiteY2" fmla="*/ 6436 h 137085"/>
                        <a:gd name="connsiteX3" fmla="*/ 19951 w 19951"/>
                        <a:gd name="connsiteY3" fmla="*/ 130650 h 137085"/>
                        <a:gd name="connsiteX4" fmla="*/ 14159 w 19951"/>
                        <a:gd name="connsiteY4" fmla="*/ 137086 h 137085"/>
                        <a:gd name="connsiteX5" fmla="*/ 14159 w 19951"/>
                        <a:gd name="connsiteY5" fmla="*/ 137086 h 137085"/>
                        <a:gd name="connsiteX6" fmla="*/ 7723 w 19951"/>
                        <a:gd name="connsiteY6" fmla="*/ 130650 h 137085"/>
                        <a:gd name="connsiteX7" fmla="*/ 0 w 19951"/>
                        <a:gd name="connsiteY7" fmla="*/ 6436 h 137085"/>
                        <a:gd name="connsiteX8" fmla="*/ 5793 w 19951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9951" h="137085">
                          <a:moveTo>
                            <a:pt x="5793" y="0"/>
                          </a:moveTo>
                          <a:lnTo>
                            <a:pt x="5793" y="0"/>
                          </a:lnTo>
                          <a:cubicBezTo>
                            <a:pt x="9010" y="0"/>
                            <a:pt x="12228" y="2574"/>
                            <a:pt x="12228" y="6436"/>
                          </a:cubicBezTo>
                          <a:lnTo>
                            <a:pt x="19951" y="130650"/>
                          </a:lnTo>
                          <a:cubicBezTo>
                            <a:pt x="19951" y="133868"/>
                            <a:pt x="17377" y="137086"/>
                            <a:pt x="14159" y="137086"/>
                          </a:cubicBezTo>
                          <a:lnTo>
                            <a:pt x="14159" y="137086"/>
                          </a:lnTo>
                          <a:cubicBezTo>
                            <a:pt x="10941" y="137086"/>
                            <a:pt x="7723" y="134511"/>
                            <a:pt x="7723" y="130650"/>
                          </a:cubicBezTo>
                          <a:lnTo>
                            <a:pt x="0" y="6436"/>
                          </a:lnTo>
                          <a:cubicBezTo>
                            <a:pt x="0" y="2574"/>
                            <a:pt x="2575" y="0"/>
                            <a:pt x="5793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1" name="Freeform: Shape 1280">
                      <a:extLst>
                        <a:ext uri="{FF2B5EF4-FFF2-40B4-BE49-F238E27FC236}">
                          <a16:creationId xmlns:a16="http://schemas.microsoft.com/office/drawing/2014/main" id="{5EA1C9DF-E1D2-4E54-A9EB-2D831F9A79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0972" y="2452742"/>
                      <a:ext cx="20034" cy="137085"/>
                    </a:xfrm>
                    <a:custGeom>
                      <a:avLst/>
                      <a:gdLst>
                        <a:gd name="connsiteX0" fmla="*/ 5875 w 20034"/>
                        <a:gd name="connsiteY0" fmla="*/ 0 h 137085"/>
                        <a:gd name="connsiteX1" fmla="*/ 5875 w 20034"/>
                        <a:gd name="connsiteY1" fmla="*/ 0 h 137085"/>
                        <a:gd name="connsiteX2" fmla="*/ 12311 w 20034"/>
                        <a:gd name="connsiteY2" fmla="*/ 6436 h 137085"/>
                        <a:gd name="connsiteX3" fmla="*/ 20034 w 20034"/>
                        <a:gd name="connsiteY3" fmla="*/ 130650 h 137085"/>
                        <a:gd name="connsiteX4" fmla="*/ 14242 w 20034"/>
                        <a:gd name="connsiteY4" fmla="*/ 137086 h 137085"/>
                        <a:gd name="connsiteX5" fmla="*/ 14242 w 20034"/>
                        <a:gd name="connsiteY5" fmla="*/ 137086 h 137085"/>
                        <a:gd name="connsiteX6" fmla="*/ 7806 w 20034"/>
                        <a:gd name="connsiteY6" fmla="*/ 130650 h 137085"/>
                        <a:gd name="connsiteX7" fmla="*/ 83 w 20034"/>
                        <a:gd name="connsiteY7" fmla="*/ 6436 h 137085"/>
                        <a:gd name="connsiteX8" fmla="*/ 5875 w 20034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34" h="137085">
                          <a:moveTo>
                            <a:pt x="5875" y="0"/>
                          </a:moveTo>
                          <a:lnTo>
                            <a:pt x="5875" y="0"/>
                          </a:lnTo>
                          <a:cubicBezTo>
                            <a:pt x="9093" y="0"/>
                            <a:pt x="12311" y="2574"/>
                            <a:pt x="12311" y="6436"/>
                          </a:cubicBezTo>
                          <a:lnTo>
                            <a:pt x="20034" y="130650"/>
                          </a:lnTo>
                          <a:cubicBezTo>
                            <a:pt x="20034" y="133868"/>
                            <a:pt x="17460" y="137086"/>
                            <a:pt x="14242" y="137086"/>
                          </a:cubicBezTo>
                          <a:lnTo>
                            <a:pt x="14242" y="137086"/>
                          </a:lnTo>
                          <a:cubicBezTo>
                            <a:pt x="11024" y="137086"/>
                            <a:pt x="7806" y="134511"/>
                            <a:pt x="7806" y="130650"/>
                          </a:cubicBezTo>
                          <a:lnTo>
                            <a:pt x="83" y="6436"/>
                          </a:lnTo>
                          <a:cubicBezTo>
                            <a:pt x="-561" y="2574"/>
                            <a:pt x="2657" y="0"/>
                            <a:pt x="5875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2" name="Freeform: Shape 1281">
                      <a:extLst>
                        <a:ext uri="{FF2B5EF4-FFF2-40B4-BE49-F238E27FC236}">
                          <a16:creationId xmlns:a16="http://schemas.microsoft.com/office/drawing/2014/main" id="{0EB0E90B-7D8F-4CAD-A212-493AF273FC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74126" y="2452742"/>
                      <a:ext cx="20049" cy="137085"/>
                    </a:xfrm>
                    <a:custGeom>
                      <a:avLst/>
                      <a:gdLst>
                        <a:gd name="connsiteX0" fmla="*/ 5891 w 20049"/>
                        <a:gd name="connsiteY0" fmla="*/ 0 h 137085"/>
                        <a:gd name="connsiteX1" fmla="*/ 5891 w 20049"/>
                        <a:gd name="connsiteY1" fmla="*/ 0 h 137085"/>
                        <a:gd name="connsiteX2" fmla="*/ 12327 w 20049"/>
                        <a:gd name="connsiteY2" fmla="*/ 6436 h 137085"/>
                        <a:gd name="connsiteX3" fmla="*/ 20050 w 20049"/>
                        <a:gd name="connsiteY3" fmla="*/ 130650 h 137085"/>
                        <a:gd name="connsiteX4" fmla="*/ 14258 w 20049"/>
                        <a:gd name="connsiteY4" fmla="*/ 137086 h 137085"/>
                        <a:gd name="connsiteX5" fmla="*/ 14258 w 20049"/>
                        <a:gd name="connsiteY5" fmla="*/ 137086 h 137085"/>
                        <a:gd name="connsiteX6" fmla="*/ 7822 w 20049"/>
                        <a:gd name="connsiteY6" fmla="*/ 130650 h 137085"/>
                        <a:gd name="connsiteX7" fmla="*/ 99 w 20049"/>
                        <a:gd name="connsiteY7" fmla="*/ 6436 h 137085"/>
                        <a:gd name="connsiteX8" fmla="*/ 5891 w 20049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49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0" y="130650"/>
                          </a:lnTo>
                          <a:cubicBezTo>
                            <a:pt x="20050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83" name="Freeform: Shape 1282">
                      <a:extLst>
                        <a:ext uri="{FF2B5EF4-FFF2-40B4-BE49-F238E27FC236}">
                          <a16:creationId xmlns:a16="http://schemas.microsoft.com/office/drawing/2014/main" id="{B37B265F-54A5-43AB-9F59-3EEAD4313C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7295" y="2452742"/>
                      <a:ext cx="20050" cy="137085"/>
                    </a:xfrm>
                    <a:custGeom>
                      <a:avLst/>
                      <a:gdLst>
                        <a:gd name="connsiteX0" fmla="*/ 5891 w 20050"/>
                        <a:gd name="connsiteY0" fmla="*/ 0 h 137085"/>
                        <a:gd name="connsiteX1" fmla="*/ 5891 w 20050"/>
                        <a:gd name="connsiteY1" fmla="*/ 0 h 137085"/>
                        <a:gd name="connsiteX2" fmla="*/ 12327 w 20050"/>
                        <a:gd name="connsiteY2" fmla="*/ 6436 h 137085"/>
                        <a:gd name="connsiteX3" fmla="*/ 20051 w 20050"/>
                        <a:gd name="connsiteY3" fmla="*/ 130650 h 137085"/>
                        <a:gd name="connsiteX4" fmla="*/ 14258 w 20050"/>
                        <a:gd name="connsiteY4" fmla="*/ 137086 h 137085"/>
                        <a:gd name="connsiteX5" fmla="*/ 14258 w 20050"/>
                        <a:gd name="connsiteY5" fmla="*/ 137086 h 137085"/>
                        <a:gd name="connsiteX6" fmla="*/ 7822 w 20050"/>
                        <a:gd name="connsiteY6" fmla="*/ 130650 h 137085"/>
                        <a:gd name="connsiteX7" fmla="*/ 99 w 20050"/>
                        <a:gd name="connsiteY7" fmla="*/ 6436 h 137085"/>
                        <a:gd name="connsiteX8" fmla="*/ 5891 w 20050"/>
                        <a:gd name="connsiteY8" fmla="*/ 0 h 1370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0050" h="137085">
                          <a:moveTo>
                            <a:pt x="5891" y="0"/>
                          </a:moveTo>
                          <a:lnTo>
                            <a:pt x="5891" y="0"/>
                          </a:lnTo>
                          <a:cubicBezTo>
                            <a:pt x="9109" y="0"/>
                            <a:pt x="12327" y="2574"/>
                            <a:pt x="12327" y="6436"/>
                          </a:cubicBezTo>
                          <a:lnTo>
                            <a:pt x="20051" y="130650"/>
                          </a:lnTo>
                          <a:cubicBezTo>
                            <a:pt x="20051" y="133868"/>
                            <a:pt x="17476" y="137086"/>
                            <a:pt x="14258" y="137086"/>
                          </a:cubicBezTo>
                          <a:lnTo>
                            <a:pt x="14258" y="137086"/>
                          </a:lnTo>
                          <a:cubicBezTo>
                            <a:pt x="11040" y="137086"/>
                            <a:pt x="7822" y="134511"/>
                            <a:pt x="7822" y="130650"/>
                          </a:cubicBezTo>
                          <a:lnTo>
                            <a:pt x="99" y="6436"/>
                          </a:lnTo>
                          <a:cubicBezTo>
                            <a:pt x="-545" y="2574"/>
                            <a:pt x="2030" y="0"/>
                            <a:pt x="5891" y="0"/>
                          </a:cubicBezTo>
                          <a:close/>
                        </a:path>
                      </a:pathLst>
                    </a:custGeom>
                    <a:solidFill>
                      <a:srgbClr val="A7A9AC"/>
                    </a:solidFill>
                    <a:ln w="6432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84" name="Freeform: Shape 1283">
                <a:extLst>
                  <a:ext uri="{FF2B5EF4-FFF2-40B4-BE49-F238E27FC236}">
                    <a16:creationId xmlns:a16="http://schemas.microsoft.com/office/drawing/2014/main" id="{3573E67F-786B-47A5-BA2D-7A16BEEA0255}"/>
                  </a:ext>
                </a:extLst>
              </p:cNvPr>
              <p:cNvSpPr/>
              <p:nvPr/>
            </p:nvSpPr>
            <p:spPr>
              <a:xfrm>
                <a:off x="9373349" y="2901328"/>
                <a:ext cx="225258" cy="527105"/>
              </a:xfrm>
              <a:custGeom>
                <a:avLst/>
                <a:gdLst>
                  <a:gd name="connsiteX0" fmla="*/ 225259 w 225258"/>
                  <a:gd name="connsiteY0" fmla="*/ 527105 h 527105"/>
                  <a:gd name="connsiteX1" fmla="*/ 0 w 225258"/>
                  <a:gd name="connsiteY1" fmla="*/ 527105 h 527105"/>
                  <a:gd name="connsiteX2" fmla="*/ 37972 w 225258"/>
                  <a:gd name="connsiteY2" fmla="*/ 0 h 527105"/>
                  <a:gd name="connsiteX3" fmla="*/ 122927 w 225258"/>
                  <a:gd name="connsiteY3" fmla="*/ 0 h 527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5258" h="527105">
                    <a:moveTo>
                      <a:pt x="225259" y="527105"/>
                    </a:moveTo>
                    <a:lnTo>
                      <a:pt x="0" y="527105"/>
                    </a:lnTo>
                    <a:lnTo>
                      <a:pt x="37972" y="0"/>
                    </a:lnTo>
                    <a:lnTo>
                      <a:pt x="122927" y="0"/>
                    </a:lnTo>
                    <a:close/>
                  </a:path>
                </a:pathLst>
              </a:custGeom>
              <a:solidFill>
                <a:srgbClr val="93959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5" name="Freeform: Shape 1284">
                <a:extLst>
                  <a:ext uri="{FF2B5EF4-FFF2-40B4-BE49-F238E27FC236}">
                    <a16:creationId xmlns:a16="http://schemas.microsoft.com/office/drawing/2014/main" id="{1FFE89AE-1BF2-43A6-8002-06E458D9A8EF}"/>
                  </a:ext>
                </a:extLst>
              </p:cNvPr>
              <p:cNvSpPr/>
              <p:nvPr/>
            </p:nvSpPr>
            <p:spPr>
              <a:xfrm>
                <a:off x="9278097" y="2901328"/>
                <a:ext cx="276746" cy="719540"/>
              </a:xfrm>
              <a:custGeom>
                <a:avLst/>
                <a:gdLst>
                  <a:gd name="connsiteX0" fmla="*/ 129363 w 276746"/>
                  <a:gd name="connsiteY0" fmla="*/ 0 h 719540"/>
                  <a:gd name="connsiteX1" fmla="*/ 0 w 276746"/>
                  <a:gd name="connsiteY1" fmla="*/ 719540 h 719540"/>
                  <a:gd name="connsiteX2" fmla="*/ 276746 w 276746"/>
                  <a:gd name="connsiteY2" fmla="*/ 719540 h 719540"/>
                  <a:gd name="connsiteX3" fmla="*/ 214317 w 276746"/>
                  <a:gd name="connsiteY3" fmla="*/ 0 h 71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746" h="719540">
                    <a:moveTo>
                      <a:pt x="129363" y="0"/>
                    </a:moveTo>
                    <a:lnTo>
                      <a:pt x="0" y="719540"/>
                    </a:lnTo>
                    <a:lnTo>
                      <a:pt x="276746" y="719540"/>
                    </a:lnTo>
                    <a:lnTo>
                      <a:pt x="214317" y="0"/>
                    </a:lnTo>
                    <a:close/>
                  </a:path>
                </a:pathLst>
              </a:custGeom>
              <a:solidFill>
                <a:srgbClr val="E6E7E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6" name="Freeform: Shape 1285">
                <a:extLst>
                  <a:ext uri="{FF2B5EF4-FFF2-40B4-BE49-F238E27FC236}">
                    <a16:creationId xmlns:a16="http://schemas.microsoft.com/office/drawing/2014/main" id="{D6A01FB4-953D-4862-8725-99E250818FA4}"/>
                  </a:ext>
                </a:extLst>
              </p:cNvPr>
              <p:cNvSpPr/>
              <p:nvPr/>
            </p:nvSpPr>
            <p:spPr>
              <a:xfrm>
                <a:off x="9258146" y="2901328"/>
                <a:ext cx="276746" cy="719540"/>
              </a:xfrm>
              <a:custGeom>
                <a:avLst/>
                <a:gdLst>
                  <a:gd name="connsiteX0" fmla="*/ 130006 w 276746"/>
                  <a:gd name="connsiteY0" fmla="*/ 0 h 719540"/>
                  <a:gd name="connsiteX1" fmla="*/ 0 w 276746"/>
                  <a:gd name="connsiteY1" fmla="*/ 719540 h 719540"/>
                  <a:gd name="connsiteX2" fmla="*/ 276746 w 276746"/>
                  <a:gd name="connsiteY2" fmla="*/ 719540 h 719540"/>
                  <a:gd name="connsiteX3" fmla="*/ 214317 w 276746"/>
                  <a:gd name="connsiteY3" fmla="*/ 0 h 71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746" h="719540">
                    <a:moveTo>
                      <a:pt x="130006" y="0"/>
                    </a:moveTo>
                    <a:lnTo>
                      <a:pt x="0" y="719540"/>
                    </a:lnTo>
                    <a:lnTo>
                      <a:pt x="276746" y="719540"/>
                    </a:lnTo>
                    <a:lnTo>
                      <a:pt x="214317" y="0"/>
                    </a:lnTo>
                    <a:close/>
                  </a:path>
                </a:pathLst>
              </a:custGeom>
              <a:solidFill>
                <a:srgbClr val="BCBEC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7" name="Freeform: Shape 1286">
                <a:extLst>
                  <a:ext uri="{FF2B5EF4-FFF2-40B4-BE49-F238E27FC236}">
                    <a16:creationId xmlns:a16="http://schemas.microsoft.com/office/drawing/2014/main" id="{0A3AA68F-B8F4-4580-82C7-708D68A11ECE}"/>
                  </a:ext>
                </a:extLst>
              </p:cNvPr>
              <p:cNvSpPr/>
              <p:nvPr/>
            </p:nvSpPr>
            <p:spPr>
              <a:xfrm>
                <a:off x="9112692" y="3578391"/>
                <a:ext cx="623001" cy="79806"/>
              </a:xfrm>
              <a:custGeom>
                <a:avLst/>
                <a:gdLst>
                  <a:gd name="connsiteX0" fmla="*/ 39903 w 623001"/>
                  <a:gd name="connsiteY0" fmla="*/ 0 h 79806"/>
                  <a:gd name="connsiteX1" fmla="*/ 583098 w 623001"/>
                  <a:gd name="connsiteY1" fmla="*/ 0 h 79806"/>
                  <a:gd name="connsiteX2" fmla="*/ 623001 w 623001"/>
                  <a:gd name="connsiteY2" fmla="*/ 39903 h 79806"/>
                  <a:gd name="connsiteX3" fmla="*/ 623001 w 623001"/>
                  <a:gd name="connsiteY3" fmla="*/ 79806 h 79806"/>
                  <a:gd name="connsiteX4" fmla="*/ 0 w 623001"/>
                  <a:gd name="connsiteY4" fmla="*/ 79806 h 79806"/>
                  <a:gd name="connsiteX5" fmla="*/ 0 w 623001"/>
                  <a:gd name="connsiteY5" fmla="*/ 39903 h 79806"/>
                  <a:gd name="connsiteX6" fmla="*/ 39903 w 623001"/>
                  <a:gd name="connsiteY6" fmla="*/ 0 h 79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23001" h="79806">
                    <a:moveTo>
                      <a:pt x="39903" y="0"/>
                    </a:moveTo>
                    <a:lnTo>
                      <a:pt x="583098" y="0"/>
                    </a:lnTo>
                    <a:cubicBezTo>
                      <a:pt x="604980" y="0"/>
                      <a:pt x="623001" y="18021"/>
                      <a:pt x="623001" y="39903"/>
                    </a:cubicBezTo>
                    <a:lnTo>
                      <a:pt x="623001" y="79806"/>
                    </a:lnTo>
                    <a:lnTo>
                      <a:pt x="0" y="79806"/>
                    </a:lnTo>
                    <a:lnTo>
                      <a:pt x="0" y="39903"/>
                    </a:lnTo>
                    <a:cubicBezTo>
                      <a:pt x="0" y="18021"/>
                      <a:pt x="18021" y="0"/>
                      <a:pt x="39903" y="0"/>
                    </a:cubicBezTo>
                    <a:close/>
                  </a:path>
                </a:pathLst>
              </a:custGeom>
              <a:solidFill>
                <a:srgbClr val="D1D3D4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88" name="Freeform: Shape 1287">
              <a:extLst>
                <a:ext uri="{FF2B5EF4-FFF2-40B4-BE49-F238E27FC236}">
                  <a16:creationId xmlns:a16="http://schemas.microsoft.com/office/drawing/2014/main" id="{E26F64E9-AE19-49DB-BDC5-262CC8ED4088}"/>
                </a:ext>
              </a:extLst>
            </p:cNvPr>
            <p:cNvSpPr/>
            <p:nvPr/>
          </p:nvSpPr>
          <p:spPr>
            <a:xfrm>
              <a:off x="7698713" y="3657553"/>
              <a:ext cx="4523191" cy="254864"/>
            </a:xfrm>
            <a:custGeom>
              <a:avLst/>
              <a:gdLst>
                <a:gd name="connsiteX0" fmla="*/ 4395760 w 4523191"/>
                <a:gd name="connsiteY0" fmla="*/ 254864 h 254864"/>
                <a:gd name="connsiteX1" fmla="*/ 127432 w 4523191"/>
                <a:gd name="connsiteY1" fmla="*/ 254864 h 254864"/>
                <a:gd name="connsiteX2" fmla="*/ 0 w 4523191"/>
                <a:gd name="connsiteY2" fmla="*/ 127432 h 254864"/>
                <a:gd name="connsiteX3" fmla="*/ 0 w 4523191"/>
                <a:gd name="connsiteY3" fmla="*/ 127432 h 254864"/>
                <a:gd name="connsiteX4" fmla="*/ 127432 w 4523191"/>
                <a:gd name="connsiteY4" fmla="*/ 0 h 254864"/>
                <a:gd name="connsiteX5" fmla="*/ 4395760 w 4523191"/>
                <a:gd name="connsiteY5" fmla="*/ 0 h 254864"/>
                <a:gd name="connsiteX6" fmla="*/ 4523192 w 4523191"/>
                <a:gd name="connsiteY6" fmla="*/ 127432 h 254864"/>
                <a:gd name="connsiteX7" fmla="*/ 4523192 w 4523191"/>
                <a:gd name="connsiteY7" fmla="*/ 127432 h 254864"/>
                <a:gd name="connsiteX8" fmla="*/ 4395760 w 4523191"/>
                <a:gd name="connsiteY8" fmla="*/ 254864 h 254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3191" h="254864">
                  <a:moveTo>
                    <a:pt x="4395760" y="254864"/>
                  </a:moveTo>
                  <a:lnTo>
                    <a:pt x="127432" y="254864"/>
                  </a:lnTo>
                  <a:cubicBezTo>
                    <a:pt x="57280" y="254864"/>
                    <a:pt x="0" y="197584"/>
                    <a:pt x="0" y="127432"/>
                  </a:cubicBezTo>
                  <a:lnTo>
                    <a:pt x="0" y="127432"/>
                  </a:lnTo>
                  <a:cubicBezTo>
                    <a:pt x="0" y="57280"/>
                    <a:pt x="57280" y="0"/>
                    <a:pt x="127432" y="0"/>
                  </a:cubicBezTo>
                  <a:lnTo>
                    <a:pt x="4395760" y="0"/>
                  </a:lnTo>
                  <a:cubicBezTo>
                    <a:pt x="4465912" y="0"/>
                    <a:pt x="4523192" y="57280"/>
                    <a:pt x="4523192" y="127432"/>
                  </a:cubicBezTo>
                  <a:lnTo>
                    <a:pt x="4523192" y="127432"/>
                  </a:lnTo>
                  <a:cubicBezTo>
                    <a:pt x="4523192" y="197584"/>
                    <a:pt x="4465912" y="254864"/>
                    <a:pt x="4395760" y="254864"/>
                  </a:cubicBez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9" name="Freeform: Shape 1288">
              <a:extLst>
                <a:ext uri="{FF2B5EF4-FFF2-40B4-BE49-F238E27FC236}">
                  <a16:creationId xmlns:a16="http://schemas.microsoft.com/office/drawing/2014/main" id="{F229C912-4525-4319-A08E-4F10F338E898}"/>
                </a:ext>
              </a:extLst>
            </p:cNvPr>
            <p:cNvSpPr/>
            <p:nvPr/>
          </p:nvSpPr>
          <p:spPr>
            <a:xfrm>
              <a:off x="7953576" y="4265752"/>
              <a:ext cx="4005740" cy="740779"/>
            </a:xfrm>
            <a:custGeom>
              <a:avLst/>
              <a:gdLst>
                <a:gd name="connsiteX0" fmla="*/ 0 w 4005740"/>
                <a:gd name="connsiteY0" fmla="*/ 727263 h 740779"/>
                <a:gd name="connsiteX1" fmla="*/ 4005741 w 4005740"/>
                <a:gd name="connsiteY1" fmla="*/ 740779 h 740779"/>
                <a:gd name="connsiteX2" fmla="*/ 4005741 w 4005740"/>
                <a:gd name="connsiteY2" fmla="*/ 0 h 740779"/>
                <a:gd name="connsiteX3" fmla="*/ 0 w 4005740"/>
                <a:gd name="connsiteY3" fmla="*/ 0 h 740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5740" h="740779">
                  <a:moveTo>
                    <a:pt x="0" y="727263"/>
                  </a:moveTo>
                  <a:lnTo>
                    <a:pt x="4005741" y="740779"/>
                  </a:lnTo>
                  <a:lnTo>
                    <a:pt x="40057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290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8102247" y="3044850"/>
              <a:ext cx="846328" cy="612703"/>
              <a:chOff x="8102247" y="3044850"/>
              <a:chExt cx="846328" cy="612703"/>
            </a:xfrm>
          </p:grpSpPr>
          <p:grpSp>
            <p:nvGrpSpPr>
              <p:cNvPr id="1291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102247" y="3044850"/>
                <a:ext cx="641665" cy="612703"/>
                <a:chOff x="8102247" y="3044850"/>
                <a:chExt cx="641665" cy="612703"/>
              </a:xfrm>
            </p:grpSpPr>
            <p:sp>
              <p:nvSpPr>
                <p:cNvPr id="1292" name="Freeform: Shape 1291">
                  <a:extLst>
                    <a:ext uri="{FF2B5EF4-FFF2-40B4-BE49-F238E27FC236}">
                      <a16:creationId xmlns:a16="http://schemas.microsoft.com/office/drawing/2014/main" id="{EC803DBF-0BF4-4FAA-8D68-CF76FDB805EA}"/>
                    </a:ext>
                  </a:extLst>
                </p:cNvPr>
                <p:cNvSpPr/>
                <p:nvPr/>
              </p:nvSpPr>
              <p:spPr>
                <a:xfrm>
                  <a:off x="8102247" y="3044850"/>
                  <a:ext cx="626862" cy="612703"/>
                </a:xfrm>
                <a:custGeom>
                  <a:avLst/>
                  <a:gdLst>
                    <a:gd name="connsiteX0" fmla="*/ 494925 w 626862"/>
                    <a:gd name="connsiteY0" fmla="*/ 0 h 612703"/>
                    <a:gd name="connsiteX1" fmla="*/ 626863 w 626862"/>
                    <a:gd name="connsiteY1" fmla="*/ 612703 h 612703"/>
                    <a:gd name="connsiteX2" fmla="*/ 113273 w 626862"/>
                    <a:gd name="connsiteY2" fmla="*/ 612703 h 612703"/>
                    <a:gd name="connsiteX3" fmla="*/ 0 w 626862"/>
                    <a:gd name="connsiteY3" fmla="*/ 10941 h 612703"/>
                    <a:gd name="connsiteX4" fmla="*/ 12872 w 626862"/>
                    <a:gd name="connsiteY4" fmla="*/ 0 h 612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26862" h="612703">
                      <a:moveTo>
                        <a:pt x="494925" y="0"/>
                      </a:moveTo>
                      <a:lnTo>
                        <a:pt x="626863" y="612703"/>
                      </a:lnTo>
                      <a:lnTo>
                        <a:pt x="113273" y="612703"/>
                      </a:lnTo>
                      <a:lnTo>
                        <a:pt x="0" y="10941"/>
                      </a:lnTo>
                      <a:lnTo>
                        <a:pt x="12872" y="0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3" name="Freeform: Shape 1292">
                  <a:extLst>
                    <a:ext uri="{FF2B5EF4-FFF2-40B4-BE49-F238E27FC236}">
                      <a16:creationId xmlns:a16="http://schemas.microsoft.com/office/drawing/2014/main" id="{2417BA65-2EB9-47D6-9A80-FE118EF082D8}"/>
                    </a:ext>
                  </a:extLst>
                </p:cNvPr>
                <p:cNvSpPr/>
                <p:nvPr/>
              </p:nvSpPr>
              <p:spPr>
                <a:xfrm>
                  <a:off x="8115119" y="3044850"/>
                  <a:ext cx="628793" cy="612703"/>
                </a:xfrm>
                <a:custGeom>
                  <a:avLst/>
                  <a:gdLst>
                    <a:gd name="connsiteX0" fmla="*/ 496856 w 628793"/>
                    <a:gd name="connsiteY0" fmla="*/ 0 h 612703"/>
                    <a:gd name="connsiteX1" fmla="*/ 628794 w 628793"/>
                    <a:gd name="connsiteY1" fmla="*/ 612703 h 612703"/>
                    <a:gd name="connsiteX2" fmla="*/ 114560 w 628793"/>
                    <a:gd name="connsiteY2" fmla="*/ 612703 h 612703"/>
                    <a:gd name="connsiteX3" fmla="*/ 0 w 628793"/>
                    <a:gd name="connsiteY3" fmla="*/ 0 h 612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28793" h="612703">
                      <a:moveTo>
                        <a:pt x="496856" y="0"/>
                      </a:moveTo>
                      <a:lnTo>
                        <a:pt x="628794" y="612703"/>
                      </a:lnTo>
                      <a:lnTo>
                        <a:pt x="114560" y="61270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4" name="Freeform: Shape 1293">
                  <a:extLst>
                    <a:ext uri="{FF2B5EF4-FFF2-40B4-BE49-F238E27FC236}">
                      <a16:creationId xmlns:a16="http://schemas.microsoft.com/office/drawing/2014/main" id="{FBA59E05-DCEF-48AC-B21C-DED1E43546F1}"/>
                    </a:ext>
                  </a:extLst>
                </p:cNvPr>
                <p:cNvSpPr/>
                <p:nvPr/>
              </p:nvSpPr>
              <p:spPr>
                <a:xfrm>
                  <a:off x="8145368" y="3064158"/>
                  <a:ext cx="568294" cy="553492"/>
                </a:xfrm>
                <a:custGeom>
                  <a:avLst/>
                  <a:gdLst>
                    <a:gd name="connsiteX0" fmla="*/ 448586 w 568294"/>
                    <a:gd name="connsiteY0" fmla="*/ 0 h 553492"/>
                    <a:gd name="connsiteX1" fmla="*/ 568295 w 568294"/>
                    <a:gd name="connsiteY1" fmla="*/ 553492 h 553492"/>
                    <a:gd name="connsiteX2" fmla="*/ 103619 w 568294"/>
                    <a:gd name="connsiteY2" fmla="*/ 553492 h 553492"/>
                    <a:gd name="connsiteX3" fmla="*/ 0 w 568294"/>
                    <a:gd name="connsiteY3" fmla="*/ 0 h 553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68294" h="553492">
                      <a:moveTo>
                        <a:pt x="448586" y="0"/>
                      </a:moveTo>
                      <a:lnTo>
                        <a:pt x="568295" y="553492"/>
                      </a:lnTo>
                      <a:lnTo>
                        <a:pt x="103619" y="5534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95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194281" y="3108566"/>
                <a:ext cx="451803" cy="352690"/>
                <a:chOff x="8194281" y="3108566"/>
                <a:chExt cx="451803" cy="352690"/>
              </a:xfrm>
              <a:solidFill>
                <a:srgbClr val="82B378"/>
              </a:solidFill>
            </p:grpSpPr>
            <p:sp>
              <p:nvSpPr>
                <p:cNvPr id="1296" name="Freeform: Shape 1295">
                  <a:extLst>
                    <a:ext uri="{FF2B5EF4-FFF2-40B4-BE49-F238E27FC236}">
                      <a16:creationId xmlns:a16="http://schemas.microsoft.com/office/drawing/2014/main" id="{C178F3B3-44CA-479B-BB84-EDA88E8AF4FF}"/>
                    </a:ext>
                  </a:extLst>
                </p:cNvPr>
                <p:cNvSpPr/>
                <p:nvPr/>
              </p:nvSpPr>
              <p:spPr>
                <a:xfrm>
                  <a:off x="8194281" y="3108566"/>
                  <a:ext cx="376503" cy="23169"/>
                </a:xfrm>
                <a:custGeom>
                  <a:avLst/>
                  <a:gdLst>
                    <a:gd name="connsiteX0" fmla="*/ 11585 w 376503"/>
                    <a:gd name="connsiteY0" fmla="*/ 0 h 23169"/>
                    <a:gd name="connsiteX1" fmla="*/ 364919 w 376503"/>
                    <a:gd name="connsiteY1" fmla="*/ 0 h 23169"/>
                    <a:gd name="connsiteX2" fmla="*/ 376504 w 376503"/>
                    <a:gd name="connsiteY2" fmla="*/ 11585 h 23169"/>
                    <a:gd name="connsiteX3" fmla="*/ 364919 w 376503"/>
                    <a:gd name="connsiteY3" fmla="*/ 23169 h 23169"/>
                    <a:gd name="connsiteX4" fmla="*/ 11585 w 376503"/>
                    <a:gd name="connsiteY4" fmla="*/ 23169 h 23169"/>
                    <a:gd name="connsiteX5" fmla="*/ 0 w 376503"/>
                    <a:gd name="connsiteY5" fmla="*/ 11585 h 23169"/>
                    <a:gd name="connsiteX6" fmla="*/ 11585 w 376503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03" h="23169">
                      <a:moveTo>
                        <a:pt x="11585" y="0"/>
                      </a:moveTo>
                      <a:lnTo>
                        <a:pt x="364919" y="0"/>
                      </a:lnTo>
                      <a:cubicBezTo>
                        <a:pt x="371354" y="0"/>
                        <a:pt x="376504" y="5149"/>
                        <a:pt x="376504" y="11585"/>
                      </a:cubicBezTo>
                      <a:cubicBezTo>
                        <a:pt x="376504" y="18021"/>
                        <a:pt x="371354" y="23169"/>
                        <a:pt x="364919" y="23169"/>
                      </a:cubicBezTo>
                      <a:lnTo>
                        <a:pt x="11585" y="23169"/>
                      </a:lnTo>
                      <a:cubicBezTo>
                        <a:pt x="5149" y="23169"/>
                        <a:pt x="0" y="18021"/>
                        <a:pt x="0" y="11585"/>
                      </a:cubicBezTo>
                      <a:cubicBezTo>
                        <a:pt x="0" y="5792"/>
                        <a:pt x="5149" y="0"/>
                        <a:pt x="11585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7" name="Freeform: Shape 1296">
                  <a:extLst>
                    <a:ext uri="{FF2B5EF4-FFF2-40B4-BE49-F238E27FC236}">
                      <a16:creationId xmlns:a16="http://schemas.microsoft.com/office/drawing/2014/main" id="{4800ED37-10FB-4BE5-A388-07D52F671835}"/>
                    </a:ext>
                  </a:extLst>
                </p:cNvPr>
                <p:cNvSpPr/>
                <p:nvPr/>
              </p:nvSpPr>
              <p:spPr>
                <a:xfrm>
                  <a:off x="8212891" y="3164559"/>
                  <a:ext cx="376557" cy="23169"/>
                </a:xfrm>
                <a:custGeom>
                  <a:avLst/>
                  <a:gdLst>
                    <a:gd name="connsiteX0" fmla="*/ 11639 w 376557"/>
                    <a:gd name="connsiteY0" fmla="*/ 0 h 23169"/>
                    <a:gd name="connsiteX1" fmla="*/ 364973 w 376557"/>
                    <a:gd name="connsiteY1" fmla="*/ 0 h 23169"/>
                    <a:gd name="connsiteX2" fmla="*/ 376558 w 376557"/>
                    <a:gd name="connsiteY2" fmla="*/ 11585 h 23169"/>
                    <a:gd name="connsiteX3" fmla="*/ 364973 w 376557"/>
                    <a:gd name="connsiteY3" fmla="*/ 23169 h 23169"/>
                    <a:gd name="connsiteX4" fmla="*/ 11639 w 376557"/>
                    <a:gd name="connsiteY4" fmla="*/ 23169 h 23169"/>
                    <a:gd name="connsiteX5" fmla="*/ 54 w 376557"/>
                    <a:gd name="connsiteY5" fmla="*/ 11585 h 23169"/>
                    <a:gd name="connsiteX6" fmla="*/ 11639 w 376557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57" h="23169">
                      <a:moveTo>
                        <a:pt x="11639" y="0"/>
                      </a:moveTo>
                      <a:lnTo>
                        <a:pt x="364973" y="0"/>
                      </a:lnTo>
                      <a:cubicBezTo>
                        <a:pt x="371409" y="0"/>
                        <a:pt x="376558" y="5149"/>
                        <a:pt x="376558" y="11585"/>
                      </a:cubicBezTo>
                      <a:cubicBezTo>
                        <a:pt x="376558" y="18021"/>
                        <a:pt x="371409" y="23169"/>
                        <a:pt x="364973" y="23169"/>
                      </a:cubicBezTo>
                      <a:lnTo>
                        <a:pt x="11639" y="23169"/>
                      </a:lnTo>
                      <a:cubicBezTo>
                        <a:pt x="5203" y="23169"/>
                        <a:pt x="54" y="18021"/>
                        <a:pt x="54" y="11585"/>
                      </a:cubicBezTo>
                      <a:cubicBezTo>
                        <a:pt x="-589" y="5149"/>
                        <a:pt x="4559" y="0"/>
                        <a:pt x="11639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8" name="Freeform: Shape 1297">
                  <a:extLst>
                    <a:ext uri="{FF2B5EF4-FFF2-40B4-BE49-F238E27FC236}">
                      <a16:creationId xmlns:a16="http://schemas.microsoft.com/office/drawing/2014/main" id="{87CDA0FA-0642-43FA-BCFC-BE80EBFCFAF3}"/>
                    </a:ext>
                  </a:extLst>
                </p:cNvPr>
                <p:cNvSpPr/>
                <p:nvPr/>
              </p:nvSpPr>
              <p:spPr>
                <a:xfrm>
                  <a:off x="8223887" y="3217978"/>
                  <a:ext cx="376503" cy="23169"/>
                </a:xfrm>
                <a:custGeom>
                  <a:avLst/>
                  <a:gdLst>
                    <a:gd name="connsiteX0" fmla="*/ 11585 w 376503"/>
                    <a:gd name="connsiteY0" fmla="*/ 0 h 23169"/>
                    <a:gd name="connsiteX1" fmla="*/ 364919 w 376503"/>
                    <a:gd name="connsiteY1" fmla="*/ 0 h 23169"/>
                    <a:gd name="connsiteX2" fmla="*/ 376504 w 376503"/>
                    <a:gd name="connsiteY2" fmla="*/ 11585 h 23169"/>
                    <a:gd name="connsiteX3" fmla="*/ 364919 w 376503"/>
                    <a:gd name="connsiteY3" fmla="*/ 23169 h 23169"/>
                    <a:gd name="connsiteX4" fmla="*/ 11585 w 376503"/>
                    <a:gd name="connsiteY4" fmla="*/ 23169 h 23169"/>
                    <a:gd name="connsiteX5" fmla="*/ 0 w 376503"/>
                    <a:gd name="connsiteY5" fmla="*/ 11585 h 23169"/>
                    <a:gd name="connsiteX6" fmla="*/ 11585 w 376503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03" h="23169">
                      <a:moveTo>
                        <a:pt x="11585" y="0"/>
                      </a:moveTo>
                      <a:lnTo>
                        <a:pt x="364919" y="0"/>
                      </a:lnTo>
                      <a:cubicBezTo>
                        <a:pt x="371355" y="0"/>
                        <a:pt x="376504" y="5149"/>
                        <a:pt x="376504" y="11585"/>
                      </a:cubicBezTo>
                      <a:cubicBezTo>
                        <a:pt x="376504" y="18021"/>
                        <a:pt x="371355" y="23169"/>
                        <a:pt x="364919" y="23169"/>
                      </a:cubicBezTo>
                      <a:lnTo>
                        <a:pt x="11585" y="23169"/>
                      </a:lnTo>
                      <a:cubicBezTo>
                        <a:pt x="5149" y="23169"/>
                        <a:pt x="0" y="18021"/>
                        <a:pt x="0" y="11585"/>
                      </a:cubicBezTo>
                      <a:cubicBezTo>
                        <a:pt x="0" y="5792"/>
                        <a:pt x="5149" y="0"/>
                        <a:pt x="11585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99" name="Freeform: Shape 1298">
                  <a:extLst>
                    <a:ext uri="{FF2B5EF4-FFF2-40B4-BE49-F238E27FC236}">
                      <a16:creationId xmlns:a16="http://schemas.microsoft.com/office/drawing/2014/main" id="{D98248D5-B1BD-4A69-93AF-0A6E0B818864}"/>
                    </a:ext>
                  </a:extLst>
                </p:cNvPr>
                <p:cNvSpPr/>
                <p:nvPr/>
              </p:nvSpPr>
              <p:spPr>
                <a:xfrm>
                  <a:off x="8239977" y="3328676"/>
                  <a:ext cx="376503" cy="23169"/>
                </a:xfrm>
                <a:custGeom>
                  <a:avLst/>
                  <a:gdLst>
                    <a:gd name="connsiteX0" fmla="*/ 11585 w 376503"/>
                    <a:gd name="connsiteY0" fmla="*/ 0 h 23169"/>
                    <a:gd name="connsiteX1" fmla="*/ 364919 w 376503"/>
                    <a:gd name="connsiteY1" fmla="*/ 0 h 23169"/>
                    <a:gd name="connsiteX2" fmla="*/ 376504 w 376503"/>
                    <a:gd name="connsiteY2" fmla="*/ 11585 h 23169"/>
                    <a:gd name="connsiteX3" fmla="*/ 364919 w 376503"/>
                    <a:gd name="connsiteY3" fmla="*/ 23169 h 23169"/>
                    <a:gd name="connsiteX4" fmla="*/ 11585 w 376503"/>
                    <a:gd name="connsiteY4" fmla="*/ 23169 h 23169"/>
                    <a:gd name="connsiteX5" fmla="*/ 0 w 376503"/>
                    <a:gd name="connsiteY5" fmla="*/ 11585 h 23169"/>
                    <a:gd name="connsiteX6" fmla="*/ 11585 w 376503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03" h="23169">
                      <a:moveTo>
                        <a:pt x="11585" y="0"/>
                      </a:moveTo>
                      <a:lnTo>
                        <a:pt x="364919" y="0"/>
                      </a:lnTo>
                      <a:cubicBezTo>
                        <a:pt x="371355" y="0"/>
                        <a:pt x="376504" y="5149"/>
                        <a:pt x="376504" y="11585"/>
                      </a:cubicBezTo>
                      <a:cubicBezTo>
                        <a:pt x="376504" y="18021"/>
                        <a:pt x="371355" y="23169"/>
                        <a:pt x="364919" y="23169"/>
                      </a:cubicBezTo>
                      <a:lnTo>
                        <a:pt x="11585" y="23169"/>
                      </a:lnTo>
                      <a:cubicBezTo>
                        <a:pt x="5149" y="23169"/>
                        <a:pt x="0" y="18021"/>
                        <a:pt x="0" y="11585"/>
                      </a:cubicBezTo>
                      <a:cubicBezTo>
                        <a:pt x="0" y="5149"/>
                        <a:pt x="5149" y="0"/>
                        <a:pt x="11585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0" name="Freeform: Shape 1299">
                  <a:extLst>
                    <a:ext uri="{FF2B5EF4-FFF2-40B4-BE49-F238E27FC236}">
                      <a16:creationId xmlns:a16="http://schemas.microsoft.com/office/drawing/2014/main" id="{E6C2DDE0-5EA0-4FC3-921E-92DAFA55ED81}"/>
                    </a:ext>
                  </a:extLst>
                </p:cNvPr>
                <p:cNvSpPr/>
                <p:nvPr/>
              </p:nvSpPr>
              <p:spPr>
                <a:xfrm>
                  <a:off x="8257997" y="3384669"/>
                  <a:ext cx="376503" cy="23169"/>
                </a:xfrm>
                <a:custGeom>
                  <a:avLst/>
                  <a:gdLst>
                    <a:gd name="connsiteX0" fmla="*/ 11584 w 376503"/>
                    <a:gd name="connsiteY0" fmla="*/ 0 h 23169"/>
                    <a:gd name="connsiteX1" fmla="*/ 364919 w 376503"/>
                    <a:gd name="connsiteY1" fmla="*/ 0 h 23169"/>
                    <a:gd name="connsiteX2" fmla="*/ 376504 w 376503"/>
                    <a:gd name="connsiteY2" fmla="*/ 11585 h 23169"/>
                    <a:gd name="connsiteX3" fmla="*/ 364919 w 376503"/>
                    <a:gd name="connsiteY3" fmla="*/ 23169 h 23169"/>
                    <a:gd name="connsiteX4" fmla="*/ 11584 w 376503"/>
                    <a:gd name="connsiteY4" fmla="*/ 23169 h 23169"/>
                    <a:gd name="connsiteX5" fmla="*/ 0 w 376503"/>
                    <a:gd name="connsiteY5" fmla="*/ 11585 h 23169"/>
                    <a:gd name="connsiteX6" fmla="*/ 11584 w 376503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03" h="23169">
                      <a:moveTo>
                        <a:pt x="11584" y="0"/>
                      </a:moveTo>
                      <a:lnTo>
                        <a:pt x="364919" y="0"/>
                      </a:lnTo>
                      <a:cubicBezTo>
                        <a:pt x="371354" y="0"/>
                        <a:pt x="376504" y="5149"/>
                        <a:pt x="376504" y="11585"/>
                      </a:cubicBezTo>
                      <a:cubicBezTo>
                        <a:pt x="376504" y="18021"/>
                        <a:pt x="371354" y="23169"/>
                        <a:pt x="364919" y="23169"/>
                      </a:cubicBezTo>
                      <a:lnTo>
                        <a:pt x="11584" y="23169"/>
                      </a:lnTo>
                      <a:cubicBezTo>
                        <a:pt x="5148" y="23169"/>
                        <a:pt x="0" y="18021"/>
                        <a:pt x="0" y="11585"/>
                      </a:cubicBezTo>
                      <a:cubicBezTo>
                        <a:pt x="0" y="5149"/>
                        <a:pt x="5148" y="0"/>
                        <a:pt x="11584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1" name="Freeform: Shape 1300">
                  <a:extLst>
                    <a:ext uri="{FF2B5EF4-FFF2-40B4-BE49-F238E27FC236}">
                      <a16:creationId xmlns:a16="http://schemas.microsoft.com/office/drawing/2014/main" id="{A9F7D411-1F58-46F8-A3D8-F6813BC54363}"/>
                    </a:ext>
                  </a:extLst>
                </p:cNvPr>
                <p:cNvSpPr/>
                <p:nvPr/>
              </p:nvSpPr>
              <p:spPr>
                <a:xfrm>
                  <a:off x="8269582" y="3438087"/>
                  <a:ext cx="376503" cy="23169"/>
                </a:xfrm>
                <a:custGeom>
                  <a:avLst/>
                  <a:gdLst>
                    <a:gd name="connsiteX0" fmla="*/ 11585 w 376503"/>
                    <a:gd name="connsiteY0" fmla="*/ 0 h 23169"/>
                    <a:gd name="connsiteX1" fmla="*/ 364919 w 376503"/>
                    <a:gd name="connsiteY1" fmla="*/ 0 h 23169"/>
                    <a:gd name="connsiteX2" fmla="*/ 376504 w 376503"/>
                    <a:gd name="connsiteY2" fmla="*/ 11585 h 23169"/>
                    <a:gd name="connsiteX3" fmla="*/ 364919 w 376503"/>
                    <a:gd name="connsiteY3" fmla="*/ 23169 h 23169"/>
                    <a:gd name="connsiteX4" fmla="*/ 11585 w 376503"/>
                    <a:gd name="connsiteY4" fmla="*/ 23169 h 23169"/>
                    <a:gd name="connsiteX5" fmla="*/ 0 w 376503"/>
                    <a:gd name="connsiteY5" fmla="*/ 11585 h 23169"/>
                    <a:gd name="connsiteX6" fmla="*/ 11585 w 376503"/>
                    <a:gd name="connsiteY6" fmla="*/ 0 h 2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76503" h="23169">
                      <a:moveTo>
                        <a:pt x="11585" y="0"/>
                      </a:moveTo>
                      <a:lnTo>
                        <a:pt x="364919" y="0"/>
                      </a:lnTo>
                      <a:cubicBezTo>
                        <a:pt x="371355" y="0"/>
                        <a:pt x="376504" y="5149"/>
                        <a:pt x="376504" y="11585"/>
                      </a:cubicBezTo>
                      <a:cubicBezTo>
                        <a:pt x="376504" y="18021"/>
                        <a:pt x="371355" y="23169"/>
                        <a:pt x="364919" y="23169"/>
                      </a:cubicBezTo>
                      <a:lnTo>
                        <a:pt x="11585" y="23169"/>
                      </a:lnTo>
                      <a:cubicBezTo>
                        <a:pt x="5149" y="23169"/>
                        <a:pt x="0" y="18021"/>
                        <a:pt x="0" y="11585"/>
                      </a:cubicBezTo>
                      <a:cubicBezTo>
                        <a:pt x="0" y="5149"/>
                        <a:pt x="5149" y="0"/>
                        <a:pt x="11585" y="0"/>
                      </a:cubicBezTo>
                      <a:close/>
                    </a:path>
                  </a:pathLst>
                </a:custGeom>
                <a:solidFill>
                  <a:srgbClr val="82B378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02" name="Graphic 3">
                <a:extLst>
                  <a:ext uri="{FF2B5EF4-FFF2-40B4-BE49-F238E27FC236}">
                    <a16:creationId xmlns:a16="http://schemas.microsoft.com/office/drawing/2014/main" id="{AB3B922A-B394-4568-9B22-236DA3E655B8}"/>
                  </a:ext>
                </a:extLst>
              </p:cNvPr>
              <p:cNvGrpSpPr/>
              <p:nvPr/>
            </p:nvGrpSpPr>
            <p:grpSpPr>
              <a:xfrm>
                <a:off x="8787270" y="3382359"/>
                <a:ext cx="161305" cy="275194"/>
                <a:chOff x="8787270" y="3382359"/>
                <a:chExt cx="161305" cy="275194"/>
              </a:xfrm>
            </p:grpSpPr>
            <p:sp>
              <p:nvSpPr>
                <p:cNvPr id="1303" name="Freeform: Shape 1302">
                  <a:extLst>
                    <a:ext uri="{FF2B5EF4-FFF2-40B4-BE49-F238E27FC236}">
                      <a16:creationId xmlns:a16="http://schemas.microsoft.com/office/drawing/2014/main" id="{937E2F29-F425-43B3-92E6-98B4A90DB9DE}"/>
                    </a:ext>
                  </a:extLst>
                </p:cNvPr>
                <p:cNvSpPr/>
                <p:nvPr/>
              </p:nvSpPr>
              <p:spPr>
                <a:xfrm rot="-1007157">
                  <a:off x="8854689" y="3383118"/>
                  <a:ext cx="14802" cy="265164"/>
                </a:xfrm>
                <a:custGeom>
                  <a:avLst/>
                  <a:gdLst>
                    <a:gd name="connsiteX0" fmla="*/ 0 w 14802"/>
                    <a:gd name="connsiteY0" fmla="*/ 0 h 265164"/>
                    <a:gd name="connsiteX1" fmla="*/ 14803 w 14802"/>
                    <a:gd name="connsiteY1" fmla="*/ 0 h 265164"/>
                    <a:gd name="connsiteX2" fmla="*/ 14803 w 14802"/>
                    <a:gd name="connsiteY2" fmla="*/ 265164 h 265164"/>
                    <a:gd name="connsiteX3" fmla="*/ 0 w 14802"/>
                    <a:gd name="connsiteY3" fmla="*/ 265164 h 26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802" h="265164">
                      <a:moveTo>
                        <a:pt x="0" y="0"/>
                      </a:moveTo>
                      <a:lnTo>
                        <a:pt x="14803" y="0"/>
                      </a:lnTo>
                      <a:lnTo>
                        <a:pt x="14803" y="265164"/>
                      </a:lnTo>
                      <a:lnTo>
                        <a:pt x="0" y="265164"/>
                      </a:lnTo>
                      <a:close/>
                    </a:path>
                  </a:pathLst>
                </a:custGeom>
                <a:solidFill>
                  <a:srgbClr val="35488B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4" name="Freeform: Shape 1303">
                  <a:extLst>
                    <a:ext uri="{FF2B5EF4-FFF2-40B4-BE49-F238E27FC236}">
                      <a16:creationId xmlns:a16="http://schemas.microsoft.com/office/drawing/2014/main" id="{5A13807D-9C15-4D66-9441-A8B1F31055F9}"/>
                    </a:ext>
                  </a:extLst>
                </p:cNvPr>
                <p:cNvSpPr/>
                <p:nvPr/>
              </p:nvSpPr>
              <p:spPr>
                <a:xfrm>
                  <a:off x="8846244" y="3615720"/>
                  <a:ext cx="102331" cy="41833"/>
                </a:xfrm>
                <a:custGeom>
                  <a:avLst/>
                  <a:gdLst>
                    <a:gd name="connsiteX0" fmla="*/ 50843 w 102331"/>
                    <a:gd name="connsiteY0" fmla="*/ 0 h 41833"/>
                    <a:gd name="connsiteX1" fmla="*/ 102331 w 102331"/>
                    <a:gd name="connsiteY1" fmla="*/ 41834 h 41833"/>
                    <a:gd name="connsiteX2" fmla="*/ 0 w 102331"/>
                    <a:gd name="connsiteY2" fmla="*/ 41834 h 41833"/>
                    <a:gd name="connsiteX3" fmla="*/ 50843 w 102331"/>
                    <a:gd name="connsiteY3" fmla="*/ 0 h 418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331" h="41833">
                      <a:moveTo>
                        <a:pt x="50843" y="0"/>
                      </a:moveTo>
                      <a:cubicBezTo>
                        <a:pt x="77232" y="0"/>
                        <a:pt x="98470" y="18664"/>
                        <a:pt x="102331" y="41834"/>
                      </a:cubicBezTo>
                      <a:lnTo>
                        <a:pt x="0" y="41834"/>
                      </a:lnTo>
                      <a:cubicBezTo>
                        <a:pt x="3218" y="18021"/>
                        <a:pt x="25100" y="0"/>
                        <a:pt x="50843" y="0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05" name="Freeform: Shape 1304">
                  <a:extLst>
                    <a:ext uri="{FF2B5EF4-FFF2-40B4-BE49-F238E27FC236}">
                      <a16:creationId xmlns:a16="http://schemas.microsoft.com/office/drawing/2014/main" id="{A6A45704-CE3A-40A3-A087-1B011D69422D}"/>
                    </a:ext>
                  </a:extLst>
                </p:cNvPr>
                <p:cNvSpPr/>
                <p:nvPr/>
              </p:nvSpPr>
              <p:spPr>
                <a:xfrm>
                  <a:off x="8787270" y="3382359"/>
                  <a:ext cx="83430" cy="268758"/>
                </a:xfrm>
                <a:custGeom>
                  <a:avLst/>
                  <a:gdLst>
                    <a:gd name="connsiteX0" fmla="*/ 42885 w 83430"/>
                    <a:gd name="connsiteY0" fmla="*/ 268759 h 268758"/>
                    <a:gd name="connsiteX1" fmla="*/ 83431 w 83430"/>
                    <a:gd name="connsiteY1" fmla="*/ 265541 h 268758"/>
                    <a:gd name="connsiteX2" fmla="*/ 82787 w 83430"/>
                    <a:gd name="connsiteY2" fmla="*/ 262323 h 268758"/>
                    <a:gd name="connsiteX3" fmla="*/ 4912 w 83430"/>
                    <a:gd name="connsiteY3" fmla="*/ 254599 h 268758"/>
                    <a:gd name="connsiteX4" fmla="*/ 8130 w 83430"/>
                    <a:gd name="connsiteY4" fmla="*/ 217915 h 268758"/>
                    <a:gd name="connsiteX5" fmla="*/ 12635 w 83430"/>
                    <a:gd name="connsiteY5" fmla="*/ 75036 h 268758"/>
                    <a:gd name="connsiteX6" fmla="*/ 17141 w 83430"/>
                    <a:gd name="connsiteY6" fmla="*/ 4884 h 268758"/>
                    <a:gd name="connsiteX7" fmla="*/ 33874 w 83430"/>
                    <a:gd name="connsiteY7" fmla="*/ 8102 h 268758"/>
                    <a:gd name="connsiteX8" fmla="*/ 35804 w 83430"/>
                    <a:gd name="connsiteY8" fmla="*/ 5528 h 268758"/>
                    <a:gd name="connsiteX9" fmla="*/ 15210 w 83430"/>
                    <a:gd name="connsiteY9" fmla="*/ 1666 h 268758"/>
                    <a:gd name="connsiteX10" fmla="*/ 8774 w 83430"/>
                    <a:gd name="connsiteY10" fmla="*/ 75680 h 268758"/>
                    <a:gd name="connsiteX11" fmla="*/ 4269 w 83430"/>
                    <a:gd name="connsiteY11" fmla="*/ 217271 h 268758"/>
                    <a:gd name="connsiteX12" fmla="*/ 1051 w 83430"/>
                    <a:gd name="connsiteY12" fmla="*/ 255887 h 268758"/>
                    <a:gd name="connsiteX13" fmla="*/ 42885 w 83430"/>
                    <a:gd name="connsiteY13" fmla="*/ 268759 h 268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3430" h="268758">
                      <a:moveTo>
                        <a:pt x="42885" y="268759"/>
                      </a:moveTo>
                      <a:cubicBezTo>
                        <a:pt x="62192" y="268759"/>
                        <a:pt x="82144" y="265541"/>
                        <a:pt x="83431" y="265541"/>
                      </a:cubicBezTo>
                      <a:lnTo>
                        <a:pt x="82787" y="262323"/>
                      </a:lnTo>
                      <a:cubicBezTo>
                        <a:pt x="63479" y="265541"/>
                        <a:pt x="11348" y="270689"/>
                        <a:pt x="4912" y="254599"/>
                      </a:cubicBezTo>
                      <a:cubicBezTo>
                        <a:pt x="2338" y="247520"/>
                        <a:pt x="4912" y="235292"/>
                        <a:pt x="8130" y="217915"/>
                      </a:cubicBezTo>
                      <a:cubicBezTo>
                        <a:pt x="13923" y="187022"/>
                        <a:pt x="23577" y="140683"/>
                        <a:pt x="12635" y="75036"/>
                      </a:cubicBezTo>
                      <a:cubicBezTo>
                        <a:pt x="4269" y="24192"/>
                        <a:pt x="10705" y="8746"/>
                        <a:pt x="17141" y="4884"/>
                      </a:cubicBezTo>
                      <a:cubicBezTo>
                        <a:pt x="24220" y="1023"/>
                        <a:pt x="33874" y="8102"/>
                        <a:pt x="33874" y="8102"/>
                      </a:cubicBezTo>
                      <a:lnTo>
                        <a:pt x="35804" y="5528"/>
                      </a:lnTo>
                      <a:cubicBezTo>
                        <a:pt x="35161" y="4884"/>
                        <a:pt x="24220" y="-3482"/>
                        <a:pt x="15210" y="1666"/>
                      </a:cubicBezTo>
                      <a:cubicBezTo>
                        <a:pt x="4269" y="8102"/>
                        <a:pt x="1694" y="33203"/>
                        <a:pt x="8774" y="75680"/>
                      </a:cubicBezTo>
                      <a:cubicBezTo>
                        <a:pt x="19714" y="140039"/>
                        <a:pt x="10061" y="186378"/>
                        <a:pt x="4269" y="217271"/>
                      </a:cubicBezTo>
                      <a:cubicBezTo>
                        <a:pt x="1051" y="234648"/>
                        <a:pt x="-1524" y="247520"/>
                        <a:pt x="1051" y="255887"/>
                      </a:cubicBezTo>
                      <a:cubicBezTo>
                        <a:pt x="6199" y="265541"/>
                        <a:pt x="24864" y="268759"/>
                        <a:pt x="42885" y="268759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643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06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8305624" y="4458830"/>
              <a:ext cx="3302289" cy="354621"/>
              <a:chOff x="8305624" y="4458830"/>
              <a:chExt cx="3302289" cy="354621"/>
            </a:xfrm>
            <a:solidFill>
              <a:srgbClr val="A53D38"/>
            </a:solidFill>
          </p:grpSpPr>
          <p:sp>
            <p:nvSpPr>
              <p:cNvPr id="1307" name="Freeform: Shape 1306">
                <a:extLst>
                  <a:ext uri="{FF2B5EF4-FFF2-40B4-BE49-F238E27FC236}">
                    <a16:creationId xmlns:a16="http://schemas.microsoft.com/office/drawing/2014/main" id="{21F20200-DA83-4926-8732-D885A5DFBBA6}"/>
                  </a:ext>
                </a:extLst>
              </p:cNvPr>
              <p:cNvSpPr/>
              <p:nvPr/>
            </p:nvSpPr>
            <p:spPr>
              <a:xfrm>
                <a:off x="8305624" y="4458830"/>
                <a:ext cx="297984" cy="354621"/>
              </a:xfrm>
              <a:custGeom>
                <a:avLst/>
                <a:gdLst>
                  <a:gd name="connsiteX0" fmla="*/ 231050 w 297984"/>
                  <a:gd name="connsiteY0" fmla="*/ 222684 h 354621"/>
                  <a:gd name="connsiteX1" fmla="*/ 297984 w 297984"/>
                  <a:gd name="connsiteY1" fmla="*/ 243923 h 354621"/>
                  <a:gd name="connsiteX2" fmla="*/ 246497 w 297984"/>
                  <a:gd name="connsiteY2" fmla="*/ 327590 h 354621"/>
                  <a:gd name="connsiteX3" fmla="*/ 155750 w 297984"/>
                  <a:gd name="connsiteY3" fmla="*/ 354622 h 354621"/>
                  <a:gd name="connsiteX4" fmla="*/ 43764 w 297984"/>
                  <a:gd name="connsiteY4" fmla="*/ 308283 h 354621"/>
                  <a:gd name="connsiteX5" fmla="*/ 0 w 297984"/>
                  <a:gd name="connsiteY5" fmla="*/ 180851 h 354621"/>
                  <a:gd name="connsiteX6" fmla="*/ 44407 w 297984"/>
                  <a:gd name="connsiteY6" fmla="*/ 47626 h 354621"/>
                  <a:gd name="connsiteX7" fmla="*/ 160899 w 297984"/>
                  <a:gd name="connsiteY7" fmla="*/ 0 h 354621"/>
                  <a:gd name="connsiteX8" fmla="*/ 263230 w 297984"/>
                  <a:gd name="connsiteY8" fmla="*/ 37328 h 354621"/>
                  <a:gd name="connsiteX9" fmla="*/ 297984 w 297984"/>
                  <a:gd name="connsiteY9" fmla="*/ 100401 h 354621"/>
                  <a:gd name="connsiteX10" fmla="*/ 229763 w 297984"/>
                  <a:gd name="connsiteY10" fmla="*/ 116491 h 354621"/>
                  <a:gd name="connsiteX11" fmla="*/ 204663 w 297984"/>
                  <a:gd name="connsiteY11" fmla="*/ 74657 h 354621"/>
                  <a:gd name="connsiteX12" fmla="*/ 157681 w 297984"/>
                  <a:gd name="connsiteY12" fmla="*/ 59211 h 354621"/>
                  <a:gd name="connsiteX13" fmla="*/ 95895 w 297984"/>
                  <a:gd name="connsiteY13" fmla="*/ 86885 h 354621"/>
                  <a:gd name="connsiteX14" fmla="*/ 72082 w 297984"/>
                  <a:gd name="connsiteY14" fmla="*/ 175702 h 354621"/>
                  <a:gd name="connsiteX15" fmla="*/ 95252 w 297984"/>
                  <a:gd name="connsiteY15" fmla="*/ 268380 h 354621"/>
                  <a:gd name="connsiteX16" fmla="*/ 155750 w 297984"/>
                  <a:gd name="connsiteY16" fmla="*/ 296054 h 354621"/>
                  <a:gd name="connsiteX17" fmla="*/ 203376 w 297984"/>
                  <a:gd name="connsiteY17" fmla="*/ 278677 h 354621"/>
                  <a:gd name="connsiteX18" fmla="*/ 231050 w 297984"/>
                  <a:gd name="connsiteY18" fmla="*/ 222684 h 354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7984" h="354621">
                    <a:moveTo>
                      <a:pt x="231050" y="222684"/>
                    </a:moveTo>
                    <a:lnTo>
                      <a:pt x="297984" y="243923"/>
                    </a:lnTo>
                    <a:cubicBezTo>
                      <a:pt x="287687" y="281251"/>
                      <a:pt x="270310" y="308926"/>
                      <a:pt x="246497" y="327590"/>
                    </a:cubicBezTo>
                    <a:cubicBezTo>
                      <a:pt x="222684" y="345611"/>
                      <a:pt x="192435" y="354622"/>
                      <a:pt x="155750" y="354622"/>
                    </a:cubicBezTo>
                    <a:cubicBezTo>
                      <a:pt x="110055" y="354622"/>
                      <a:pt x="72726" y="339175"/>
                      <a:pt x="43764" y="308283"/>
                    </a:cubicBezTo>
                    <a:cubicBezTo>
                      <a:pt x="14159" y="277390"/>
                      <a:pt x="0" y="234912"/>
                      <a:pt x="0" y="180851"/>
                    </a:cubicBezTo>
                    <a:cubicBezTo>
                      <a:pt x="0" y="123570"/>
                      <a:pt x="14802" y="79806"/>
                      <a:pt x="44407" y="47626"/>
                    </a:cubicBezTo>
                    <a:cubicBezTo>
                      <a:pt x="74014" y="16090"/>
                      <a:pt x="112629" y="0"/>
                      <a:pt x="160899" y="0"/>
                    </a:cubicBezTo>
                    <a:cubicBezTo>
                      <a:pt x="202733" y="0"/>
                      <a:pt x="236843" y="12228"/>
                      <a:pt x="263230" y="37328"/>
                    </a:cubicBezTo>
                    <a:cubicBezTo>
                      <a:pt x="278677" y="52131"/>
                      <a:pt x="290262" y="72726"/>
                      <a:pt x="297984" y="100401"/>
                    </a:cubicBezTo>
                    <a:lnTo>
                      <a:pt x="229763" y="116491"/>
                    </a:lnTo>
                    <a:cubicBezTo>
                      <a:pt x="225902" y="98470"/>
                      <a:pt x="217535" y="84955"/>
                      <a:pt x="204663" y="74657"/>
                    </a:cubicBezTo>
                    <a:cubicBezTo>
                      <a:pt x="191791" y="64360"/>
                      <a:pt x="176345" y="59211"/>
                      <a:pt x="157681" y="59211"/>
                    </a:cubicBezTo>
                    <a:cubicBezTo>
                      <a:pt x="132581" y="59211"/>
                      <a:pt x="111342" y="68221"/>
                      <a:pt x="95895" y="86885"/>
                    </a:cubicBezTo>
                    <a:cubicBezTo>
                      <a:pt x="79805" y="104906"/>
                      <a:pt x="72082" y="134512"/>
                      <a:pt x="72082" y="175702"/>
                    </a:cubicBezTo>
                    <a:cubicBezTo>
                      <a:pt x="72082" y="218823"/>
                      <a:pt x="79805" y="249715"/>
                      <a:pt x="95252" y="268380"/>
                    </a:cubicBezTo>
                    <a:cubicBezTo>
                      <a:pt x="110698" y="287044"/>
                      <a:pt x="131293" y="296054"/>
                      <a:pt x="155750" y="296054"/>
                    </a:cubicBezTo>
                    <a:cubicBezTo>
                      <a:pt x="174414" y="296054"/>
                      <a:pt x="189861" y="290262"/>
                      <a:pt x="203376" y="278677"/>
                    </a:cubicBezTo>
                    <a:cubicBezTo>
                      <a:pt x="215605" y="266449"/>
                      <a:pt x="225259" y="247784"/>
                      <a:pt x="231050" y="222684"/>
                    </a:cubicBez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8" name="Freeform: Shape 1307">
                <a:extLst>
                  <a:ext uri="{FF2B5EF4-FFF2-40B4-BE49-F238E27FC236}">
                    <a16:creationId xmlns:a16="http://schemas.microsoft.com/office/drawing/2014/main" id="{AB9AD925-4AE1-45B9-879C-BEF25194D78B}"/>
                  </a:ext>
                </a:extLst>
              </p:cNvPr>
              <p:cNvSpPr/>
              <p:nvPr/>
            </p:nvSpPr>
            <p:spPr>
              <a:xfrm>
                <a:off x="8660888" y="4464623"/>
                <a:ext cx="69508" cy="343036"/>
              </a:xfrm>
              <a:custGeom>
                <a:avLst/>
                <a:gdLst>
                  <a:gd name="connsiteX0" fmla="*/ 0 w 69508"/>
                  <a:gd name="connsiteY0" fmla="*/ 343037 h 343036"/>
                  <a:gd name="connsiteX1" fmla="*/ 0 w 69508"/>
                  <a:gd name="connsiteY1" fmla="*/ 0 h 343036"/>
                  <a:gd name="connsiteX2" fmla="*/ 69509 w 69508"/>
                  <a:gd name="connsiteY2" fmla="*/ 0 h 343036"/>
                  <a:gd name="connsiteX3" fmla="*/ 69509 w 69508"/>
                  <a:gd name="connsiteY3" fmla="*/ 343037 h 343036"/>
                  <a:gd name="connsiteX4" fmla="*/ 0 w 69508"/>
                  <a:gd name="connsiteY4" fmla="*/ 343037 h 34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08" h="343036">
                    <a:moveTo>
                      <a:pt x="0" y="343037"/>
                    </a:moveTo>
                    <a:lnTo>
                      <a:pt x="0" y="0"/>
                    </a:lnTo>
                    <a:lnTo>
                      <a:pt x="69509" y="0"/>
                    </a:lnTo>
                    <a:lnTo>
                      <a:pt x="69509" y="343037"/>
                    </a:lnTo>
                    <a:lnTo>
                      <a:pt x="0" y="34303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9" name="Freeform: Shape 1308">
                <a:extLst>
                  <a:ext uri="{FF2B5EF4-FFF2-40B4-BE49-F238E27FC236}">
                    <a16:creationId xmlns:a16="http://schemas.microsoft.com/office/drawing/2014/main" id="{812D2B94-5CEC-4E8F-9F80-0FEE67B5C18B}"/>
                  </a:ext>
                </a:extLst>
              </p:cNvPr>
              <p:cNvSpPr/>
              <p:nvPr/>
            </p:nvSpPr>
            <p:spPr>
              <a:xfrm>
                <a:off x="8771586" y="4465266"/>
                <a:ext cx="272241" cy="342393"/>
              </a:xfrm>
              <a:custGeom>
                <a:avLst/>
                <a:gdLst>
                  <a:gd name="connsiteX0" fmla="*/ 101688 w 272241"/>
                  <a:gd name="connsiteY0" fmla="*/ 342393 h 342393"/>
                  <a:gd name="connsiteX1" fmla="*/ 101688 w 272241"/>
                  <a:gd name="connsiteY1" fmla="*/ 57924 h 342393"/>
                  <a:gd name="connsiteX2" fmla="*/ 0 w 272241"/>
                  <a:gd name="connsiteY2" fmla="*/ 57924 h 342393"/>
                  <a:gd name="connsiteX3" fmla="*/ 0 w 272241"/>
                  <a:gd name="connsiteY3" fmla="*/ 0 h 342393"/>
                  <a:gd name="connsiteX4" fmla="*/ 272241 w 272241"/>
                  <a:gd name="connsiteY4" fmla="*/ 0 h 342393"/>
                  <a:gd name="connsiteX5" fmla="*/ 272241 w 272241"/>
                  <a:gd name="connsiteY5" fmla="*/ 57924 h 342393"/>
                  <a:gd name="connsiteX6" fmla="*/ 170553 w 272241"/>
                  <a:gd name="connsiteY6" fmla="*/ 57924 h 342393"/>
                  <a:gd name="connsiteX7" fmla="*/ 170553 w 272241"/>
                  <a:gd name="connsiteY7" fmla="*/ 342393 h 342393"/>
                  <a:gd name="connsiteX8" fmla="*/ 101688 w 272241"/>
                  <a:gd name="connsiteY8" fmla="*/ 342393 h 34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2241" h="342393">
                    <a:moveTo>
                      <a:pt x="101688" y="342393"/>
                    </a:moveTo>
                    <a:lnTo>
                      <a:pt x="101688" y="57924"/>
                    </a:lnTo>
                    <a:lnTo>
                      <a:pt x="0" y="57924"/>
                    </a:lnTo>
                    <a:lnTo>
                      <a:pt x="0" y="0"/>
                    </a:lnTo>
                    <a:lnTo>
                      <a:pt x="272241" y="0"/>
                    </a:lnTo>
                    <a:lnTo>
                      <a:pt x="272241" y="57924"/>
                    </a:lnTo>
                    <a:lnTo>
                      <a:pt x="170553" y="57924"/>
                    </a:lnTo>
                    <a:lnTo>
                      <a:pt x="170553" y="342393"/>
                    </a:lnTo>
                    <a:lnTo>
                      <a:pt x="101688" y="342393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0" name="Freeform: Shape 1309">
                <a:extLst>
                  <a:ext uri="{FF2B5EF4-FFF2-40B4-BE49-F238E27FC236}">
                    <a16:creationId xmlns:a16="http://schemas.microsoft.com/office/drawing/2014/main" id="{C667B642-0054-4A82-8CF1-5DAFB327E0EC}"/>
                  </a:ext>
                </a:extLst>
              </p:cNvPr>
              <p:cNvSpPr/>
              <p:nvPr/>
            </p:nvSpPr>
            <p:spPr>
              <a:xfrm>
                <a:off x="9052838" y="4465266"/>
                <a:ext cx="320510" cy="342393"/>
              </a:xfrm>
              <a:custGeom>
                <a:avLst/>
                <a:gdLst>
                  <a:gd name="connsiteX0" fmla="*/ 125501 w 320510"/>
                  <a:gd name="connsiteY0" fmla="*/ 342393 h 342393"/>
                  <a:gd name="connsiteX1" fmla="*/ 125501 w 320510"/>
                  <a:gd name="connsiteY1" fmla="*/ 198227 h 342393"/>
                  <a:gd name="connsiteX2" fmla="*/ 0 w 320510"/>
                  <a:gd name="connsiteY2" fmla="*/ 0 h 342393"/>
                  <a:gd name="connsiteX3" fmla="*/ 81093 w 320510"/>
                  <a:gd name="connsiteY3" fmla="*/ 0 h 342393"/>
                  <a:gd name="connsiteX4" fmla="*/ 161542 w 320510"/>
                  <a:gd name="connsiteY4" fmla="*/ 135799 h 342393"/>
                  <a:gd name="connsiteX5" fmla="*/ 240705 w 320510"/>
                  <a:gd name="connsiteY5" fmla="*/ 0 h 342393"/>
                  <a:gd name="connsiteX6" fmla="*/ 320510 w 320510"/>
                  <a:gd name="connsiteY6" fmla="*/ 0 h 342393"/>
                  <a:gd name="connsiteX7" fmla="*/ 194366 w 320510"/>
                  <a:gd name="connsiteY7" fmla="*/ 198871 h 342393"/>
                  <a:gd name="connsiteX8" fmla="*/ 194366 w 320510"/>
                  <a:gd name="connsiteY8" fmla="*/ 342393 h 342393"/>
                  <a:gd name="connsiteX9" fmla="*/ 125501 w 320510"/>
                  <a:gd name="connsiteY9" fmla="*/ 342393 h 34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510" h="342393">
                    <a:moveTo>
                      <a:pt x="125501" y="342393"/>
                    </a:moveTo>
                    <a:lnTo>
                      <a:pt x="125501" y="198227"/>
                    </a:lnTo>
                    <a:lnTo>
                      <a:pt x="0" y="0"/>
                    </a:lnTo>
                    <a:lnTo>
                      <a:pt x="81093" y="0"/>
                    </a:lnTo>
                    <a:lnTo>
                      <a:pt x="161542" y="135799"/>
                    </a:lnTo>
                    <a:lnTo>
                      <a:pt x="240705" y="0"/>
                    </a:lnTo>
                    <a:lnTo>
                      <a:pt x="320510" y="0"/>
                    </a:lnTo>
                    <a:lnTo>
                      <a:pt x="194366" y="198871"/>
                    </a:lnTo>
                    <a:lnTo>
                      <a:pt x="194366" y="342393"/>
                    </a:lnTo>
                    <a:lnTo>
                      <a:pt x="125501" y="342393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1" name="Freeform: Shape 1310">
                <a:extLst>
                  <a:ext uri="{FF2B5EF4-FFF2-40B4-BE49-F238E27FC236}">
                    <a16:creationId xmlns:a16="http://schemas.microsoft.com/office/drawing/2014/main" id="{C27F8215-EE82-4C7D-A870-3276BB15E662}"/>
                  </a:ext>
                </a:extLst>
              </p:cNvPr>
              <p:cNvSpPr/>
              <p:nvPr/>
            </p:nvSpPr>
            <p:spPr>
              <a:xfrm>
                <a:off x="9534248" y="4467841"/>
                <a:ext cx="241348" cy="339818"/>
              </a:xfrm>
              <a:custGeom>
                <a:avLst/>
                <a:gdLst>
                  <a:gd name="connsiteX0" fmla="*/ 0 w 241348"/>
                  <a:gd name="connsiteY0" fmla="*/ 339819 h 339818"/>
                  <a:gd name="connsiteX1" fmla="*/ 0 w 241348"/>
                  <a:gd name="connsiteY1" fmla="*/ 0 h 339818"/>
                  <a:gd name="connsiteX2" fmla="*/ 69509 w 241348"/>
                  <a:gd name="connsiteY2" fmla="*/ 0 h 339818"/>
                  <a:gd name="connsiteX3" fmla="*/ 69509 w 241348"/>
                  <a:gd name="connsiteY3" fmla="*/ 281895 h 339818"/>
                  <a:gd name="connsiteX4" fmla="*/ 241348 w 241348"/>
                  <a:gd name="connsiteY4" fmla="*/ 281895 h 339818"/>
                  <a:gd name="connsiteX5" fmla="*/ 241348 w 241348"/>
                  <a:gd name="connsiteY5" fmla="*/ 339819 h 339818"/>
                  <a:gd name="connsiteX6" fmla="*/ 0 w 241348"/>
                  <a:gd name="connsiteY6" fmla="*/ 339819 h 33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1348" h="339818">
                    <a:moveTo>
                      <a:pt x="0" y="339819"/>
                    </a:moveTo>
                    <a:lnTo>
                      <a:pt x="0" y="0"/>
                    </a:lnTo>
                    <a:lnTo>
                      <a:pt x="69509" y="0"/>
                    </a:lnTo>
                    <a:lnTo>
                      <a:pt x="69509" y="281895"/>
                    </a:lnTo>
                    <a:lnTo>
                      <a:pt x="241348" y="281895"/>
                    </a:lnTo>
                    <a:lnTo>
                      <a:pt x="241348" y="339819"/>
                    </a:lnTo>
                    <a:lnTo>
                      <a:pt x="0" y="33981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2" name="Freeform: Shape 1311">
                <a:extLst>
                  <a:ext uri="{FF2B5EF4-FFF2-40B4-BE49-F238E27FC236}">
                    <a16:creationId xmlns:a16="http://schemas.microsoft.com/office/drawing/2014/main" id="{7E4F6DF1-22FD-4ED1-B796-7A06C0A274AF}"/>
                  </a:ext>
                </a:extLst>
              </p:cNvPr>
              <p:cNvSpPr/>
              <p:nvPr/>
            </p:nvSpPr>
            <p:spPr>
              <a:xfrm>
                <a:off x="9822579" y="4464623"/>
                <a:ext cx="69508" cy="343036"/>
              </a:xfrm>
              <a:custGeom>
                <a:avLst/>
                <a:gdLst>
                  <a:gd name="connsiteX0" fmla="*/ 0 w 69508"/>
                  <a:gd name="connsiteY0" fmla="*/ 343037 h 343036"/>
                  <a:gd name="connsiteX1" fmla="*/ 0 w 69508"/>
                  <a:gd name="connsiteY1" fmla="*/ 0 h 343036"/>
                  <a:gd name="connsiteX2" fmla="*/ 69509 w 69508"/>
                  <a:gd name="connsiteY2" fmla="*/ 0 h 343036"/>
                  <a:gd name="connsiteX3" fmla="*/ 69509 w 69508"/>
                  <a:gd name="connsiteY3" fmla="*/ 343037 h 343036"/>
                  <a:gd name="connsiteX4" fmla="*/ 0 w 69508"/>
                  <a:gd name="connsiteY4" fmla="*/ 343037 h 34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08" h="343036">
                    <a:moveTo>
                      <a:pt x="0" y="343037"/>
                    </a:moveTo>
                    <a:lnTo>
                      <a:pt x="0" y="0"/>
                    </a:lnTo>
                    <a:lnTo>
                      <a:pt x="69509" y="0"/>
                    </a:lnTo>
                    <a:lnTo>
                      <a:pt x="69509" y="343037"/>
                    </a:lnTo>
                    <a:lnTo>
                      <a:pt x="0" y="343037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3" name="Freeform: Shape 1312">
                <a:extLst>
                  <a:ext uri="{FF2B5EF4-FFF2-40B4-BE49-F238E27FC236}">
                    <a16:creationId xmlns:a16="http://schemas.microsoft.com/office/drawing/2014/main" id="{5B9D764B-E503-4B99-A03D-773591D971ED}"/>
                  </a:ext>
                </a:extLst>
              </p:cNvPr>
              <p:cNvSpPr/>
              <p:nvPr/>
            </p:nvSpPr>
            <p:spPr>
              <a:xfrm>
                <a:off x="9957734" y="4464623"/>
                <a:ext cx="287043" cy="342393"/>
              </a:xfrm>
              <a:custGeom>
                <a:avLst/>
                <a:gdLst>
                  <a:gd name="connsiteX0" fmla="*/ 0 w 287043"/>
                  <a:gd name="connsiteY0" fmla="*/ 0 h 342393"/>
                  <a:gd name="connsiteX1" fmla="*/ 137086 w 287043"/>
                  <a:gd name="connsiteY1" fmla="*/ 0 h 342393"/>
                  <a:gd name="connsiteX2" fmla="*/ 197584 w 287043"/>
                  <a:gd name="connsiteY2" fmla="*/ 3218 h 342393"/>
                  <a:gd name="connsiteX3" fmla="*/ 233626 w 287043"/>
                  <a:gd name="connsiteY3" fmla="*/ 17377 h 342393"/>
                  <a:gd name="connsiteX4" fmla="*/ 260013 w 287043"/>
                  <a:gd name="connsiteY4" fmla="*/ 45695 h 342393"/>
                  <a:gd name="connsiteX5" fmla="*/ 270310 w 287043"/>
                  <a:gd name="connsiteY5" fmla="*/ 85598 h 342393"/>
                  <a:gd name="connsiteX6" fmla="*/ 257438 w 287043"/>
                  <a:gd name="connsiteY6" fmla="*/ 130006 h 342393"/>
                  <a:gd name="connsiteX7" fmla="*/ 222041 w 287043"/>
                  <a:gd name="connsiteY7" fmla="*/ 160255 h 342393"/>
                  <a:gd name="connsiteX8" fmla="*/ 270310 w 287043"/>
                  <a:gd name="connsiteY8" fmla="*/ 191148 h 342393"/>
                  <a:gd name="connsiteX9" fmla="*/ 287044 w 287043"/>
                  <a:gd name="connsiteY9" fmla="*/ 242636 h 342393"/>
                  <a:gd name="connsiteX10" fmla="*/ 276103 w 287043"/>
                  <a:gd name="connsiteY10" fmla="*/ 288331 h 342393"/>
                  <a:gd name="connsiteX11" fmla="*/ 246498 w 287043"/>
                  <a:gd name="connsiteY11" fmla="*/ 323729 h 342393"/>
                  <a:gd name="connsiteX12" fmla="*/ 200158 w 287043"/>
                  <a:gd name="connsiteY12" fmla="*/ 339819 h 342393"/>
                  <a:gd name="connsiteX13" fmla="*/ 116491 w 287043"/>
                  <a:gd name="connsiteY13" fmla="*/ 342393 h 342393"/>
                  <a:gd name="connsiteX14" fmla="*/ 0 w 287043"/>
                  <a:gd name="connsiteY14" fmla="*/ 342393 h 342393"/>
                  <a:gd name="connsiteX15" fmla="*/ 0 w 287043"/>
                  <a:gd name="connsiteY15" fmla="*/ 0 h 342393"/>
                  <a:gd name="connsiteX16" fmla="*/ 69509 w 287043"/>
                  <a:gd name="connsiteY16" fmla="*/ 57280 h 342393"/>
                  <a:gd name="connsiteX17" fmla="*/ 69509 w 287043"/>
                  <a:gd name="connsiteY17" fmla="*/ 136442 h 342393"/>
                  <a:gd name="connsiteX18" fmla="*/ 114560 w 287043"/>
                  <a:gd name="connsiteY18" fmla="*/ 136442 h 342393"/>
                  <a:gd name="connsiteX19" fmla="*/ 164760 w 287043"/>
                  <a:gd name="connsiteY19" fmla="*/ 135155 h 342393"/>
                  <a:gd name="connsiteX20" fmla="*/ 192435 w 287043"/>
                  <a:gd name="connsiteY20" fmla="*/ 122927 h 342393"/>
                  <a:gd name="connsiteX21" fmla="*/ 202733 w 287043"/>
                  <a:gd name="connsiteY21" fmla="*/ 95896 h 342393"/>
                  <a:gd name="connsiteX22" fmla="*/ 193722 w 287043"/>
                  <a:gd name="connsiteY22" fmla="*/ 70152 h 342393"/>
                  <a:gd name="connsiteX23" fmla="*/ 167335 w 287043"/>
                  <a:gd name="connsiteY23" fmla="*/ 57924 h 342393"/>
                  <a:gd name="connsiteX24" fmla="*/ 108124 w 287043"/>
                  <a:gd name="connsiteY24" fmla="*/ 56636 h 342393"/>
                  <a:gd name="connsiteX25" fmla="*/ 69509 w 287043"/>
                  <a:gd name="connsiteY25" fmla="*/ 56636 h 342393"/>
                  <a:gd name="connsiteX26" fmla="*/ 69509 w 287043"/>
                  <a:gd name="connsiteY26" fmla="*/ 193722 h 342393"/>
                  <a:gd name="connsiteX27" fmla="*/ 69509 w 287043"/>
                  <a:gd name="connsiteY27" fmla="*/ 285113 h 342393"/>
                  <a:gd name="connsiteX28" fmla="*/ 133868 w 287043"/>
                  <a:gd name="connsiteY28" fmla="*/ 285113 h 342393"/>
                  <a:gd name="connsiteX29" fmla="*/ 181494 w 287043"/>
                  <a:gd name="connsiteY29" fmla="*/ 283182 h 342393"/>
                  <a:gd name="connsiteX30" fmla="*/ 206594 w 287043"/>
                  <a:gd name="connsiteY30" fmla="*/ 269666 h 342393"/>
                  <a:gd name="connsiteX31" fmla="*/ 216248 w 287043"/>
                  <a:gd name="connsiteY31" fmla="*/ 240705 h 342393"/>
                  <a:gd name="connsiteX32" fmla="*/ 208525 w 287043"/>
                  <a:gd name="connsiteY32" fmla="*/ 214317 h 342393"/>
                  <a:gd name="connsiteX33" fmla="*/ 186643 w 287043"/>
                  <a:gd name="connsiteY33" fmla="*/ 198871 h 342393"/>
                  <a:gd name="connsiteX34" fmla="*/ 125501 w 287043"/>
                  <a:gd name="connsiteY34" fmla="*/ 193722 h 342393"/>
                  <a:gd name="connsiteX35" fmla="*/ 69509 w 287043"/>
                  <a:gd name="connsiteY35" fmla="*/ 193722 h 34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87043" h="342393">
                    <a:moveTo>
                      <a:pt x="0" y="0"/>
                    </a:moveTo>
                    <a:lnTo>
                      <a:pt x="137086" y="0"/>
                    </a:lnTo>
                    <a:cubicBezTo>
                      <a:pt x="164117" y="0"/>
                      <a:pt x="184712" y="1287"/>
                      <a:pt x="197584" y="3218"/>
                    </a:cubicBezTo>
                    <a:cubicBezTo>
                      <a:pt x="211100" y="5792"/>
                      <a:pt x="222684" y="10297"/>
                      <a:pt x="233626" y="17377"/>
                    </a:cubicBezTo>
                    <a:cubicBezTo>
                      <a:pt x="243923" y="24457"/>
                      <a:pt x="252933" y="34111"/>
                      <a:pt x="260013" y="45695"/>
                    </a:cubicBezTo>
                    <a:cubicBezTo>
                      <a:pt x="267092" y="57924"/>
                      <a:pt x="270310" y="70796"/>
                      <a:pt x="270310" y="85598"/>
                    </a:cubicBezTo>
                    <a:cubicBezTo>
                      <a:pt x="270310" y="101688"/>
                      <a:pt x="265805" y="116491"/>
                      <a:pt x="257438" y="130006"/>
                    </a:cubicBezTo>
                    <a:cubicBezTo>
                      <a:pt x="249071" y="143522"/>
                      <a:pt x="236844" y="153176"/>
                      <a:pt x="222041" y="160255"/>
                    </a:cubicBezTo>
                    <a:cubicBezTo>
                      <a:pt x="242635" y="166048"/>
                      <a:pt x="258725" y="176989"/>
                      <a:pt x="270310" y="191148"/>
                    </a:cubicBezTo>
                    <a:cubicBezTo>
                      <a:pt x="281251" y="205951"/>
                      <a:pt x="287044" y="223328"/>
                      <a:pt x="287044" y="242636"/>
                    </a:cubicBezTo>
                    <a:cubicBezTo>
                      <a:pt x="287044" y="258082"/>
                      <a:pt x="283182" y="273528"/>
                      <a:pt x="276103" y="288331"/>
                    </a:cubicBezTo>
                    <a:cubicBezTo>
                      <a:pt x="269023" y="303133"/>
                      <a:pt x="258725" y="314718"/>
                      <a:pt x="246498" y="323729"/>
                    </a:cubicBezTo>
                    <a:cubicBezTo>
                      <a:pt x="234269" y="332739"/>
                      <a:pt x="218179" y="337888"/>
                      <a:pt x="200158" y="339819"/>
                    </a:cubicBezTo>
                    <a:cubicBezTo>
                      <a:pt x="188574" y="341106"/>
                      <a:pt x="160899" y="341749"/>
                      <a:pt x="116491" y="342393"/>
                    </a:cubicBezTo>
                    <a:lnTo>
                      <a:pt x="0" y="342393"/>
                    </a:lnTo>
                    <a:lnTo>
                      <a:pt x="0" y="0"/>
                    </a:lnTo>
                    <a:close/>
                    <a:moveTo>
                      <a:pt x="69509" y="57280"/>
                    </a:moveTo>
                    <a:lnTo>
                      <a:pt x="69509" y="136442"/>
                    </a:lnTo>
                    <a:lnTo>
                      <a:pt x="114560" y="136442"/>
                    </a:lnTo>
                    <a:cubicBezTo>
                      <a:pt x="141591" y="136442"/>
                      <a:pt x="158324" y="135799"/>
                      <a:pt x="164760" y="135155"/>
                    </a:cubicBezTo>
                    <a:cubicBezTo>
                      <a:pt x="176345" y="133868"/>
                      <a:pt x="185999" y="129363"/>
                      <a:pt x="192435" y="122927"/>
                    </a:cubicBezTo>
                    <a:cubicBezTo>
                      <a:pt x="199515" y="115847"/>
                      <a:pt x="202733" y="107481"/>
                      <a:pt x="202733" y="95896"/>
                    </a:cubicBezTo>
                    <a:cubicBezTo>
                      <a:pt x="202733" y="85598"/>
                      <a:pt x="199515" y="76588"/>
                      <a:pt x="193722" y="70152"/>
                    </a:cubicBezTo>
                    <a:cubicBezTo>
                      <a:pt x="187930" y="63716"/>
                      <a:pt x="178920" y="59211"/>
                      <a:pt x="167335" y="57924"/>
                    </a:cubicBezTo>
                    <a:cubicBezTo>
                      <a:pt x="160256" y="57280"/>
                      <a:pt x="140948" y="56636"/>
                      <a:pt x="108124" y="56636"/>
                    </a:cubicBezTo>
                    <a:lnTo>
                      <a:pt x="69509" y="56636"/>
                    </a:lnTo>
                    <a:close/>
                    <a:moveTo>
                      <a:pt x="69509" y="193722"/>
                    </a:moveTo>
                    <a:lnTo>
                      <a:pt x="69509" y="285113"/>
                    </a:lnTo>
                    <a:lnTo>
                      <a:pt x="133868" y="285113"/>
                    </a:lnTo>
                    <a:cubicBezTo>
                      <a:pt x="158968" y="285113"/>
                      <a:pt x="174414" y="284469"/>
                      <a:pt x="181494" y="283182"/>
                    </a:cubicBezTo>
                    <a:cubicBezTo>
                      <a:pt x="191792" y="281251"/>
                      <a:pt x="200158" y="276746"/>
                      <a:pt x="206594" y="269666"/>
                    </a:cubicBezTo>
                    <a:cubicBezTo>
                      <a:pt x="213030" y="262587"/>
                      <a:pt x="216248" y="252933"/>
                      <a:pt x="216248" y="240705"/>
                    </a:cubicBezTo>
                    <a:cubicBezTo>
                      <a:pt x="216248" y="230407"/>
                      <a:pt x="213674" y="221397"/>
                      <a:pt x="208525" y="214317"/>
                    </a:cubicBezTo>
                    <a:cubicBezTo>
                      <a:pt x="203376" y="207238"/>
                      <a:pt x="196297" y="202089"/>
                      <a:pt x="186643" y="198871"/>
                    </a:cubicBezTo>
                    <a:cubicBezTo>
                      <a:pt x="176989" y="195653"/>
                      <a:pt x="157038" y="193722"/>
                      <a:pt x="125501" y="193722"/>
                    </a:cubicBezTo>
                    <a:lnTo>
                      <a:pt x="69509" y="193722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4" name="Freeform: Shape 1313">
                <a:extLst>
                  <a:ext uri="{FF2B5EF4-FFF2-40B4-BE49-F238E27FC236}">
                    <a16:creationId xmlns:a16="http://schemas.microsoft.com/office/drawing/2014/main" id="{12E4EEF1-16A3-4E73-936C-5C9B31833EA5}"/>
                  </a:ext>
                </a:extLst>
              </p:cNvPr>
              <p:cNvSpPr/>
              <p:nvPr/>
            </p:nvSpPr>
            <p:spPr>
              <a:xfrm>
                <a:off x="10303989" y="4464623"/>
                <a:ext cx="308281" cy="343036"/>
              </a:xfrm>
              <a:custGeom>
                <a:avLst/>
                <a:gdLst>
                  <a:gd name="connsiteX0" fmla="*/ 0 w 308281"/>
                  <a:gd name="connsiteY0" fmla="*/ 343037 h 343036"/>
                  <a:gd name="connsiteX1" fmla="*/ 0 w 308281"/>
                  <a:gd name="connsiteY1" fmla="*/ 0 h 343036"/>
                  <a:gd name="connsiteX2" fmla="*/ 145453 w 308281"/>
                  <a:gd name="connsiteY2" fmla="*/ 0 h 343036"/>
                  <a:gd name="connsiteX3" fmla="*/ 225259 w 308281"/>
                  <a:gd name="connsiteY3" fmla="*/ 9010 h 343036"/>
                  <a:gd name="connsiteX4" fmla="*/ 265161 w 308281"/>
                  <a:gd name="connsiteY4" fmla="*/ 41834 h 343036"/>
                  <a:gd name="connsiteX5" fmla="*/ 279964 w 308281"/>
                  <a:gd name="connsiteY5" fmla="*/ 95896 h 343036"/>
                  <a:gd name="connsiteX6" fmla="*/ 257438 w 308281"/>
                  <a:gd name="connsiteY6" fmla="*/ 159612 h 343036"/>
                  <a:gd name="connsiteX7" fmla="*/ 189861 w 308281"/>
                  <a:gd name="connsiteY7" fmla="*/ 191148 h 343036"/>
                  <a:gd name="connsiteX8" fmla="*/ 227189 w 308281"/>
                  <a:gd name="connsiteY8" fmla="*/ 220110 h 343036"/>
                  <a:gd name="connsiteX9" fmla="*/ 266448 w 308281"/>
                  <a:gd name="connsiteY9" fmla="*/ 275459 h 343036"/>
                  <a:gd name="connsiteX10" fmla="*/ 308282 w 308281"/>
                  <a:gd name="connsiteY10" fmla="*/ 342393 h 343036"/>
                  <a:gd name="connsiteX11" fmla="*/ 225259 w 308281"/>
                  <a:gd name="connsiteY11" fmla="*/ 342393 h 343036"/>
                  <a:gd name="connsiteX12" fmla="*/ 175058 w 308281"/>
                  <a:gd name="connsiteY12" fmla="*/ 267736 h 343036"/>
                  <a:gd name="connsiteX13" fmla="*/ 138373 w 308281"/>
                  <a:gd name="connsiteY13" fmla="*/ 217535 h 343036"/>
                  <a:gd name="connsiteX14" fmla="*/ 117778 w 308281"/>
                  <a:gd name="connsiteY14" fmla="*/ 203376 h 343036"/>
                  <a:gd name="connsiteX15" fmla="*/ 83023 w 308281"/>
                  <a:gd name="connsiteY15" fmla="*/ 199515 h 343036"/>
                  <a:gd name="connsiteX16" fmla="*/ 68864 w 308281"/>
                  <a:gd name="connsiteY16" fmla="*/ 199515 h 343036"/>
                  <a:gd name="connsiteX17" fmla="*/ 68864 w 308281"/>
                  <a:gd name="connsiteY17" fmla="*/ 343037 h 343036"/>
                  <a:gd name="connsiteX18" fmla="*/ 0 w 308281"/>
                  <a:gd name="connsiteY18" fmla="*/ 343037 h 343036"/>
                  <a:gd name="connsiteX19" fmla="*/ 68864 w 308281"/>
                  <a:gd name="connsiteY19" fmla="*/ 144809 h 343036"/>
                  <a:gd name="connsiteX20" fmla="*/ 120352 w 308281"/>
                  <a:gd name="connsiteY20" fmla="*/ 144809 h 343036"/>
                  <a:gd name="connsiteX21" fmla="*/ 182781 w 308281"/>
                  <a:gd name="connsiteY21" fmla="*/ 140304 h 343036"/>
                  <a:gd name="connsiteX22" fmla="*/ 202088 w 308281"/>
                  <a:gd name="connsiteY22" fmla="*/ 125501 h 343036"/>
                  <a:gd name="connsiteX23" fmla="*/ 209169 w 308281"/>
                  <a:gd name="connsiteY23" fmla="*/ 99757 h 343036"/>
                  <a:gd name="connsiteX24" fmla="*/ 200158 w 308281"/>
                  <a:gd name="connsiteY24" fmla="*/ 72083 h 343036"/>
                  <a:gd name="connsiteX25" fmla="*/ 173771 w 308281"/>
                  <a:gd name="connsiteY25" fmla="*/ 58567 h 343036"/>
                  <a:gd name="connsiteX26" fmla="*/ 123570 w 308281"/>
                  <a:gd name="connsiteY26" fmla="*/ 57280 h 343036"/>
                  <a:gd name="connsiteX27" fmla="*/ 69508 w 308281"/>
                  <a:gd name="connsiteY27" fmla="*/ 57280 h 343036"/>
                  <a:gd name="connsiteX28" fmla="*/ 69508 w 308281"/>
                  <a:gd name="connsiteY28" fmla="*/ 144809 h 34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8281" h="343036">
                    <a:moveTo>
                      <a:pt x="0" y="343037"/>
                    </a:moveTo>
                    <a:lnTo>
                      <a:pt x="0" y="0"/>
                    </a:lnTo>
                    <a:lnTo>
                      <a:pt x="145453" y="0"/>
                    </a:lnTo>
                    <a:cubicBezTo>
                      <a:pt x="182137" y="0"/>
                      <a:pt x="208524" y="3218"/>
                      <a:pt x="225259" y="9010"/>
                    </a:cubicBezTo>
                    <a:cubicBezTo>
                      <a:pt x="241992" y="15446"/>
                      <a:pt x="254864" y="26387"/>
                      <a:pt x="265161" y="41834"/>
                    </a:cubicBezTo>
                    <a:cubicBezTo>
                      <a:pt x="274815" y="57280"/>
                      <a:pt x="279964" y="75301"/>
                      <a:pt x="279964" y="95896"/>
                    </a:cubicBezTo>
                    <a:cubicBezTo>
                      <a:pt x="279964" y="121639"/>
                      <a:pt x="272241" y="142878"/>
                      <a:pt x="257438" y="159612"/>
                    </a:cubicBezTo>
                    <a:cubicBezTo>
                      <a:pt x="242635" y="176345"/>
                      <a:pt x="219466" y="186643"/>
                      <a:pt x="189861" y="191148"/>
                    </a:cubicBezTo>
                    <a:cubicBezTo>
                      <a:pt x="204663" y="200158"/>
                      <a:pt x="216891" y="209169"/>
                      <a:pt x="227189" y="220110"/>
                    </a:cubicBezTo>
                    <a:cubicBezTo>
                      <a:pt x="236843" y="230407"/>
                      <a:pt x="250358" y="249072"/>
                      <a:pt x="266448" y="275459"/>
                    </a:cubicBezTo>
                    <a:lnTo>
                      <a:pt x="308282" y="342393"/>
                    </a:lnTo>
                    <a:lnTo>
                      <a:pt x="225259" y="342393"/>
                    </a:lnTo>
                    <a:lnTo>
                      <a:pt x="175058" y="267736"/>
                    </a:lnTo>
                    <a:cubicBezTo>
                      <a:pt x="157037" y="241348"/>
                      <a:pt x="144809" y="223971"/>
                      <a:pt x="138373" y="217535"/>
                    </a:cubicBezTo>
                    <a:cubicBezTo>
                      <a:pt x="131937" y="210456"/>
                      <a:pt x="124857" y="205951"/>
                      <a:pt x="117778" y="203376"/>
                    </a:cubicBezTo>
                    <a:cubicBezTo>
                      <a:pt x="110698" y="200802"/>
                      <a:pt x="99113" y="199515"/>
                      <a:pt x="83023" y="199515"/>
                    </a:cubicBezTo>
                    <a:lnTo>
                      <a:pt x="68864" y="199515"/>
                    </a:lnTo>
                    <a:lnTo>
                      <a:pt x="68864" y="343037"/>
                    </a:lnTo>
                    <a:lnTo>
                      <a:pt x="0" y="343037"/>
                    </a:lnTo>
                    <a:close/>
                    <a:moveTo>
                      <a:pt x="68864" y="144809"/>
                    </a:moveTo>
                    <a:lnTo>
                      <a:pt x="120352" y="144809"/>
                    </a:lnTo>
                    <a:cubicBezTo>
                      <a:pt x="153819" y="144809"/>
                      <a:pt x="174414" y="143522"/>
                      <a:pt x="182781" y="140304"/>
                    </a:cubicBezTo>
                    <a:cubicBezTo>
                      <a:pt x="191148" y="137729"/>
                      <a:pt x="197584" y="132581"/>
                      <a:pt x="202088" y="125501"/>
                    </a:cubicBezTo>
                    <a:cubicBezTo>
                      <a:pt x="206594" y="118421"/>
                      <a:pt x="209169" y="110055"/>
                      <a:pt x="209169" y="99757"/>
                    </a:cubicBezTo>
                    <a:cubicBezTo>
                      <a:pt x="209169" y="88173"/>
                      <a:pt x="205951" y="79162"/>
                      <a:pt x="200158" y="72083"/>
                    </a:cubicBezTo>
                    <a:cubicBezTo>
                      <a:pt x="193722" y="65003"/>
                      <a:pt x="185355" y="60498"/>
                      <a:pt x="173771" y="58567"/>
                    </a:cubicBezTo>
                    <a:cubicBezTo>
                      <a:pt x="167978" y="57924"/>
                      <a:pt x="151245" y="57280"/>
                      <a:pt x="123570" y="57280"/>
                    </a:cubicBezTo>
                    <a:lnTo>
                      <a:pt x="69508" y="57280"/>
                    </a:lnTo>
                    <a:lnTo>
                      <a:pt x="69508" y="14480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5" name="Freeform: Shape 1314">
                <a:extLst>
                  <a:ext uri="{FF2B5EF4-FFF2-40B4-BE49-F238E27FC236}">
                    <a16:creationId xmlns:a16="http://schemas.microsoft.com/office/drawing/2014/main" id="{A5EB0395-8AD3-4387-A8EA-D007BC16229C}"/>
                  </a:ext>
                </a:extLst>
              </p:cNvPr>
              <p:cNvSpPr/>
              <p:nvPr/>
            </p:nvSpPr>
            <p:spPr>
              <a:xfrm>
                <a:off x="10614845" y="4464623"/>
                <a:ext cx="343680" cy="343036"/>
              </a:xfrm>
              <a:custGeom>
                <a:avLst/>
                <a:gdLst>
                  <a:gd name="connsiteX0" fmla="*/ 343680 w 343680"/>
                  <a:gd name="connsiteY0" fmla="*/ 343037 h 343036"/>
                  <a:gd name="connsiteX1" fmla="*/ 268380 w 343680"/>
                  <a:gd name="connsiteY1" fmla="*/ 343037 h 343036"/>
                  <a:gd name="connsiteX2" fmla="*/ 238774 w 343680"/>
                  <a:gd name="connsiteY2" fmla="*/ 265162 h 343036"/>
                  <a:gd name="connsiteX3" fmla="*/ 101688 w 343680"/>
                  <a:gd name="connsiteY3" fmla="*/ 265162 h 343036"/>
                  <a:gd name="connsiteX4" fmla="*/ 73370 w 343680"/>
                  <a:gd name="connsiteY4" fmla="*/ 343037 h 343036"/>
                  <a:gd name="connsiteX5" fmla="*/ 0 w 343680"/>
                  <a:gd name="connsiteY5" fmla="*/ 343037 h 343036"/>
                  <a:gd name="connsiteX6" fmla="*/ 133225 w 343680"/>
                  <a:gd name="connsiteY6" fmla="*/ 0 h 343036"/>
                  <a:gd name="connsiteX7" fmla="*/ 206594 w 343680"/>
                  <a:gd name="connsiteY7" fmla="*/ 0 h 343036"/>
                  <a:gd name="connsiteX8" fmla="*/ 343680 w 343680"/>
                  <a:gd name="connsiteY8" fmla="*/ 343037 h 343036"/>
                  <a:gd name="connsiteX9" fmla="*/ 216248 w 343680"/>
                  <a:gd name="connsiteY9" fmla="*/ 207238 h 343036"/>
                  <a:gd name="connsiteX10" fmla="*/ 169266 w 343680"/>
                  <a:gd name="connsiteY10" fmla="*/ 79806 h 343036"/>
                  <a:gd name="connsiteX11" fmla="*/ 122927 w 343680"/>
                  <a:gd name="connsiteY11" fmla="*/ 207238 h 343036"/>
                  <a:gd name="connsiteX12" fmla="*/ 216248 w 343680"/>
                  <a:gd name="connsiteY12" fmla="*/ 207238 h 34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3680" h="343036">
                    <a:moveTo>
                      <a:pt x="343680" y="343037"/>
                    </a:moveTo>
                    <a:lnTo>
                      <a:pt x="268380" y="343037"/>
                    </a:lnTo>
                    <a:lnTo>
                      <a:pt x="238774" y="265162"/>
                    </a:lnTo>
                    <a:lnTo>
                      <a:pt x="101688" y="265162"/>
                    </a:lnTo>
                    <a:lnTo>
                      <a:pt x="73370" y="343037"/>
                    </a:lnTo>
                    <a:lnTo>
                      <a:pt x="0" y="343037"/>
                    </a:lnTo>
                    <a:lnTo>
                      <a:pt x="133225" y="0"/>
                    </a:lnTo>
                    <a:lnTo>
                      <a:pt x="206594" y="0"/>
                    </a:lnTo>
                    <a:lnTo>
                      <a:pt x="343680" y="343037"/>
                    </a:lnTo>
                    <a:close/>
                    <a:moveTo>
                      <a:pt x="216248" y="207238"/>
                    </a:moveTo>
                    <a:lnTo>
                      <a:pt x="169266" y="79806"/>
                    </a:lnTo>
                    <a:lnTo>
                      <a:pt x="122927" y="207238"/>
                    </a:lnTo>
                    <a:lnTo>
                      <a:pt x="216248" y="207238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6" name="Freeform: Shape 1315">
                <a:extLst>
                  <a:ext uri="{FF2B5EF4-FFF2-40B4-BE49-F238E27FC236}">
                    <a16:creationId xmlns:a16="http://schemas.microsoft.com/office/drawing/2014/main" id="{60362587-9107-4C04-99E1-54F808C2280F}"/>
                  </a:ext>
                </a:extLst>
              </p:cNvPr>
              <p:cNvSpPr/>
              <p:nvPr/>
            </p:nvSpPr>
            <p:spPr>
              <a:xfrm>
                <a:off x="10995210" y="4464623"/>
                <a:ext cx="308282" cy="343036"/>
              </a:xfrm>
              <a:custGeom>
                <a:avLst/>
                <a:gdLst>
                  <a:gd name="connsiteX0" fmla="*/ 0 w 308282"/>
                  <a:gd name="connsiteY0" fmla="*/ 343037 h 343036"/>
                  <a:gd name="connsiteX1" fmla="*/ 0 w 308282"/>
                  <a:gd name="connsiteY1" fmla="*/ 0 h 343036"/>
                  <a:gd name="connsiteX2" fmla="*/ 145453 w 308282"/>
                  <a:gd name="connsiteY2" fmla="*/ 0 h 343036"/>
                  <a:gd name="connsiteX3" fmla="*/ 225259 w 308282"/>
                  <a:gd name="connsiteY3" fmla="*/ 9010 h 343036"/>
                  <a:gd name="connsiteX4" fmla="*/ 265162 w 308282"/>
                  <a:gd name="connsiteY4" fmla="*/ 41834 h 343036"/>
                  <a:gd name="connsiteX5" fmla="*/ 279964 w 308282"/>
                  <a:gd name="connsiteY5" fmla="*/ 95896 h 343036"/>
                  <a:gd name="connsiteX6" fmla="*/ 257438 w 308282"/>
                  <a:gd name="connsiteY6" fmla="*/ 159612 h 343036"/>
                  <a:gd name="connsiteX7" fmla="*/ 189861 w 308282"/>
                  <a:gd name="connsiteY7" fmla="*/ 191148 h 343036"/>
                  <a:gd name="connsiteX8" fmla="*/ 227190 w 308282"/>
                  <a:gd name="connsiteY8" fmla="*/ 220110 h 343036"/>
                  <a:gd name="connsiteX9" fmla="*/ 266449 w 308282"/>
                  <a:gd name="connsiteY9" fmla="*/ 275459 h 343036"/>
                  <a:gd name="connsiteX10" fmla="*/ 308283 w 308282"/>
                  <a:gd name="connsiteY10" fmla="*/ 342393 h 343036"/>
                  <a:gd name="connsiteX11" fmla="*/ 225259 w 308282"/>
                  <a:gd name="connsiteY11" fmla="*/ 342393 h 343036"/>
                  <a:gd name="connsiteX12" fmla="*/ 175059 w 308282"/>
                  <a:gd name="connsiteY12" fmla="*/ 267736 h 343036"/>
                  <a:gd name="connsiteX13" fmla="*/ 138373 w 308282"/>
                  <a:gd name="connsiteY13" fmla="*/ 217535 h 343036"/>
                  <a:gd name="connsiteX14" fmla="*/ 117778 w 308282"/>
                  <a:gd name="connsiteY14" fmla="*/ 203376 h 343036"/>
                  <a:gd name="connsiteX15" fmla="*/ 83024 w 308282"/>
                  <a:gd name="connsiteY15" fmla="*/ 199515 h 343036"/>
                  <a:gd name="connsiteX16" fmla="*/ 68865 w 308282"/>
                  <a:gd name="connsiteY16" fmla="*/ 199515 h 343036"/>
                  <a:gd name="connsiteX17" fmla="*/ 68865 w 308282"/>
                  <a:gd name="connsiteY17" fmla="*/ 343037 h 343036"/>
                  <a:gd name="connsiteX18" fmla="*/ 0 w 308282"/>
                  <a:gd name="connsiteY18" fmla="*/ 343037 h 343036"/>
                  <a:gd name="connsiteX19" fmla="*/ 69509 w 308282"/>
                  <a:gd name="connsiteY19" fmla="*/ 144809 h 343036"/>
                  <a:gd name="connsiteX20" fmla="*/ 120996 w 308282"/>
                  <a:gd name="connsiteY20" fmla="*/ 144809 h 343036"/>
                  <a:gd name="connsiteX21" fmla="*/ 183425 w 308282"/>
                  <a:gd name="connsiteY21" fmla="*/ 140304 h 343036"/>
                  <a:gd name="connsiteX22" fmla="*/ 202733 w 308282"/>
                  <a:gd name="connsiteY22" fmla="*/ 125501 h 343036"/>
                  <a:gd name="connsiteX23" fmla="*/ 209813 w 308282"/>
                  <a:gd name="connsiteY23" fmla="*/ 99757 h 343036"/>
                  <a:gd name="connsiteX24" fmla="*/ 200802 w 308282"/>
                  <a:gd name="connsiteY24" fmla="*/ 72083 h 343036"/>
                  <a:gd name="connsiteX25" fmla="*/ 174415 w 308282"/>
                  <a:gd name="connsiteY25" fmla="*/ 58567 h 343036"/>
                  <a:gd name="connsiteX26" fmla="*/ 124214 w 308282"/>
                  <a:gd name="connsiteY26" fmla="*/ 57280 h 343036"/>
                  <a:gd name="connsiteX27" fmla="*/ 70152 w 308282"/>
                  <a:gd name="connsiteY27" fmla="*/ 57280 h 343036"/>
                  <a:gd name="connsiteX28" fmla="*/ 70152 w 308282"/>
                  <a:gd name="connsiteY28" fmla="*/ 144809 h 343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08282" h="343036">
                    <a:moveTo>
                      <a:pt x="0" y="343037"/>
                    </a:moveTo>
                    <a:lnTo>
                      <a:pt x="0" y="0"/>
                    </a:lnTo>
                    <a:lnTo>
                      <a:pt x="145453" y="0"/>
                    </a:lnTo>
                    <a:cubicBezTo>
                      <a:pt x="182138" y="0"/>
                      <a:pt x="208525" y="3218"/>
                      <a:pt x="225259" y="9010"/>
                    </a:cubicBezTo>
                    <a:cubicBezTo>
                      <a:pt x="241993" y="15446"/>
                      <a:pt x="254865" y="26387"/>
                      <a:pt x="265162" y="41834"/>
                    </a:cubicBezTo>
                    <a:cubicBezTo>
                      <a:pt x="274816" y="57280"/>
                      <a:pt x="279964" y="75301"/>
                      <a:pt x="279964" y="95896"/>
                    </a:cubicBezTo>
                    <a:cubicBezTo>
                      <a:pt x="279964" y="121639"/>
                      <a:pt x="272241" y="142878"/>
                      <a:pt x="257438" y="159612"/>
                    </a:cubicBezTo>
                    <a:cubicBezTo>
                      <a:pt x="242636" y="176345"/>
                      <a:pt x="219467" y="186643"/>
                      <a:pt x="189861" y="191148"/>
                    </a:cubicBezTo>
                    <a:cubicBezTo>
                      <a:pt x="204664" y="200158"/>
                      <a:pt x="216892" y="209169"/>
                      <a:pt x="227190" y="220110"/>
                    </a:cubicBezTo>
                    <a:cubicBezTo>
                      <a:pt x="236844" y="230407"/>
                      <a:pt x="250359" y="249072"/>
                      <a:pt x="266449" y="275459"/>
                    </a:cubicBezTo>
                    <a:lnTo>
                      <a:pt x="308283" y="342393"/>
                    </a:lnTo>
                    <a:lnTo>
                      <a:pt x="225259" y="342393"/>
                    </a:lnTo>
                    <a:lnTo>
                      <a:pt x="175059" y="267736"/>
                    </a:lnTo>
                    <a:cubicBezTo>
                      <a:pt x="157038" y="241348"/>
                      <a:pt x="144809" y="223971"/>
                      <a:pt x="138373" y="217535"/>
                    </a:cubicBezTo>
                    <a:cubicBezTo>
                      <a:pt x="131937" y="210456"/>
                      <a:pt x="124858" y="205951"/>
                      <a:pt x="117778" y="203376"/>
                    </a:cubicBezTo>
                    <a:cubicBezTo>
                      <a:pt x="110699" y="200802"/>
                      <a:pt x="99114" y="199515"/>
                      <a:pt x="83024" y="199515"/>
                    </a:cubicBezTo>
                    <a:lnTo>
                      <a:pt x="68865" y="199515"/>
                    </a:lnTo>
                    <a:lnTo>
                      <a:pt x="68865" y="343037"/>
                    </a:lnTo>
                    <a:lnTo>
                      <a:pt x="0" y="343037"/>
                    </a:lnTo>
                    <a:close/>
                    <a:moveTo>
                      <a:pt x="69509" y="144809"/>
                    </a:moveTo>
                    <a:lnTo>
                      <a:pt x="120996" y="144809"/>
                    </a:lnTo>
                    <a:cubicBezTo>
                      <a:pt x="154463" y="144809"/>
                      <a:pt x="175059" y="143522"/>
                      <a:pt x="183425" y="140304"/>
                    </a:cubicBezTo>
                    <a:cubicBezTo>
                      <a:pt x="191792" y="137729"/>
                      <a:pt x="198228" y="132581"/>
                      <a:pt x="202733" y="125501"/>
                    </a:cubicBezTo>
                    <a:cubicBezTo>
                      <a:pt x="207238" y="118421"/>
                      <a:pt x="209813" y="110055"/>
                      <a:pt x="209813" y="99757"/>
                    </a:cubicBezTo>
                    <a:cubicBezTo>
                      <a:pt x="209813" y="88173"/>
                      <a:pt x="206595" y="79162"/>
                      <a:pt x="200802" y="72083"/>
                    </a:cubicBezTo>
                    <a:cubicBezTo>
                      <a:pt x="194366" y="65003"/>
                      <a:pt x="185999" y="60498"/>
                      <a:pt x="174415" y="58567"/>
                    </a:cubicBezTo>
                    <a:cubicBezTo>
                      <a:pt x="168623" y="57924"/>
                      <a:pt x="151889" y="57280"/>
                      <a:pt x="124214" y="57280"/>
                    </a:cubicBezTo>
                    <a:lnTo>
                      <a:pt x="70152" y="57280"/>
                    </a:lnTo>
                    <a:lnTo>
                      <a:pt x="70152" y="144809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7" name="Freeform: Shape 1316">
                <a:extLst>
                  <a:ext uri="{FF2B5EF4-FFF2-40B4-BE49-F238E27FC236}">
                    <a16:creationId xmlns:a16="http://schemas.microsoft.com/office/drawing/2014/main" id="{D61EE460-A6F0-4142-9C4B-B7C49CF09FA3}"/>
                  </a:ext>
                </a:extLst>
              </p:cNvPr>
              <p:cNvSpPr/>
              <p:nvPr/>
            </p:nvSpPr>
            <p:spPr>
              <a:xfrm>
                <a:off x="11287403" y="4465266"/>
                <a:ext cx="320511" cy="342393"/>
              </a:xfrm>
              <a:custGeom>
                <a:avLst/>
                <a:gdLst>
                  <a:gd name="connsiteX0" fmla="*/ 125501 w 320511"/>
                  <a:gd name="connsiteY0" fmla="*/ 342393 h 342393"/>
                  <a:gd name="connsiteX1" fmla="*/ 125501 w 320511"/>
                  <a:gd name="connsiteY1" fmla="*/ 198227 h 342393"/>
                  <a:gd name="connsiteX2" fmla="*/ 0 w 320511"/>
                  <a:gd name="connsiteY2" fmla="*/ 0 h 342393"/>
                  <a:gd name="connsiteX3" fmla="*/ 81093 w 320511"/>
                  <a:gd name="connsiteY3" fmla="*/ 0 h 342393"/>
                  <a:gd name="connsiteX4" fmla="*/ 161542 w 320511"/>
                  <a:gd name="connsiteY4" fmla="*/ 135799 h 342393"/>
                  <a:gd name="connsiteX5" fmla="*/ 240705 w 320511"/>
                  <a:gd name="connsiteY5" fmla="*/ 0 h 342393"/>
                  <a:gd name="connsiteX6" fmla="*/ 320511 w 320511"/>
                  <a:gd name="connsiteY6" fmla="*/ 0 h 342393"/>
                  <a:gd name="connsiteX7" fmla="*/ 194366 w 320511"/>
                  <a:gd name="connsiteY7" fmla="*/ 198871 h 342393"/>
                  <a:gd name="connsiteX8" fmla="*/ 194366 w 320511"/>
                  <a:gd name="connsiteY8" fmla="*/ 342393 h 342393"/>
                  <a:gd name="connsiteX9" fmla="*/ 125501 w 320511"/>
                  <a:gd name="connsiteY9" fmla="*/ 342393 h 342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0511" h="342393">
                    <a:moveTo>
                      <a:pt x="125501" y="342393"/>
                    </a:moveTo>
                    <a:lnTo>
                      <a:pt x="125501" y="198227"/>
                    </a:lnTo>
                    <a:lnTo>
                      <a:pt x="0" y="0"/>
                    </a:lnTo>
                    <a:lnTo>
                      <a:pt x="81093" y="0"/>
                    </a:lnTo>
                    <a:lnTo>
                      <a:pt x="161542" y="135799"/>
                    </a:lnTo>
                    <a:lnTo>
                      <a:pt x="240705" y="0"/>
                    </a:lnTo>
                    <a:lnTo>
                      <a:pt x="320511" y="0"/>
                    </a:lnTo>
                    <a:lnTo>
                      <a:pt x="194366" y="198871"/>
                    </a:lnTo>
                    <a:lnTo>
                      <a:pt x="194366" y="342393"/>
                    </a:lnTo>
                    <a:lnTo>
                      <a:pt x="125501" y="342393"/>
                    </a:lnTo>
                    <a:close/>
                  </a:path>
                </a:pathLst>
              </a:custGeom>
              <a:solidFill>
                <a:srgbClr val="A53D38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18" name="Freeform: Shape 1317">
              <a:extLst>
                <a:ext uri="{FF2B5EF4-FFF2-40B4-BE49-F238E27FC236}">
                  <a16:creationId xmlns:a16="http://schemas.microsoft.com/office/drawing/2014/main" id="{F819536E-BD60-4A07-B8C6-9083D7E65E2C}"/>
                </a:ext>
              </a:extLst>
            </p:cNvPr>
            <p:cNvSpPr/>
            <p:nvPr/>
          </p:nvSpPr>
          <p:spPr>
            <a:xfrm rot="5400000">
              <a:off x="11596031" y="3198766"/>
              <a:ext cx="148027" cy="770384"/>
            </a:xfrm>
            <a:custGeom>
              <a:avLst/>
              <a:gdLst>
                <a:gd name="connsiteX0" fmla="*/ 0 w 148027"/>
                <a:gd name="connsiteY0" fmla="*/ 0 h 770384"/>
                <a:gd name="connsiteX1" fmla="*/ 148027 w 148027"/>
                <a:gd name="connsiteY1" fmla="*/ 0 h 770384"/>
                <a:gd name="connsiteX2" fmla="*/ 148027 w 148027"/>
                <a:gd name="connsiteY2" fmla="*/ 770384 h 770384"/>
                <a:gd name="connsiteX3" fmla="*/ 0 w 148027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027" h="770384">
                  <a:moveTo>
                    <a:pt x="0" y="0"/>
                  </a:moveTo>
                  <a:lnTo>
                    <a:pt x="148027" y="0"/>
                  </a:lnTo>
                  <a:lnTo>
                    <a:pt x="148027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9" name="Freeform: Shape 1318">
              <a:extLst>
                <a:ext uri="{FF2B5EF4-FFF2-40B4-BE49-F238E27FC236}">
                  <a16:creationId xmlns:a16="http://schemas.microsoft.com/office/drawing/2014/main" id="{D84046A2-A55E-45D9-A093-44556CE53B11}"/>
                </a:ext>
              </a:extLst>
            </p:cNvPr>
            <p:cNvSpPr/>
            <p:nvPr/>
          </p:nvSpPr>
          <p:spPr>
            <a:xfrm rot="5400000">
              <a:off x="11291777" y="3566736"/>
              <a:ext cx="123570" cy="34110"/>
            </a:xfrm>
            <a:custGeom>
              <a:avLst/>
              <a:gdLst>
                <a:gd name="connsiteX0" fmla="*/ 0 w 123570"/>
                <a:gd name="connsiteY0" fmla="*/ 0 h 34110"/>
                <a:gd name="connsiteX1" fmla="*/ 123570 w 123570"/>
                <a:gd name="connsiteY1" fmla="*/ 0 h 34110"/>
                <a:gd name="connsiteX2" fmla="*/ 123570 w 123570"/>
                <a:gd name="connsiteY2" fmla="*/ 34111 h 34110"/>
                <a:gd name="connsiteX3" fmla="*/ 0 w 123570"/>
                <a:gd name="connsiteY3" fmla="*/ 34111 h 34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70" h="34110">
                  <a:moveTo>
                    <a:pt x="0" y="0"/>
                  </a:moveTo>
                  <a:lnTo>
                    <a:pt x="123570" y="0"/>
                  </a:lnTo>
                  <a:lnTo>
                    <a:pt x="123570" y="34111"/>
                  </a:lnTo>
                  <a:lnTo>
                    <a:pt x="0" y="34111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0" name="Freeform: Shape 1319">
              <a:extLst>
                <a:ext uri="{FF2B5EF4-FFF2-40B4-BE49-F238E27FC236}">
                  <a16:creationId xmlns:a16="http://schemas.microsoft.com/office/drawing/2014/main" id="{7083514D-280B-49C4-BEA6-6755B936DBA7}"/>
                </a:ext>
              </a:extLst>
            </p:cNvPr>
            <p:cNvSpPr/>
            <p:nvPr/>
          </p:nvSpPr>
          <p:spPr>
            <a:xfrm rot="5400000">
              <a:off x="11256227" y="3576544"/>
              <a:ext cx="123570" cy="14159"/>
            </a:xfrm>
            <a:custGeom>
              <a:avLst/>
              <a:gdLst>
                <a:gd name="connsiteX0" fmla="*/ 0 w 123570"/>
                <a:gd name="connsiteY0" fmla="*/ 0 h 14159"/>
                <a:gd name="connsiteX1" fmla="*/ 123570 w 123570"/>
                <a:gd name="connsiteY1" fmla="*/ 0 h 14159"/>
                <a:gd name="connsiteX2" fmla="*/ 123570 w 123570"/>
                <a:gd name="connsiteY2" fmla="*/ 14159 h 14159"/>
                <a:gd name="connsiteX3" fmla="*/ 0 w 12357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70" h="14159">
                  <a:moveTo>
                    <a:pt x="0" y="0"/>
                  </a:moveTo>
                  <a:lnTo>
                    <a:pt x="123570" y="0"/>
                  </a:lnTo>
                  <a:lnTo>
                    <a:pt x="123570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1" name="Freeform: Shape 1320">
              <a:extLst>
                <a:ext uri="{FF2B5EF4-FFF2-40B4-BE49-F238E27FC236}">
                  <a16:creationId xmlns:a16="http://schemas.microsoft.com/office/drawing/2014/main" id="{35928376-3757-4C04-A2AE-AA499F23A0DB}"/>
                </a:ext>
              </a:extLst>
            </p:cNvPr>
            <p:cNvSpPr/>
            <p:nvPr/>
          </p:nvSpPr>
          <p:spPr>
            <a:xfrm rot="5400000">
              <a:off x="11674206" y="3050995"/>
              <a:ext cx="148027" cy="770384"/>
            </a:xfrm>
            <a:custGeom>
              <a:avLst/>
              <a:gdLst>
                <a:gd name="connsiteX0" fmla="*/ 0 w 148027"/>
                <a:gd name="connsiteY0" fmla="*/ 0 h 770384"/>
                <a:gd name="connsiteX1" fmla="*/ 148027 w 148027"/>
                <a:gd name="connsiteY1" fmla="*/ 0 h 770384"/>
                <a:gd name="connsiteX2" fmla="*/ 148027 w 148027"/>
                <a:gd name="connsiteY2" fmla="*/ 770384 h 770384"/>
                <a:gd name="connsiteX3" fmla="*/ 0 w 148027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027" h="770384">
                  <a:moveTo>
                    <a:pt x="0" y="0"/>
                  </a:moveTo>
                  <a:lnTo>
                    <a:pt x="148027" y="0"/>
                  </a:lnTo>
                  <a:lnTo>
                    <a:pt x="148027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A53D38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2" name="Freeform: Shape 1321">
              <a:extLst>
                <a:ext uri="{FF2B5EF4-FFF2-40B4-BE49-F238E27FC236}">
                  <a16:creationId xmlns:a16="http://schemas.microsoft.com/office/drawing/2014/main" id="{6F819EDD-E1FC-4EAD-A0D7-7348A0ABE0DF}"/>
                </a:ext>
              </a:extLst>
            </p:cNvPr>
            <p:cNvSpPr/>
            <p:nvPr/>
          </p:nvSpPr>
          <p:spPr>
            <a:xfrm>
              <a:off x="12038479" y="3366005"/>
              <a:ext cx="34753" cy="124213"/>
            </a:xfrm>
            <a:custGeom>
              <a:avLst/>
              <a:gdLst>
                <a:gd name="connsiteX0" fmla="*/ 0 w 34753"/>
                <a:gd name="connsiteY0" fmla="*/ 106837 h 124213"/>
                <a:gd name="connsiteX1" fmla="*/ 0 w 34753"/>
                <a:gd name="connsiteY1" fmla="*/ 17377 h 124213"/>
                <a:gd name="connsiteX2" fmla="*/ 17377 w 34753"/>
                <a:gd name="connsiteY2" fmla="*/ 0 h 124213"/>
                <a:gd name="connsiteX3" fmla="*/ 17377 w 34753"/>
                <a:gd name="connsiteY3" fmla="*/ 0 h 124213"/>
                <a:gd name="connsiteX4" fmla="*/ 34754 w 34753"/>
                <a:gd name="connsiteY4" fmla="*/ 17377 h 124213"/>
                <a:gd name="connsiteX5" fmla="*/ 34754 w 34753"/>
                <a:gd name="connsiteY5" fmla="*/ 106837 h 124213"/>
                <a:gd name="connsiteX6" fmla="*/ 17377 w 34753"/>
                <a:gd name="connsiteY6" fmla="*/ 124214 h 124213"/>
                <a:gd name="connsiteX7" fmla="*/ 17377 w 34753"/>
                <a:gd name="connsiteY7" fmla="*/ 124214 h 124213"/>
                <a:gd name="connsiteX8" fmla="*/ 0 w 34753"/>
                <a:gd name="connsiteY8" fmla="*/ 106837 h 124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53" h="124213">
                  <a:moveTo>
                    <a:pt x="0" y="106837"/>
                  </a:moveTo>
                  <a:lnTo>
                    <a:pt x="0" y="17377"/>
                  </a:lnTo>
                  <a:cubicBezTo>
                    <a:pt x="0" y="7723"/>
                    <a:pt x="7723" y="0"/>
                    <a:pt x="17377" y="0"/>
                  </a:cubicBezTo>
                  <a:lnTo>
                    <a:pt x="17377" y="0"/>
                  </a:lnTo>
                  <a:cubicBezTo>
                    <a:pt x="27031" y="0"/>
                    <a:pt x="34754" y="7723"/>
                    <a:pt x="34754" y="17377"/>
                  </a:cubicBezTo>
                  <a:lnTo>
                    <a:pt x="34754" y="106837"/>
                  </a:lnTo>
                  <a:cubicBezTo>
                    <a:pt x="34754" y="116491"/>
                    <a:pt x="27031" y="124214"/>
                    <a:pt x="17377" y="124214"/>
                  </a:cubicBezTo>
                  <a:lnTo>
                    <a:pt x="17377" y="124214"/>
                  </a:lnTo>
                  <a:cubicBezTo>
                    <a:pt x="7079" y="124214"/>
                    <a:pt x="0" y="116491"/>
                    <a:pt x="0" y="106837"/>
                  </a:cubicBez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3" name="Freeform: Shape 1322">
              <a:extLst>
                <a:ext uri="{FF2B5EF4-FFF2-40B4-BE49-F238E27FC236}">
                  <a16:creationId xmlns:a16="http://schemas.microsoft.com/office/drawing/2014/main" id="{E4E43667-0EBC-4057-A853-8222E5BD9800}"/>
                </a:ext>
              </a:extLst>
            </p:cNvPr>
            <p:cNvSpPr/>
            <p:nvPr/>
          </p:nvSpPr>
          <p:spPr>
            <a:xfrm rot="5400000">
              <a:off x="11957408" y="3420965"/>
              <a:ext cx="123570" cy="14159"/>
            </a:xfrm>
            <a:custGeom>
              <a:avLst/>
              <a:gdLst>
                <a:gd name="connsiteX0" fmla="*/ 0 w 123570"/>
                <a:gd name="connsiteY0" fmla="*/ 0 h 14159"/>
                <a:gd name="connsiteX1" fmla="*/ 123570 w 123570"/>
                <a:gd name="connsiteY1" fmla="*/ 0 h 14159"/>
                <a:gd name="connsiteX2" fmla="*/ 123570 w 123570"/>
                <a:gd name="connsiteY2" fmla="*/ 14159 h 14159"/>
                <a:gd name="connsiteX3" fmla="*/ 0 w 12357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70" h="14159">
                  <a:moveTo>
                    <a:pt x="0" y="0"/>
                  </a:moveTo>
                  <a:lnTo>
                    <a:pt x="123570" y="0"/>
                  </a:lnTo>
                  <a:lnTo>
                    <a:pt x="123570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4" name="Freeform: Shape 1323">
              <a:extLst>
                <a:ext uri="{FF2B5EF4-FFF2-40B4-BE49-F238E27FC236}">
                  <a16:creationId xmlns:a16="http://schemas.microsoft.com/office/drawing/2014/main" id="{F64A2397-A1A9-405F-BC62-1E1C370165DC}"/>
                </a:ext>
              </a:extLst>
            </p:cNvPr>
            <p:cNvSpPr/>
            <p:nvPr/>
          </p:nvSpPr>
          <p:spPr>
            <a:xfrm rot="5400000">
              <a:off x="12029496" y="3420958"/>
              <a:ext cx="123570" cy="14159"/>
            </a:xfrm>
            <a:custGeom>
              <a:avLst/>
              <a:gdLst>
                <a:gd name="connsiteX0" fmla="*/ 0 w 123570"/>
                <a:gd name="connsiteY0" fmla="*/ 0 h 14159"/>
                <a:gd name="connsiteX1" fmla="*/ 123570 w 123570"/>
                <a:gd name="connsiteY1" fmla="*/ 0 h 14159"/>
                <a:gd name="connsiteX2" fmla="*/ 123570 w 123570"/>
                <a:gd name="connsiteY2" fmla="*/ 14159 h 14159"/>
                <a:gd name="connsiteX3" fmla="*/ 0 w 123570"/>
                <a:gd name="connsiteY3" fmla="*/ 14159 h 14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570" h="14159">
                  <a:moveTo>
                    <a:pt x="0" y="0"/>
                  </a:moveTo>
                  <a:lnTo>
                    <a:pt x="123570" y="0"/>
                  </a:lnTo>
                  <a:lnTo>
                    <a:pt x="123570" y="14159"/>
                  </a:lnTo>
                  <a:lnTo>
                    <a:pt x="0" y="14159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5" name="Freeform: Shape 1324">
              <a:extLst>
                <a:ext uri="{FF2B5EF4-FFF2-40B4-BE49-F238E27FC236}">
                  <a16:creationId xmlns:a16="http://schemas.microsoft.com/office/drawing/2014/main" id="{0D3BFCC0-0128-43BC-832E-7E173930531B}"/>
                </a:ext>
              </a:extLst>
            </p:cNvPr>
            <p:cNvSpPr/>
            <p:nvPr/>
          </p:nvSpPr>
          <p:spPr>
            <a:xfrm rot="5400000">
              <a:off x="11530345" y="2903218"/>
              <a:ext cx="148027" cy="770384"/>
            </a:xfrm>
            <a:custGeom>
              <a:avLst/>
              <a:gdLst>
                <a:gd name="connsiteX0" fmla="*/ 0 w 148027"/>
                <a:gd name="connsiteY0" fmla="*/ 0 h 770384"/>
                <a:gd name="connsiteX1" fmla="*/ 148027 w 148027"/>
                <a:gd name="connsiteY1" fmla="*/ 0 h 770384"/>
                <a:gd name="connsiteX2" fmla="*/ 148027 w 148027"/>
                <a:gd name="connsiteY2" fmla="*/ 770384 h 770384"/>
                <a:gd name="connsiteX3" fmla="*/ 0 w 148027"/>
                <a:gd name="connsiteY3" fmla="*/ 770384 h 77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027" h="770384">
                  <a:moveTo>
                    <a:pt x="0" y="0"/>
                  </a:moveTo>
                  <a:lnTo>
                    <a:pt x="148027" y="0"/>
                  </a:lnTo>
                  <a:lnTo>
                    <a:pt x="148027" y="770384"/>
                  </a:lnTo>
                  <a:lnTo>
                    <a:pt x="0" y="770384"/>
                  </a:lnTo>
                  <a:close/>
                </a:path>
              </a:pathLst>
            </a:custGeom>
            <a:solidFill>
              <a:srgbClr val="35488B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6" name="Freeform: Shape 1325">
              <a:extLst>
                <a:ext uri="{FF2B5EF4-FFF2-40B4-BE49-F238E27FC236}">
                  <a16:creationId xmlns:a16="http://schemas.microsoft.com/office/drawing/2014/main" id="{C213F36A-71FF-4928-BAF7-CC376D317013}"/>
                </a:ext>
              </a:extLst>
            </p:cNvPr>
            <p:cNvSpPr/>
            <p:nvPr/>
          </p:nvSpPr>
          <p:spPr>
            <a:xfrm>
              <a:off x="11244926" y="3226344"/>
              <a:ext cx="299915" cy="123570"/>
            </a:xfrm>
            <a:custGeom>
              <a:avLst/>
              <a:gdLst>
                <a:gd name="connsiteX0" fmla="*/ 0 w 299915"/>
                <a:gd name="connsiteY0" fmla="*/ 123570 h 123570"/>
                <a:gd name="connsiteX1" fmla="*/ 0 w 299915"/>
                <a:gd name="connsiteY1" fmla="*/ 0 h 123570"/>
                <a:gd name="connsiteX2" fmla="*/ 238130 w 299915"/>
                <a:gd name="connsiteY2" fmla="*/ 0 h 123570"/>
                <a:gd name="connsiteX3" fmla="*/ 299916 w 299915"/>
                <a:gd name="connsiteY3" fmla="*/ 61785 h 123570"/>
                <a:gd name="connsiteX4" fmla="*/ 299916 w 299915"/>
                <a:gd name="connsiteY4" fmla="*/ 61785 h 123570"/>
                <a:gd name="connsiteX5" fmla="*/ 238130 w 299915"/>
                <a:gd name="connsiteY5" fmla="*/ 123570 h 123570"/>
                <a:gd name="connsiteX6" fmla="*/ 0 w 299915"/>
                <a:gd name="connsiteY6" fmla="*/ 123570 h 123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915" h="123570">
                  <a:moveTo>
                    <a:pt x="0" y="123570"/>
                  </a:moveTo>
                  <a:lnTo>
                    <a:pt x="0" y="0"/>
                  </a:lnTo>
                  <a:lnTo>
                    <a:pt x="238130" y="0"/>
                  </a:lnTo>
                  <a:cubicBezTo>
                    <a:pt x="272241" y="0"/>
                    <a:pt x="299916" y="27675"/>
                    <a:pt x="299916" y="61785"/>
                  </a:cubicBezTo>
                  <a:lnTo>
                    <a:pt x="299916" y="61785"/>
                  </a:lnTo>
                  <a:cubicBezTo>
                    <a:pt x="299916" y="95896"/>
                    <a:pt x="272241" y="123570"/>
                    <a:pt x="238130" y="123570"/>
                  </a:cubicBezTo>
                  <a:lnTo>
                    <a:pt x="0" y="123570"/>
                  </a:lnTo>
                  <a:close/>
                </a:path>
              </a:pathLst>
            </a:custGeom>
            <a:solidFill>
              <a:srgbClr val="F1A34F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27" name="-">
            <a:extLst>
              <a:ext uri="{FF2B5EF4-FFF2-40B4-BE49-F238E27FC236}">
                <a16:creationId xmlns:a16="http://schemas.microsoft.com/office/drawing/2014/main" id="{AB3B922A-B394-4568-9B22-236DA3E655B8}"/>
              </a:ext>
            </a:extLst>
          </p:cNvPr>
          <p:cNvGrpSpPr/>
          <p:nvPr/>
        </p:nvGrpSpPr>
        <p:grpSpPr>
          <a:xfrm>
            <a:off x="11412747" y="3836473"/>
            <a:ext cx="1771175" cy="2248723"/>
            <a:chOff x="11413547" y="3646612"/>
            <a:chExt cx="1771175" cy="2248723"/>
          </a:xfrm>
        </p:grpSpPr>
        <p:grpSp>
          <p:nvGrpSpPr>
            <p:cNvPr id="1328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2339038" y="4343627"/>
              <a:ext cx="845684" cy="1157185"/>
              <a:chOff x="12339038" y="4343627"/>
              <a:chExt cx="845684" cy="1157185"/>
            </a:xfrm>
          </p:grpSpPr>
          <p:sp>
            <p:nvSpPr>
              <p:cNvPr id="1329" name="Freeform: Shape 1328">
                <a:extLst>
                  <a:ext uri="{FF2B5EF4-FFF2-40B4-BE49-F238E27FC236}">
                    <a16:creationId xmlns:a16="http://schemas.microsoft.com/office/drawing/2014/main" id="{B8D76AA1-10CE-4E0D-B50D-C1E49D21DB4C}"/>
                  </a:ext>
                </a:extLst>
              </p:cNvPr>
              <p:cNvSpPr/>
              <p:nvPr/>
            </p:nvSpPr>
            <p:spPr>
              <a:xfrm>
                <a:off x="12362851" y="4669608"/>
                <a:ext cx="497667" cy="831204"/>
              </a:xfrm>
              <a:custGeom>
                <a:avLst/>
                <a:gdLst>
                  <a:gd name="connsiteX0" fmla="*/ 494925 w 497667"/>
                  <a:gd name="connsiteY0" fmla="*/ 965 h 831204"/>
                  <a:gd name="connsiteX1" fmla="*/ 488489 w 497667"/>
                  <a:gd name="connsiteY1" fmla="*/ 965 h 831204"/>
                  <a:gd name="connsiteX2" fmla="*/ 154463 w 497667"/>
                  <a:gd name="connsiteY2" fmla="*/ 327912 h 831204"/>
                  <a:gd name="connsiteX3" fmla="*/ 46983 w 497667"/>
                  <a:gd name="connsiteY3" fmla="*/ 524209 h 831204"/>
                  <a:gd name="connsiteX4" fmla="*/ 0 w 497667"/>
                  <a:gd name="connsiteY4" fmla="*/ 831204 h 831204"/>
                  <a:gd name="connsiteX5" fmla="*/ 12872 w 497667"/>
                  <a:gd name="connsiteY5" fmla="*/ 831204 h 831204"/>
                  <a:gd name="connsiteX6" fmla="*/ 58568 w 497667"/>
                  <a:gd name="connsiteY6" fmla="*/ 530001 h 831204"/>
                  <a:gd name="connsiteX7" fmla="*/ 211743 w 497667"/>
                  <a:gd name="connsiteY7" fmla="*/ 271276 h 831204"/>
                  <a:gd name="connsiteX8" fmla="*/ 494282 w 497667"/>
                  <a:gd name="connsiteY8" fmla="*/ 13194 h 831204"/>
                  <a:gd name="connsiteX9" fmla="*/ 497500 w 497667"/>
                  <a:gd name="connsiteY9" fmla="*/ 7401 h 831204"/>
                  <a:gd name="connsiteX10" fmla="*/ 494925 w 497667"/>
                  <a:gd name="connsiteY10" fmla="*/ 965 h 83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7667" h="831204">
                    <a:moveTo>
                      <a:pt x="494925" y="965"/>
                    </a:moveTo>
                    <a:cubicBezTo>
                      <a:pt x="492995" y="-322"/>
                      <a:pt x="490420" y="-322"/>
                      <a:pt x="488489" y="965"/>
                    </a:cubicBezTo>
                    <a:cubicBezTo>
                      <a:pt x="363632" y="77553"/>
                      <a:pt x="247784" y="190826"/>
                      <a:pt x="154463" y="327912"/>
                    </a:cubicBezTo>
                    <a:cubicBezTo>
                      <a:pt x="110056" y="392915"/>
                      <a:pt x="74014" y="458562"/>
                      <a:pt x="46983" y="524209"/>
                    </a:cubicBezTo>
                    <a:cubicBezTo>
                      <a:pt x="27031" y="573122"/>
                      <a:pt x="2575" y="710852"/>
                      <a:pt x="0" y="831204"/>
                    </a:cubicBezTo>
                    <a:lnTo>
                      <a:pt x="12872" y="831204"/>
                    </a:lnTo>
                    <a:cubicBezTo>
                      <a:pt x="16734" y="724367"/>
                      <a:pt x="39260" y="576340"/>
                      <a:pt x="58568" y="530001"/>
                    </a:cubicBezTo>
                    <a:cubicBezTo>
                      <a:pt x="93966" y="443116"/>
                      <a:pt x="145453" y="356874"/>
                      <a:pt x="211743" y="271276"/>
                    </a:cubicBezTo>
                    <a:cubicBezTo>
                      <a:pt x="295411" y="163795"/>
                      <a:pt x="390663" y="76910"/>
                      <a:pt x="494282" y="13194"/>
                    </a:cubicBezTo>
                    <a:cubicBezTo>
                      <a:pt x="496213" y="11907"/>
                      <a:pt x="497500" y="9976"/>
                      <a:pt x="497500" y="7401"/>
                    </a:cubicBezTo>
                    <a:cubicBezTo>
                      <a:pt x="498143" y="4183"/>
                      <a:pt x="496856" y="2253"/>
                      <a:pt x="494925" y="965"/>
                    </a:cubicBez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0" name="Freeform: Shape 1329">
                <a:extLst>
                  <a:ext uri="{FF2B5EF4-FFF2-40B4-BE49-F238E27FC236}">
                    <a16:creationId xmlns:a16="http://schemas.microsoft.com/office/drawing/2014/main" id="{90410202-C9BB-4CD0-BD88-D2CB9338F568}"/>
                  </a:ext>
                </a:extLst>
              </p:cNvPr>
              <p:cNvSpPr/>
              <p:nvPr/>
            </p:nvSpPr>
            <p:spPr>
              <a:xfrm>
                <a:off x="12841043" y="4427294"/>
                <a:ext cx="330164" cy="257438"/>
              </a:xfrm>
              <a:custGeom>
                <a:avLst/>
                <a:gdLst>
                  <a:gd name="connsiteX0" fmla="*/ 0 w 330164"/>
                  <a:gd name="connsiteY0" fmla="*/ 257438 h 257438"/>
                  <a:gd name="connsiteX1" fmla="*/ 330165 w 330164"/>
                  <a:gd name="connsiteY1" fmla="*/ 0 h 257438"/>
                  <a:gd name="connsiteX2" fmla="*/ 0 w 330164"/>
                  <a:gd name="connsiteY2" fmla="*/ 257438 h 257438"/>
                  <a:gd name="connsiteX3" fmla="*/ 0 w 330164"/>
                  <a:gd name="connsiteY3" fmla="*/ 257438 h 2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0164" h="257438">
                    <a:moveTo>
                      <a:pt x="0" y="257438"/>
                    </a:moveTo>
                    <a:cubicBezTo>
                      <a:pt x="43765" y="98470"/>
                      <a:pt x="203376" y="72082"/>
                      <a:pt x="330165" y="0"/>
                    </a:cubicBezTo>
                    <a:cubicBezTo>
                      <a:pt x="261301" y="105549"/>
                      <a:pt x="135799" y="238774"/>
                      <a:pt x="0" y="257438"/>
                    </a:cubicBezTo>
                    <a:lnTo>
                      <a:pt x="0" y="257438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1" name="Freeform: Shape 1330">
                <a:extLst>
                  <a:ext uri="{FF2B5EF4-FFF2-40B4-BE49-F238E27FC236}">
                    <a16:creationId xmlns:a16="http://schemas.microsoft.com/office/drawing/2014/main" id="{C4F0A334-7902-4EBC-8FCF-2D3BCF2AE809}"/>
                  </a:ext>
                </a:extLst>
              </p:cNvPr>
              <p:cNvSpPr/>
              <p:nvPr/>
            </p:nvSpPr>
            <p:spPr>
              <a:xfrm>
                <a:off x="12648006" y="4343627"/>
                <a:ext cx="149867" cy="498786"/>
              </a:xfrm>
              <a:custGeom>
                <a:avLst/>
                <a:gdLst>
                  <a:gd name="connsiteX0" fmla="*/ 2533 w 149867"/>
                  <a:gd name="connsiteY0" fmla="*/ 498787 h 498786"/>
                  <a:gd name="connsiteX1" fmla="*/ 19266 w 149867"/>
                  <a:gd name="connsiteY1" fmla="*/ 247784 h 498786"/>
                  <a:gd name="connsiteX2" fmla="*/ 131896 w 149867"/>
                  <a:gd name="connsiteY2" fmla="*/ 0 h 498786"/>
                  <a:gd name="connsiteX3" fmla="*/ 131896 w 149867"/>
                  <a:gd name="connsiteY3" fmla="*/ 0 h 498786"/>
                  <a:gd name="connsiteX4" fmla="*/ 131896 w 149867"/>
                  <a:gd name="connsiteY4" fmla="*/ 0 h 498786"/>
                  <a:gd name="connsiteX5" fmla="*/ 149272 w 149867"/>
                  <a:gd name="connsiteY5" fmla="*/ 115847 h 498786"/>
                  <a:gd name="connsiteX6" fmla="*/ 129321 w 149867"/>
                  <a:gd name="connsiteY6" fmla="*/ 252933 h 498786"/>
                  <a:gd name="connsiteX7" fmla="*/ 38574 w 149867"/>
                  <a:gd name="connsiteY7" fmla="*/ 441507 h 498786"/>
                  <a:gd name="connsiteX8" fmla="*/ 2533 w 149867"/>
                  <a:gd name="connsiteY8" fmla="*/ 498787 h 49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9867" h="498786">
                    <a:moveTo>
                      <a:pt x="2533" y="498787"/>
                    </a:moveTo>
                    <a:cubicBezTo>
                      <a:pt x="-1328" y="410614"/>
                      <a:pt x="-3903" y="337244"/>
                      <a:pt x="19266" y="247784"/>
                    </a:cubicBezTo>
                    <a:cubicBezTo>
                      <a:pt x="42436" y="160255"/>
                      <a:pt x="79121" y="74014"/>
                      <a:pt x="131896" y="0"/>
                    </a:cubicBezTo>
                    <a:lnTo>
                      <a:pt x="131896" y="0"/>
                    </a:lnTo>
                    <a:lnTo>
                      <a:pt x="131896" y="0"/>
                    </a:lnTo>
                    <a:cubicBezTo>
                      <a:pt x="128678" y="35398"/>
                      <a:pt x="147342" y="79162"/>
                      <a:pt x="149272" y="115847"/>
                    </a:cubicBezTo>
                    <a:cubicBezTo>
                      <a:pt x="152490" y="162830"/>
                      <a:pt x="142193" y="207881"/>
                      <a:pt x="129321" y="252933"/>
                    </a:cubicBezTo>
                    <a:cubicBezTo>
                      <a:pt x="109370" y="321798"/>
                      <a:pt x="81695" y="384226"/>
                      <a:pt x="38574" y="441507"/>
                    </a:cubicBezTo>
                    <a:lnTo>
                      <a:pt x="2533" y="498787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2" name="Freeform: Shape 1331">
                <a:extLst>
                  <a:ext uri="{FF2B5EF4-FFF2-40B4-BE49-F238E27FC236}">
                    <a16:creationId xmlns:a16="http://schemas.microsoft.com/office/drawing/2014/main" id="{BC2323BC-6E8C-4565-96B6-A8DADC426678}"/>
                  </a:ext>
                </a:extLst>
              </p:cNvPr>
              <p:cNvSpPr/>
              <p:nvPr/>
            </p:nvSpPr>
            <p:spPr>
              <a:xfrm>
                <a:off x="12770248" y="4717975"/>
                <a:ext cx="414475" cy="65758"/>
              </a:xfrm>
              <a:custGeom>
                <a:avLst/>
                <a:gdLst>
                  <a:gd name="connsiteX0" fmla="*/ 0 w 414475"/>
                  <a:gd name="connsiteY0" fmla="*/ 18245 h 65758"/>
                  <a:gd name="connsiteX1" fmla="*/ 414475 w 414475"/>
                  <a:gd name="connsiteY1" fmla="*/ 22106 h 65758"/>
                  <a:gd name="connsiteX2" fmla="*/ 95896 w 414475"/>
                  <a:gd name="connsiteY2" fmla="*/ 4729 h 65758"/>
                  <a:gd name="connsiteX3" fmla="*/ 0 w 414475"/>
                  <a:gd name="connsiteY3" fmla="*/ 18245 h 6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4475" h="65758">
                    <a:moveTo>
                      <a:pt x="0" y="18245"/>
                    </a:moveTo>
                    <a:cubicBezTo>
                      <a:pt x="107480" y="107061"/>
                      <a:pt x="300559" y="49138"/>
                      <a:pt x="414475" y="22106"/>
                    </a:cubicBezTo>
                    <a:cubicBezTo>
                      <a:pt x="321154" y="-6855"/>
                      <a:pt x="191792" y="-1063"/>
                      <a:pt x="95896" y="4729"/>
                    </a:cubicBezTo>
                    <a:lnTo>
                      <a:pt x="0" y="18245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3" name="Freeform: Shape 1332">
                <a:extLst>
                  <a:ext uri="{FF2B5EF4-FFF2-40B4-BE49-F238E27FC236}">
                    <a16:creationId xmlns:a16="http://schemas.microsoft.com/office/drawing/2014/main" id="{B3F20A82-78C0-4BE3-9C02-4DB088E2F4E1}"/>
                  </a:ext>
                </a:extLst>
              </p:cNvPr>
              <p:cNvSpPr/>
              <p:nvPr/>
            </p:nvSpPr>
            <p:spPr>
              <a:xfrm>
                <a:off x="12614498" y="4884891"/>
                <a:ext cx="431852" cy="123085"/>
              </a:xfrm>
              <a:custGeom>
                <a:avLst/>
                <a:gdLst>
                  <a:gd name="connsiteX0" fmla="*/ 0 w 431852"/>
                  <a:gd name="connsiteY0" fmla="*/ 0 h 123085"/>
                  <a:gd name="connsiteX1" fmla="*/ 431853 w 431852"/>
                  <a:gd name="connsiteY1" fmla="*/ 93321 h 123085"/>
                  <a:gd name="connsiteX2" fmla="*/ 310213 w 431852"/>
                  <a:gd name="connsiteY2" fmla="*/ 38616 h 123085"/>
                  <a:gd name="connsiteX3" fmla="*/ 146739 w 431852"/>
                  <a:gd name="connsiteY3" fmla="*/ 1287 h 123085"/>
                  <a:gd name="connsiteX4" fmla="*/ 0 w 431852"/>
                  <a:gd name="connsiteY4" fmla="*/ 0 h 1230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52" h="123085">
                    <a:moveTo>
                      <a:pt x="0" y="0"/>
                    </a:moveTo>
                    <a:cubicBezTo>
                      <a:pt x="99113" y="117778"/>
                      <a:pt x="288330" y="155750"/>
                      <a:pt x="431853" y="93321"/>
                    </a:cubicBezTo>
                    <a:cubicBezTo>
                      <a:pt x="431853" y="93321"/>
                      <a:pt x="345611" y="56636"/>
                      <a:pt x="310213" y="38616"/>
                    </a:cubicBezTo>
                    <a:cubicBezTo>
                      <a:pt x="258725" y="16733"/>
                      <a:pt x="202088" y="2575"/>
                      <a:pt x="146739" y="1287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4" name="Freeform: Shape 1333">
                <a:extLst>
                  <a:ext uri="{FF2B5EF4-FFF2-40B4-BE49-F238E27FC236}">
                    <a16:creationId xmlns:a16="http://schemas.microsoft.com/office/drawing/2014/main" id="{8FF061E8-B2EF-426B-A214-BD5099E57BF9}"/>
                  </a:ext>
                </a:extLst>
              </p:cNvPr>
              <p:cNvSpPr/>
              <p:nvPr/>
            </p:nvSpPr>
            <p:spPr>
              <a:xfrm>
                <a:off x="12516407" y="4594629"/>
                <a:ext cx="76582" cy="326302"/>
              </a:xfrm>
              <a:custGeom>
                <a:avLst/>
                <a:gdLst>
                  <a:gd name="connsiteX0" fmla="*/ 65911 w 76582"/>
                  <a:gd name="connsiteY0" fmla="*/ 326303 h 326302"/>
                  <a:gd name="connsiteX1" fmla="*/ 15067 w 76582"/>
                  <a:gd name="connsiteY1" fmla="*/ 0 h 326302"/>
                  <a:gd name="connsiteX2" fmla="*/ 55613 w 76582"/>
                  <a:gd name="connsiteY2" fmla="*/ 117778 h 326302"/>
                  <a:gd name="connsiteX3" fmla="*/ 72991 w 76582"/>
                  <a:gd name="connsiteY3" fmla="*/ 292192 h 326302"/>
                  <a:gd name="connsiteX4" fmla="*/ 65911 w 76582"/>
                  <a:gd name="connsiteY4" fmla="*/ 326303 h 326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582" h="326302">
                    <a:moveTo>
                      <a:pt x="65911" y="326303"/>
                    </a:moveTo>
                    <a:cubicBezTo>
                      <a:pt x="4770" y="245853"/>
                      <a:pt x="-17756" y="97183"/>
                      <a:pt x="15067" y="0"/>
                    </a:cubicBezTo>
                    <a:cubicBezTo>
                      <a:pt x="37593" y="30893"/>
                      <a:pt x="44672" y="81093"/>
                      <a:pt x="55613" y="117778"/>
                    </a:cubicBezTo>
                    <a:cubicBezTo>
                      <a:pt x="74921" y="176345"/>
                      <a:pt x="81357" y="229120"/>
                      <a:pt x="72991" y="292192"/>
                    </a:cubicBezTo>
                    <a:lnTo>
                      <a:pt x="65911" y="326303"/>
                    </a:ln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5" name="Freeform: Shape 1334">
                <a:extLst>
                  <a:ext uri="{FF2B5EF4-FFF2-40B4-BE49-F238E27FC236}">
                    <a16:creationId xmlns:a16="http://schemas.microsoft.com/office/drawing/2014/main" id="{8A224C37-2B25-4ECC-9076-F51D06D749CB}"/>
                  </a:ext>
                </a:extLst>
              </p:cNvPr>
              <p:cNvSpPr/>
              <p:nvPr/>
            </p:nvSpPr>
            <p:spPr>
              <a:xfrm>
                <a:off x="12541128" y="4968746"/>
                <a:ext cx="254863" cy="71176"/>
              </a:xfrm>
              <a:custGeom>
                <a:avLst/>
                <a:gdLst>
                  <a:gd name="connsiteX0" fmla="*/ 0 w 254863"/>
                  <a:gd name="connsiteY0" fmla="*/ 6892 h 71176"/>
                  <a:gd name="connsiteX1" fmla="*/ 254864 w 254863"/>
                  <a:gd name="connsiteY1" fmla="*/ 57093 h 71176"/>
                  <a:gd name="connsiteX2" fmla="*/ 155106 w 254863"/>
                  <a:gd name="connsiteY2" fmla="*/ 12041 h 71176"/>
                  <a:gd name="connsiteX3" fmla="*/ 57924 w 254863"/>
                  <a:gd name="connsiteY3" fmla="*/ 1743 h 71176"/>
                  <a:gd name="connsiteX4" fmla="*/ 0 w 254863"/>
                  <a:gd name="connsiteY4" fmla="*/ 6892 h 71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4863" h="71176">
                    <a:moveTo>
                      <a:pt x="0" y="6892"/>
                    </a:moveTo>
                    <a:cubicBezTo>
                      <a:pt x="70796" y="79619"/>
                      <a:pt x="157681" y="81549"/>
                      <a:pt x="254864" y="57093"/>
                    </a:cubicBezTo>
                    <a:cubicBezTo>
                      <a:pt x="254864" y="57093"/>
                      <a:pt x="186643" y="21695"/>
                      <a:pt x="155106" y="12041"/>
                    </a:cubicBezTo>
                    <a:cubicBezTo>
                      <a:pt x="125501" y="1743"/>
                      <a:pt x="90103" y="-2762"/>
                      <a:pt x="57924" y="1743"/>
                    </a:cubicBezTo>
                    <a:lnTo>
                      <a:pt x="0" y="6892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6" name="Freeform: Shape 1335">
                <a:extLst>
                  <a:ext uri="{FF2B5EF4-FFF2-40B4-BE49-F238E27FC236}">
                    <a16:creationId xmlns:a16="http://schemas.microsoft.com/office/drawing/2014/main" id="{FC47AE30-FBE4-4A88-AD85-3A29EAA7B2D0}"/>
                  </a:ext>
                </a:extLst>
              </p:cNvPr>
              <p:cNvSpPr/>
              <p:nvPr/>
            </p:nvSpPr>
            <p:spPr>
              <a:xfrm>
                <a:off x="12485557" y="5056731"/>
                <a:ext cx="76165" cy="122926"/>
              </a:xfrm>
              <a:custGeom>
                <a:avLst/>
                <a:gdLst>
                  <a:gd name="connsiteX0" fmla="*/ 221 w 76165"/>
                  <a:gd name="connsiteY0" fmla="*/ 0 h 122926"/>
                  <a:gd name="connsiteX1" fmla="*/ 76165 w 76165"/>
                  <a:gd name="connsiteY1" fmla="*/ 122927 h 122926"/>
                  <a:gd name="connsiteX2" fmla="*/ 56857 w 76165"/>
                  <a:gd name="connsiteY2" fmla="*/ 65003 h 122926"/>
                  <a:gd name="connsiteX3" fmla="*/ 24678 w 76165"/>
                  <a:gd name="connsiteY3" fmla="*/ 21239 h 122926"/>
                  <a:gd name="connsiteX4" fmla="*/ 221 w 76165"/>
                  <a:gd name="connsiteY4" fmla="*/ 0 h 12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165" h="122926">
                    <a:moveTo>
                      <a:pt x="221" y="0"/>
                    </a:moveTo>
                    <a:cubicBezTo>
                      <a:pt x="-2997" y="55993"/>
                      <a:pt x="29183" y="92678"/>
                      <a:pt x="76165" y="122927"/>
                    </a:cubicBezTo>
                    <a:cubicBezTo>
                      <a:pt x="76165" y="122927"/>
                      <a:pt x="65224" y="81737"/>
                      <a:pt x="56857" y="65003"/>
                    </a:cubicBezTo>
                    <a:cubicBezTo>
                      <a:pt x="49778" y="48913"/>
                      <a:pt x="38193" y="32823"/>
                      <a:pt x="24678" y="21239"/>
                    </a:cubicBez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7" name="Freeform: Shape 1336">
                <a:extLst>
                  <a:ext uri="{FF2B5EF4-FFF2-40B4-BE49-F238E27FC236}">
                    <a16:creationId xmlns:a16="http://schemas.microsoft.com/office/drawing/2014/main" id="{69D4BDA5-9028-485D-A3D6-CEF9F89A0150}"/>
                  </a:ext>
                </a:extLst>
              </p:cNvPr>
              <p:cNvSpPr/>
              <p:nvPr/>
            </p:nvSpPr>
            <p:spPr>
              <a:xfrm>
                <a:off x="12339038" y="5038093"/>
                <a:ext cx="140947" cy="41214"/>
              </a:xfrm>
              <a:custGeom>
                <a:avLst/>
                <a:gdLst>
                  <a:gd name="connsiteX0" fmla="*/ 140948 w 140947"/>
                  <a:gd name="connsiteY0" fmla="*/ 31510 h 41214"/>
                  <a:gd name="connsiteX1" fmla="*/ 0 w 140947"/>
                  <a:gd name="connsiteY1" fmla="*/ 1904 h 41214"/>
                  <a:gd name="connsiteX2" fmla="*/ 60498 w 140947"/>
                  <a:gd name="connsiteY2" fmla="*/ 617 h 41214"/>
                  <a:gd name="connsiteX3" fmla="*/ 112629 w 140947"/>
                  <a:gd name="connsiteY3" fmla="*/ 16063 h 41214"/>
                  <a:gd name="connsiteX4" fmla="*/ 140948 w 140947"/>
                  <a:gd name="connsiteY4" fmla="*/ 31510 h 41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47" h="41214">
                    <a:moveTo>
                      <a:pt x="140948" y="31510"/>
                    </a:moveTo>
                    <a:cubicBezTo>
                      <a:pt x="89460" y="53392"/>
                      <a:pt x="44408" y="36015"/>
                      <a:pt x="0" y="1904"/>
                    </a:cubicBezTo>
                    <a:cubicBezTo>
                      <a:pt x="0" y="1904"/>
                      <a:pt x="42477" y="-1314"/>
                      <a:pt x="60498" y="617"/>
                    </a:cubicBezTo>
                    <a:cubicBezTo>
                      <a:pt x="77875" y="1904"/>
                      <a:pt x="97183" y="7053"/>
                      <a:pt x="112629" y="16063"/>
                    </a:cubicBezTo>
                    <a:lnTo>
                      <a:pt x="140948" y="31510"/>
                    </a:ln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8" name="Freeform: Shape 1337">
                <a:extLst>
                  <a:ext uri="{FF2B5EF4-FFF2-40B4-BE49-F238E27FC236}">
                    <a16:creationId xmlns:a16="http://schemas.microsoft.com/office/drawing/2014/main" id="{21A75C48-4657-46E5-88F3-014FDAE04724}"/>
                  </a:ext>
                </a:extLst>
              </p:cNvPr>
              <p:cNvSpPr/>
              <p:nvPr/>
            </p:nvSpPr>
            <p:spPr>
              <a:xfrm>
                <a:off x="12681431" y="4802193"/>
                <a:ext cx="389375" cy="68089"/>
              </a:xfrm>
              <a:custGeom>
                <a:avLst/>
                <a:gdLst>
                  <a:gd name="connsiteX0" fmla="*/ 0 w 389375"/>
                  <a:gd name="connsiteY0" fmla="*/ 10615 h 68089"/>
                  <a:gd name="connsiteX1" fmla="*/ 389375 w 389375"/>
                  <a:gd name="connsiteY1" fmla="*/ 50518 h 68089"/>
                  <a:gd name="connsiteX2" fmla="*/ 167979 w 389375"/>
                  <a:gd name="connsiteY2" fmla="*/ 5466 h 68089"/>
                  <a:gd name="connsiteX3" fmla="*/ 0 w 389375"/>
                  <a:gd name="connsiteY3" fmla="*/ 10615 h 68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375" h="68089">
                    <a:moveTo>
                      <a:pt x="0" y="10615"/>
                    </a:moveTo>
                    <a:cubicBezTo>
                      <a:pt x="66291" y="82698"/>
                      <a:pt x="302490" y="75618"/>
                      <a:pt x="389375" y="50518"/>
                    </a:cubicBezTo>
                    <a:cubicBezTo>
                      <a:pt x="389375" y="50518"/>
                      <a:pt x="277390" y="19625"/>
                      <a:pt x="167979" y="5466"/>
                    </a:cubicBezTo>
                    <a:cubicBezTo>
                      <a:pt x="58568" y="-9336"/>
                      <a:pt x="0" y="10615"/>
                      <a:pt x="0" y="10615"/>
                    </a:cubicBez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9" name="Freeform: Shape 1338">
                <a:extLst>
                  <a:ext uri="{FF2B5EF4-FFF2-40B4-BE49-F238E27FC236}">
                    <a16:creationId xmlns:a16="http://schemas.microsoft.com/office/drawing/2014/main" id="{1924A8AC-96CB-431B-809E-3FA58E0D34F4}"/>
                  </a:ext>
                </a:extLst>
              </p:cNvPr>
              <p:cNvSpPr/>
              <p:nvPr/>
            </p:nvSpPr>
            <p:spPr>
              <a:xfrm>
                <a:off x="12790261" y="4388035"/>
                <a:ext cx="106859" cy="330164"/>
              </a:xfrm>
              <a:custGeom>
                <a:avLst/>
                <a:gdLst>
                  <a:gd name="connsiteX0" fmla="*/ 1869 w 106859"/>
                  <a:gd name="connsiteY0" fmla="*/ 330165 h 330164"/>
                  <a:gd name="connsiteX1" fmla="*/ 104201 w 106859"/>
                  <a:gd name="connsiteY1" fmla="*/ 0 h 330164"/>
                  <a:gd name="connsiteX2" fmla="*/ 8305 w 106859"/>
                  <a:gd name="connsiteY2" fmla="*/ 325660 h 330164"/>
                  <a:gd name="connsiteX3" fmla="*/ 1869 w 106859"/>
                  <a:gd name="connsiteY3" fmla="*/ 330165 h 330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6859" h="330164">
                    <a:moveTo>
                      <a:pt x="1869" y="330165"/>
                    </a:moveTo>
                    <a:cubicBezTo>
                      <a:pt x="-11647" y="247784"/>
                      <a:pt x="50782" y="90103"/>
                      <a:pt x="104201" y="0"/>
                    </a:cubicBezTo>
                    <a:cubicBezTo>
                      <a:pt x="116428" y="71439"/>
                      <a:pt x="86823" y="240061"/>
                      <a:pt x="8305" y="325660"/>
                    </a:cubicBezTo>
                    <a:lnTo>
                      <a:pt x="1869" y="330165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0" name="Freeform: Shape 1339">
                <a:extLst>
                  <a:ext uri="{FF2B5EF4-FFF2-40B4-BE49-F238E27FC236}">
                    <a16:creationId xmlns:a16="http://schemas.microsoft.com/office/drawing/2014/main" id="{9B3C2146-25DF-4E24-84FB-83ABD912015E}"/>
                  </a:ext>
                </a:extLst>
              </p:cNvPr>
              <p:cNvSpPr/>
              <p:nvPr/>
            </p:nvSpPr>
            <p:spPr>
              <a:xfrm>
                <a:off x="12420579" y="4689881"/>
                <a:ext cx="87858" cy="341749"/>
              </a:xfrm>
              <a:custGeom>
                <a:avLst/>
                <a:gdLst>
                  <a:gd name="connsiteX0" fmla="*/ 82577 w 87858"/>
                  <a:gd name="connsiteY0" fmla="*/ 341749 h 341749"/>
                  <a:gd name="connsiteX1" fmla="*/ 15643 w 87858"/>
                  <a:gd name="connsiteY1" fmla="*/ 213030 h 341749"/>
                  <a:gd name="connsiteX2" fmla="*/ 3414 w 87858"/>
                  <a:gd name="connsiteY2" fmla="*/ 0 h 341749"/>
                  <a:gd name="connsiteX3" fmla="*/ 85151 w 87858"/>
                  <a:gd name="connsiteY3" fmla="*/ 337244 h 341749"/>
                  <a:gd name="connsiteX4" fmla="*/ 82577 w 87858"/>
                  <a:gd name="connsiteY4" fmla="*/ 341749 h 341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858" h="341749">
                    <a:moveTo>
                      <a:pt x="82577" y="341749"/>
                    </a:moveTo>
                    <a:cubicBezTo>
                      <a:pt x="49110" y="315362"/>
                      <a:pt x="25940" y="261944"/>
                      <a:pt x="15643" y="213030"/>
                    </a:cubicBezTo>
                    <a:cubicBezTo>
                      <a:pt x="196" y="143522"/>
                      <a:pt x="-3665" y="71439"/>
                      <a:pt x="3414" y="0"/>
                    </a:cubicBezTo>
                    <a:cubicBezTo>
                      <a:pt x="60051" y="75944"/>
                      <a:pt x="98667" y="243279"/>
                      <a:pt x="85151" y="337244"/>
                    </a:cubicBezTo>
                    <a:lnTo>
                      <a:pt x="82577" y="341749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1" name="Freeform: Shape 1340">
                <a:extLst>
                  <a:ext uri="{FF2B5EF4-FFF2-40B4-BE49-F238E27FC236}">
                    <a16:creationId xmlns:a16="http://schemas.microsoft.com/office/drawing/2014/main" id="{FA5D044F-4209-4C3E-A5B4-AAF7A71B311B}"/>
                  </a:ext>
                </a:extLst>
              </p:cNvPr>
              <p:cNvSpPr/>
              <p:nvPr/>
            </p:nvSpPr>
            <p:spPr>
              <a:xfrm>
                <a:off x="12498006" y="5039354"/>
                <a:ext cx="320511" cy="83920"/>
              </a:xfrm>
              <a:custGeom>
                <a:avLst/>
                <a:gdLst>
                  <a:gd name="connsiteX0" fmla="*/ 0 w 320511"/>
                  <a:gd name="connsiteY0" fmla="*/ 0 h 83920"/>
                  <a:gd name="connsiteX1" fmla="*/ 320511 w 320511"/>
                  <a:gd name="connsiteY1" fmla="*/ 35398 h 83920"/>
                  <a:gd name="connsiteX2" fmla="*/ 135155 w 320511"/>
                  <a:gd name="connsiteY2" fmla="*/ 8367 h 83920"/>
                  <a:gd name="connsiteX3" fmla="*/ 0 w 320511"/>
                  <a:gd name="connsiteY3" fmla="*/ 0 h 8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0511" h="83920">
                    <a:moveTo>
                      <a:pt x="0" y="0"/>
                    </a:moveTo>
                    <a:cubicBezTo>
                      <a:pt x="85599" y="84311"/>
                      <a:pt x="200159" y="120353"/>
                      <a:pt x="320511" y="35398"/>
                    </a:cubicBezTo>
                    <a:cubicBezTo>
                      <a:pt x="272885" y="29605"/>
                      <a:pt x="199515" y="12872"/>
                      <a:pt x="135155" y="8367"/>
                    </a:cubicBezTo>
                    <a:cubicBezTo>
                      <a:pt x="70796" y="450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2" name="Freeform: Shape 1341">
                <a:extLst>
                  <a:ext uri="{FF2B5EF4-FFF2-40B4-BE49-F238E27FC236}">
                    <a16:creationId xmlns:a16="http://schemas.microsoft.com/office/drawing/2014/main" id="{2A234506-4A0A-456D-A0FB-6C37A01B7D7D}"/>
                  </a:ext>
                </a:extLst>
              </p:cNvPr>
              <p:cNvSpPr/>
              <p:nvPr/>
            </p:nvSpPr>
            <p:spPr>
              <a:xfrm>
                <a:off x="12348049" y="4911922"/>
                <a:ext cx="139659" cy="141591"/>
              </a:xfrm>
              <a:custGeom>
                <a:avLst/>
                <a:gdLst>
                  <a:gd name="connsiteX0" fmla="*/ 139660 w 139659"/>
                  <a:gd name="connsiteY0" fmla="*/ 141591 h 141591"/>
                  <a:gd name="connsiteX1" fmla="*/ 0 w 139659"/>
                  <a:gd name="connsiteY1" fmla="*/ 0 h 141591"/>
                  <a:gd name="connsiteX2" fmla="*/ 122283 w 139659"/>
                  <a:gd name="connsiteY2" fmla="*/ 111342 h 141591"/>
                  <a:gd name="connsiteX3" fmla="*/ 139660 w 139659"/>
                  <a:gd name="connsiteY3" fmla="*/ 141591 h 141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659" h="141591">
                    <a:moveTo>
                      <a:pt x="139660" y="141591"/>
                    </a:moveTo>
                    <a:cubicBezTo>
                      <a:pt x="70796" y="135799"/>
                      <a:pt x="19951" y="58567"/>
                      <a:pt x="0" y="0"/>
                    </a:cubicBezTo>
                    <a:cubicBezTo>
                      <a:pt x="45052" y="20595"/>
                      <a:pt x="102975" y="66934"/>
                      <a:pt x="122283" y="111342"/>
                    </a:cubicBezTo>
                    <a:lnTo>
                      <a:pt x="139660" y="141591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343" name="Graphic 3">
              <a:extLst>
                <a:ext uri="{FF2B5EF4-FFF2-40B4-BE49-F238E27FC236}">
                  <a16:creationId xmlns:a16="http://schemas.microsoft.com/office/drawing/2014/main" id="{AB3B922A-B394-4568-9B22-236DA3E655B8}"/>
                </a:ext>
              </a:extLst>
            </p:cNvPr>
            <p:cNvGrpSpPr/>
            <p:nvPr/>
          </p:nvGrpSpPr>
          <p:grpSpPr>
            <a:xfrm>
              <a:off x="11413547" y="3646612"/>
              <a:ext cx="1026535" cy="1853555"/>
              <a:chOff x="11413547" y="3646612"/>
              <a:chExt cx="1026535" cy="1853555"/>
            </a:xfrm>
          </p:grpSpPr>
          <p:sp>
            <p:nvSpPr>
              <p:cNvPr id="1344" name="Freeform: Shape 1343">
                <a:extLst>
                  <a:ext uri="{FF2B5EF4-FFF2-40B4-BE49-F238E27FC236}">
                    <a16:creationId xmlns:a16="http://schemas.microsoft.com/office/drawing/2014/main" id="{B9ACD6CA-C293-4A00-9C87-BFE8B5C21558}"/>
                  </a:ext>
                </a:extLst>
              </p:cNvPr>
              <p:cNvSpPr/>
              <p:nvPr/>
            </p:nvSpPr>
            <p:spPr>
              <a:xfrm>
                <a:off x="11876683" y="4169856"/>
                <a:ext cx="256533" cy="1330312"/>
              </a:xfrm>
              <a:custGeom>
                <a:avLst/>
                <a:gdLst>
                  <a:gd name="connsiteX0" fmla="*/ 235166 w 256533"/>
                  <a:gd name="connsiteY0" fmla="*/ 953165 h 1330312"/>
                  <a:gd name="connsiteX1" fmla="*/ 216502 w 256533"/>
                  <a:gd name="connsiteY1" fmla="*/ 1330312 h 1330312"/>
                  <a:gd name="connsiteX2" fmla="*/ 236453 w 256533"/>
                  <a:gd name="connsiteY2" fmla="*/ 1330312 h 1330312"/>
                  <a:gd name="connsiteX3" fmla="*/ 254474 w 256533"/>
                  <a:gd name="connsiteY3" fmla="*/ 953165 h 1330312"/>
                  <a:gd name="connsiteX4" fmla="*/ 240958 w 256533"/>
                  <a:gd name="connsiteY4" fmla="*/ 648745 h 1330312"/>
                  <a:gd name="connsiteX5" fmla="*/ 17631 w 256533"/>
                  <a:gd name="connsiteY5" fmla="*/ 4505 h 1330312"/>
                  <a:gd name="connsiteX6" fmla="*/ 9264 w 256533"/>
                  <a:gd name="connsiteY6" fmla="*/ 0 h 1330312"/>
                  <a:gd name="connsiteX7" fmla="*/ 897 w 256533"/>
                  <a:gd name="connsiteY7" fmla="*/ 5792 h 1330312"/>
                  <a:gd name="connsiteX8" fmla="*/ 1541 w 256533"/>
                  <a:gd name="connsiteY8" fmla="*/ 14803 h 1330312"/>
                  <a:gd name="connsiteX9" fmla="*/ 202342 w 256533"/>
                  <a:gd name="connsiteY9" fmla="*/ 536115 h 1330312"/>
                  <a:gd name="connsiteX10" fmla="*/ 235166 w 256533"/>
                  <a:gd name="connsiteY10" fmla="*/ 953165 h 1330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6533" h="1330312">
                    <a:moveTo>
                      <a:pt x="235166" y="953165"/>
                    </a:moveTo>
                    <a:cubicBezTo>
                      <a:pt x="230661" y="1031040"/>
                      <a:pt x="233879" y="1258873"/>
                      <a:pt x="216502" y="1330312"/>
                    </a:cubicBezTo>
                    <a:lnTo>
                      <a:pt x="236453" y="1330312"/>
                    </a:lnTo>
                    <a:cubicBezTo>
                      <a:pt x="253830" y="1259517"/>
                      <a:pt x="249969" y="1031684"/>
                      <a:pt x="254474" y="953165"/>
                    </a:cubicBezTo>
                    <a:cubicBezTo>
                      <a:pt x="259623" y="856626"/>
                      <a:pt x="255118" y="754938"/>
                      <a:pt x="240958" y="648745"/>
                    </a:cubicBezTo>
                    <a:cubicBezTo>
                      <a:pt x="208135" y="408683"/>
                      <a:pt x="130904" y="185999"/>
                      <a:pt x="17631" y="4505"/>
                    </a:cubicBezTo>
                    <a:cubicBezTo>
                      <a:pt x="15700" y="1287"/>
                      <a:pt x="12482" y="0"/>
                      <a:pt x="9264" y="0"/>
                    </a:cubicBezTo>
                    <a:cubicBezTo>
                      <a:pt x="6046" y="0"/>
                      <a:pt x="2828" y="2574"/>
                      <a:pt x="897" y="5792"/>
                    </a:cubicBezTo>
                    <a:cubicBezTo>
                      <a:pt x="-390" y="9010"/>
                      <a:pt x="-390" y="12228"/>
                      <a:pt x="1541" y="14803"/>
                    </a:cubicBezTo>
                    <a:cubicBezTo>
                      <a:pt x="95506" y="165404"/>
                      <a:pt x="163083" y="341106"/>
                      <a:pt x="202342" y="536115"/>
                    </a:cubicBezTo>
                    <a:cubicBezTo>
                      <a:pt x="231948" y="683498"/>
                      <a:pt x="242889" y="822515"/>
                      <a:pt x="235166" y="953165"/>
                    </a:cubicBez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5" name="Freeform: Shape 1344">
                <a:extLst>
                  <a:ext uri="{FF2B5EF4-FFF2-40B4-BE49-F238E27FC236}">
                    <a16:creationId xmlns:a16="http://schemas.microsoft.com/office/drawing/2014/main" id="{0FBD2CA8-F3A6-4F2D-BE99-9098FFA63610}"/>
                  </a:ext>
                </a:extLst>
              </p:cNvPr>
              <p:cNvSpPr/>
              <p:nvPr/>
            </p:nvSpPr>
            <p:spPr>
              <a:xfrm>
                <a:off x="11634944" y="3646612"/>
                <a:ext cx="270513" cy="552205"/>
              </a:xfrm>
              <a:custGeom>
                <a:avLst/>
                <a:gdLst>
                  <a:gd name="connsiteX0" fmla="*/ 263231 w 270513"/>
                  <a:gd name="connsiteY0" fmla="*/ 552206 h 552205"/>
                  <a:gd name="connsiteX1" fmla="*/ 0 w 270513"/>
                  <a:gd name="connsiteY1" fmla="*/ 0 h 552205"/>
                  <a:gd name="connsiteX2" fmla="*/ 263231 w 270513"/>
                  <a:gd name="connsiteY2" fmla="*/ 552206 h 552205"/>
                  <a:gd name="connsiteX3" fmla="*/ 263231 w 270513"/>
                  <a:gd name="connsiteY3" fmla="*/ 552206 h 552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0513" h="552205">
                    <a:moveTo>
                      <a:pt x="263231" y="552206"/>
                    </a:moveTo>
                    <a:cubicBezTo>
                      <a:pt x="310214" y="316006"/>
                      <a:pt x="119065" y="176989"/>
                      <a:pt x="0" y="0"/>
                    </a:cubicBezTo>
                    <a:cubicBezTo>
                      <a:pt x="21239" y="183425"/>
                      <a:pt x="98470" y="439576"/>
                      <a:pt x="263231" y="552206"/>
                    </a:cubicBezTo>
                    <a:lnTo>
                      <a:pt x="263231" y="552206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6" name="Freeform: Shape 1345">
                <a:extLst>
                  <a:ext uri="{FF2B5EF4-FFF2-40B4-BE49-F238E27FC236}">
                    <a16:creationId xmlns:a16="http://schemas.microsoft.com/office/drawing/2014/main" id="{479BE09E-2439-4EFF-830F-6A4299CA3927}"/>
                  </a:ext>
                </a:extLst>
              </p:cNvPr>
              <p:cNvSpPr/>
              <p:nvPr/>
            </p:nvSpPr>
            <p:spPr>
              <a:xfrm>
                <a:off x="12022194" y="3792709"/>
                <a:ext cx="189968" cy="736273"/>
              </a:xfrm>
              <a:custGeom>
                <a:avLst/>
                <a:gdLst>
                  <a:gd name="connsiteX0" fmla="*/ 22077 w 189968"/>
                  <a:gd name="connsiteY0" fmla="*/ 736274 h 736273"/>
                  <a:gd name="connsiteX1" fmla="*/ 163668 w 189968"/>
                  <a:gd name="connsiteY1" fmla="*/ 397099 h 736273"/>
                  <a:gd name="connsiteX2" fmla="*/ 178472 w 189968"/>
                  <a:gd name="connsiteY2" fmla="*/ 0 h 736273"/>
                  <a:gd name="connsiteX3" fmla="*/ 178472 w 189968"/>
                  <a:gd name="connsiteY3" fmla="*/ 0 h 736273"/>
                  <a:gd name="connsiteX4" fmla="*/ 178472 w 189968"/>
                  <a:gd name="connsiteY4" fmla="*/ 0 h 736273"/>
                  <a:gd name="connsiteX5" fmla="*/ 80001 w 189968"/>
                  <a:gd name="connsiteY5" fmla="*/ 140304 h 736273"/>
                  <a:gd name="connsiteX6" fmla="*/ 16929 w 189968"/>
                  <a:gd name="connsiteY6" fmla="*/ 332096 h 736273"/>
                  <a:gd name="connsiteX7" fmla="*/ 12423 w 189968"/>
                  <a:gd name="connsiteY7" fmla="*/ 637804 h 736273"/>
                  <a:gd name="connsiteX8" fmla="*/ 22077 w 189968"/>
                  <a:gd name="connsiteY8" fmla="*/ 736274 h 736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968" h="736273">
                    <a:moveTo>
                      <a:pt x="22077" y="736274"/>
                    </a:moveTo>
                    <a:cubicBezTo>
                      <a:pt x="83863" y="623645"/>
                      <a:pt x="135994" y="529679"/>
                      <a:pt x="163668" y="397099"/>
                    </a:cubicBezTo>
                    <a:cubicBezTo>
                      <a:pt x="190700" y="267736"/>
                      <a:pt x="199066" y="131294"/>
                      <a:pt x="178472" y="0"/>
                    </a:cubicBezTo>
                    <a:lnTo>
                      <a:pt x="178472" y="0"/>
                    </a:lnTo>
                    <a:lnTo>
                      <a:pt x="178472" y="0"/>
                    </a:lnTo>
                    <a:cubicBezTo>
                      <a:pt x="159164" y="48270"/>
                      <a:pt x="106389" y="93321"/>
                      <a:pt x="80001" y="140304"/>
                    </a:cubicBezTo>
                    <a:cubicBezTo>
                      <a:pt x="45247" y="199515"/>
                      <a:pt x="29158" y="265162"/>
                      <a:pt x="16929" y="332096"/>
                    </a:cubicBezTo>
                    <a:cubicBezTo>
                      <a:pt x="-2379" y="435071"/>
                      <a:pt x="-6884" y="534185"/>
                      <a:pt x="12423" y="637804"/>
                    </a:cubicBezTo>
                    <a:lnTo>
                      <a:pt x="22077" y="736274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7" name="Freeform: Shape 1346">
                <a:extLst>
                  <a:ext uri="{FF2B5EF4-FFF2-40B4-BE49-F238E27FC236}">
                    <a16:creationId xmlns:a16="http://schemas.microsoft.com/office/drawing/2014/main" id="{C2001BAB-15B4-464E-BD83-9C0398FDA8CA}"/>
                  </a:ext>
                </a:extLst>
              </p:cNvPr>
              <p:cNvSpPr/>
              <p:nvPr/>
            </p:nvSpPr>
            <p:spPr>
              <a:xfrm>
                <a:off x="11413547" y="4046286"/>
                <a:ext cx="543838" cy="272611"/>
              </a:xfrm>
              <a:custGeom>
                <a:avLst/>
                <a:gdLst>
                  <a:gd name="connsiteX0" fmla="*/ 543838 w 543838"/>
                  <a:gd name="connsiteY0" fmla="*/ 265805 h 272611"/>
                  <a:gd name="connsiteX1" fmla="*/ 0 w 543838"/>
                  <a:gd name="connsiteY1" fmla="*/ 0 h 272611"/>
                  <a:gd name="connsiteX2" fmla="*/ 427348 w 543838"/>
                  <a:gd name="connsiteY2" fmla="*/ 185356 h 272611"/>
                  <a:gd name="connsiteX3" fmla="*/ 543838 w 543838"/>
                  <a:gd name="connsiteY3" fmla="*/ 265805 h 27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3838" h="272611">
                    <a:moveTo>
                      <a:pt x="543838" y="265805"/>
                    </a:moveTo>
                    <a:cubicBezTo>
                      <a:pt x="345611" y="312144"/>
                      <a:pt x="131294" y="110699"/>
                      <a:pt x="0" y="0"/>
                    </a:cubicBezTo>
                    <a:cubicBezTo>
                      <a:pt x="140304" y="22526"/>
                      <a:pt x="306352" y="115203"/>
                      <a:pt x="427348" y="185356"/>
                    </a:cubicBezTo>
                    <a:lnTo>
                      <a:pt x="543838" y="265805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8" name="Freeform: Shape 1347">
                <a:extLst>
                  <a:ext uri="{FF2B5EF4-FFF2-40B4-BE49-F238E27FC236}">
                    <a16:creationId xmlns:a16="http://schemas.microsoft.com/office/drawing/2014/main" id="{94C84ADF-AA32-42D4-B97F-C3660B0DDCD3}"/>
                  </a:ext>
                </a:extLst>
              </p:cNvPr>
              <p:cNvSpPr/>
              <p:nvPr/>
            </p:nvSpPr>
            <p:spPr>
              <a:xfrm>
                <a:off x="11439291" y="4447889"/>
                <a:ext cx="624932" cy="198348"/>
              </a:xfrm>
              <a:custGeom>
                <a:avLst/>
                <a:gdLst>
                  <a:gd name="connsiteX0" fmla="*/ 624932 w 624932"/>
                  <a:gd name="connsiteY0" fmla="*/ 160256 h 198348"/>
                  <a:gd name="connsiteX1" fmla="*/ 0 w 624932"/>
                  <a:gd name="connsiteY1" fmla="*/ 0 h 198348"/>
                  <a:gd name="connsiteX2" fmla="*/ 195010 w 624932"/>
                  <a:gd name="connsiteY2" fmla="*/ 8367 h 198348"/>
                  <a:gd name="connsiteX3" fmla="*/ 432497 w 624932"/>
                  <a:gd name="connsiteY3" fmla="*/ 65647 h 198348"/>
                  <a:gd name="connsiteX4" fmla="*/ 624932 w 624932"/>
                  <a:gd name="connsiteY4" fmla="*/ 160256 h 198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4932" h="198348">
                    <a:moveTo>
                      <a:pt x="624932" y="160256"/>
                    </a:moveTo>
                    <a:cubicBezTo>
                      <a:pt x="418982" y="249716"/>
                      <a:pt x="146740" y="175702"/>
                      <a:pt x="0" y="0"/>
                    </a:cubicBezTo>
                    <a:cubicBezTo>
                      <a:pt x="0" y="0"/>
                      <a:pt x="136443" y="7723"/>
                      <a:pt x="195010" y="8367"/>
                    </a:cubicBezTo>
                    <a:cubicBezTo>
                      <a:pt x="276746" y="12872"/>
                      <a:pt x="359770" y="31536"/>
                      <a:pt x="432497" y="65647"/>
                    </a:cubicBezTo>
                    <a:lnTo>
                      <a:pt x="624932" y="160256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9" name="Freeform: Shape 1348">
                <a:extLst>
                  <a:ext uri="{FF2B5EF4-FFF2-40B4-BE49-F238E27FC236}">
                    <a16:creationId xmlns:a16="http://schemas.microsoft.com/office/drawing/2014/main" id="{CA2966B3-0220-45B3-AA9A-0D595B4B3D76}"/>
                  </a:ext>
                </a:extLst>
              </p:cNvPr>
              <p:cNvSpPr/>
              <p:nvPr/>
            </p:nvSpPr>
            <p:spPr>
              <a:xfrm>
                <a:off x="12082887" y="4283772"/>
                <a:ext cx="279320" cy="392593"/>
              </a:xfrm>
              <a:custGeom>
                <a:avLst/>
                <a:gdLst>
                  <a:gd name="connsiteX0" fmla="*/ 0 w 279320"/>
                  <a:gd name="connsiteY0" fmla="*/ 392593 h 392593"/>
                  <a:gd name="connsiteX1" fmla="*/ 279321 w 279320"/>
                  <a:gd name="connsiteY1" fmla="*/ 0 h 392593"/>
                  <a:gd name="connsiteX2" fmla="*/ 148671 w 279320"/>
                  <a:gd name="connsiteY2" fmla="*/ 127432 h 392593"/>
                  <a:gd name="connsiteX3" fmla="*/ 12228 w 279320"/>
                  <a:gd name="connsiteY3" fmla="*/ 343680 h 392593"/>
                  <a:gd name="connsiteX4" fmla="*/ 0 w 279320"/>
                  <a:gd name="connsiteY4" fmla="*/ 392593 h 392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320" h="392593">
                    <a:moveTo>
                      <a:pt x="0" y="392593"/>
                    </a:moveTo>
                    <a:cubicBezTo>
                      <a:pt x="132581" y="327590"/>
                      <a:pt x="258726" y="148027"/>
                      <a:pt x="279321" y="0"/>
                    </a:cubicBezTo>
                    <a:cubicBezTo>
                      <a:pt x="229764" y="25100"/>
                      <a:pt x="187930" y="86242"/>
                      <a:pt x="148671" y="127432"/>
                    </a:cubicBezTo>
                    <a:cubicBezTo>
                      <a:pt x="84955" y="191792"/>
                      <a:pt x="42478" y="256151"/>
                      <a:pt x="12228" y="343680"/>
                    </a:cubicBezTo>
                    <a:lnTo>
                      <a:pt x="0" y="392593"/>
                    </a:ln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0" name="Freeform: Shape 1349">
                <a:extLst>
                  <a:ext uri="{FF2B5EF4-FFF2-40B4-BE49-F238E27FC236}">
                    <a16:creationId xmlns:a16="http://schemas.microsoft.com/office/drawing/2014/main" id="{A5C33527-F0F2-4C06-9D78-CCF057232201}"/>
                  </a:ext>
                </a:extLst>
              </p:cNvPr>
              <p:cNvSpPr/>
              <p:nvPr/>
            </p:nvSpPr>
            <p:spPr>
              <a:xfrm>
                <a:off x="11735345" y="4674220"/>
                <a:ext cx="365562" cy="119067"/>
              </a:xfrm>
              <a:custGeom>
                <a:avLst/>
                <a:gdLst>
                  <a:gd name="connsiteX0" fmla="*/ 365563 w 365562"/>
                  <a:gd name="connsiteY0" fmla="*/ 100616 h 119067"/>
                  <a:gd name="connsiteX1" fmla="*/ 0 w 365562"/>
                  <a:gd name="connsiteY1" fmla="*/ 215 h 119067"/>
                  <a:gd name="connsiteX2" fmla="*/ 159612 w 365562"/>
                  <a:gd name="connsiteY2" fmla="*/ 6007 h 119067"/>
                  <a:gd name="connsiteX3" fmla="*/ 293480 w 365562"/>
                  <a:gd name="connsiteY3" fmla="*/ 56207 h 119067"/>
                  <a:gd name="connsiteX4" fmla="*/ 365563 w 365562"/>
                  <a:gd name="connsiteY4" fmla="*/ 100616 h 119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562" h="119067">
                    <a:moveTo>
                      <a:pt x="365563" y="100616"/>
                    </a:moveTo>
                    <a:cubicBezTo>
                      <a:pt x="225903" y="149529"/>
                      <a:pt x="110699" y="96110"/>
                      <a:pt x="0" y="215"/>
                    </a:cubicBezTo>
                    <a:cubicBezTo>
                      <a:pt x="0" y="215"/>
                      <a:pt x="111986" y="-1716"/>
                      <a:pt x="159612" y="6007"/>
                    </a:cubicBezTo>
                    <a:cubicBezTo>
                      <a:pt x="204664" y="11799"/>
                      <a:pt x="254220" y="29176"/>
                      <a:pt x="293480" y="56207"/>
                    </a:cubicBezTo>
                    <a:lnTo>
                      <a:pt x="365563" y="100616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1" name="Freeform: Shape 1350">
                <a:extLst>
                  <a:ext uri="{FF2B5EF4-FFF2-40B4-BE49-F238E27FC236}">
                    <a16:creationId xmlns:a16="http://schemas.microsoft.com/office/drawing/2014/main" id="{50B54D7A-69E7-4508-B07A-E90759016817}"/>
                  </a:ext>
                </a:extLst>
              </p:cNvPr>
              <p:cNvSpPr/>
              <p:nvPr/>
            </p:nvSpPr>
            <p:spPr>
              <a:xfrm>
                <a:off x="11941296" y="4917071"/>
                <a:ext cx="178919" cy="111341"/>
              </a:xfrm>
              <a:custGeom>
                <a:avLst/>
                <a:gdLst>
                  <a:gd name="connsiteX0" fmla="*/ 178920 w 178919"/>
                  <a:gd name="connsiteY0" fmla="*/ 0 h 111341"/>
                  <a:gd name="connsiteX1" fmla="*/ 0 w 178919"/>
                  <a:gd name="connsiteY1" fmla="*/ 111342 h 111341"/>
                  <a:gd name="connsiteX2" fmla="*/ 62429 w 178919"/>
                  <a:gd name="connsiteY2" fmla="*/ 48270 h 111341"/>
                  <a:gd name="connsiteX3" fmla="*/ 133225 w 178919"/>
                  <a:gd name="connsiteY3" fmla="*/ 12228 h 111341"/>
                  <a:gd name="connsiteX4" fmla="*/ 178920 w 178919"/>
                  <a:gd name="connsiteY4" fmla="*/ 0 h 111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8919" h="111341">
                    <a:moveTo>
                      <a:pt x="178920" y="0"/>
                    </a:moveTo>
                    <a:cubicBezTo>
                      <a:pt x="146097" y="75301"/>
                      <a:pt x="81094" y="101688"/>
                      <a:pt x="0" y="111342"/>
                    </a:cubicBezTo>
                    <a:cubicBezTo>
                      <a:pt x="0" y="111342"/>
                      <a:pt x="41190" y="65003"/>
                      <a:pt x="62429" y="48270"/>
                    </a:cubicBezTo>
                    <a:cubicBezTo>
                      <a:pt x="81737" y="32180"/>
                      <a:pt x="107481" y="18664"/>
                      <a:pt x="133225" y="12228"/>
                    </a:cubicBezTo>
                    <a:lnTo>
                      <a:pt x="178920" y="0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2" name="Freeform: Shape 1351">
                <a:extLst>
                  <a:ext uri="{FF2B5EF4-FFF2-40B4-BE49-F238E27FC236}">
                    <a16:creationId xmlns:a16="http://schemas.microsoft.com/office/drawing/2014/main" id="{0CBA74C5-423C-4D60-961F-ED81C85BF748}"/>
                  </a:ext>
                </a:extLst>
              </p:cNvPr>
              <p:cNvSpPr/>
              <p:nvPr/>
            </p:nvSpPr>
            <p:spPr>
              <a:xfrm>
                <a:off x="12119572" y="4934721"/>
                <a:ext cx="203376" cy="62805"/>
              </a:xfrm>
              <a:custGeom>
                <a:avLst/>
                <a:gdLst>
                  <a:gd name="connsiteX0" fmla="*/ 0 w 203376"/>
                  <a:gd name="connsiteY0" fmla="*/ 2301 h 62805"/>
                  <a:gd name="connsiteX1" fmla="*/ 203376 w 203376"/>
                  <a:gd name="connsiteY1" fmla="*/ 55719 h 62805"/>
                  <a:gd name="connsiteX2" fmla="*/ 124858 w 203376"/>
                  <a:gd name="connsiteY2" fmla="*/ 13886 h 62805"/>
                  <a:gd name="connsiteX3" fmla="*/ 46982 w 203376"/>
                  <a:gd name="connsiteY3" fmla="*/ 370 h 62805"/>
                  <a:gd name="connsiteX4" fmla="*/ 0 w 203376"/>
                  <a:gd name="connsiteY4" fmla="*/ 2301 h 62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3376" h="62805">
                    <a:moveTo>
                      <a:pt x="0" y="2301"/>
                    </a:moveTo>
                    <a:cubicBezTo>
                      <a:pt x="53418" y="64729"/>
                      <a:pt x="123570" y="71165"/>
                      <a:pt x="203376" y="55719"/>
                    </a:cubicBezTo>
                    <a:cubicBezTo>
                      <a:pt x="203376" y="55719"/>
                      <a:pt x="149957" y="23540"/>
                      <a:pt x="124858" y="13886"/>
                    </a:cubicBezTo>
                    <a:cubicBezTo>
                      <a:pt x="101688" y="4232"/>
                      <a:pt x="72726" y="-1561"/>
                      <a:pt x="46982" y="370"/>
                    </a:cubicBezTo>
                    <a:lnTo>
                      <a:pt x="0" y="2301"/>
                    </a:ln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3" name="Freeform: Shape 1352">
                <a:extLst>
                  <a:ext uri="{FF2B5EF4-FFF2-40B4-BE49-F238E27FC236}">
                    <a16:creationId xmlns:a16="http://schemas.microsoft.com/office/drawing/2014/main" id="{D245A6CC-C3A4-4994-9051-6295D9A2C565}"/>
                  </a:ext>
                </a:extLst>
              </p:cNvPr>
              <p:cNvSpPr/>
              <p:nvPr/>
            </p:nvSpPr>
            <p:spPr>
              <a:xfrm>
                <a:off x="11489492" y="4268326"/>
                <a:ext cx="534827" cy="211904"/>
              </a:xfrm>
              <a:custGeom>
                <a:avLst/>
                <a:gdLst>
                  <a:gd name="connsiteX0" fmla="*/ 534828 w 534827"/>
                  <a:gd name="connsiteY0" fmla="*/ 202089 h 211904"/>
                  <a:gd name="connsiteX1" fmla="*/ 0 w 534827"/>
                  <a:gd name="connsiteY1" fmla="*/ 0 h 211904"/>
                  <a:gd name="connsiteX2" fmla="*/ 318580 w 534827"/>
                  <a:gd name="connsiteY2" fmla="*/ 85598 h 211904"/>
                  <a:gd name="connsiteX3" fmla="*/ 534828 w 534827"/>
                  <a:gd name="connsiteY3" fmla="*/ 202089 h 211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4827" h="211904">
                    <a:moveTo>
                      <a:pt x="534828" y="202089"/>
                    </a:moveTo>
                    <a:cubicBezTo>
                      <a:pt x="401604" y="253577"/>
                      <a:pt x="97183" y="90103"/>
                      <a:pt x="0" y="0"/>
                    </a:cubicBezTo>
                    <a:cubicBezTo>
                      <a:pt x="0" y="0"/>
                      <a:pt x="166048" y="32823"/>
                      <a:pt x="318580" y="85598"/>
                    </a:cubicBezTo>
                    <a:cubicBezTo>
                      <a:pt x="470468" y="138373"/>
                      <a:pt x="534828" y="202089"/>
                      <a:pt x="534828" y="202089"/>
                    </a:cubicBez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4" name="Freeform: Shape 1353">
                <a:extLst>
                  <a:ext uri="{FF2B5EF4-FFF2-40B4-BE49-F238E27FC236}">
                    <a16:creationId xmlns:a16="http://schemas.microsoft.com/office/drawing/2014/main" id="{473CA1E6-5D53-4A0E-A35E-4B15159D12C0}"/>
                  </a:ext>
                </a:extLst>
              </p:cNvPr>
              <p:cNvSpPr/>
              <p:nvPr/>
            </p:nvSpPr>
            <p:spPr>
              <a:xfrm>
                <a:off x="11920024" y="3776619"/>
                <a:ext cx="105072" cy="498143"/>
              </a:xfrm>
              <a:custGeom>
                <a:avLst/>
                <a:gdLst>
                  <a:gd name="connsiteX0" fmla="*/ 20628 w 105072"/>
                  <a:gd name="connsiteY0" fmla="*/ 498143 h 498143"/>
                  <a:gd name="connsiteX1" fmla="*/ 102365 w 105072"/>
                  <a:gd name="connsiteY1" fmla="*/ 0 h 498143"/>
                  <a:gd name="connsiteX2" fmla="*/ 14836 w 105072"/>
                  <a:gd name="connsiteY2" fmla="*/ 487846 h 498143"/>
                  <a:gd name="connsiteX3" fmla="*/ 20628 w 105072"/>
                  <a:gd name="connsiteY3" fmla="*/ 498143 h 498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072" h="498143">
                    <a:moveTo>
                      <a:pt x="20628" y="498143"/>
                    </a:moveTo>
                    <a:cubicBezTo>
                      <a:pt x="92067" y="399673"/>
                      <a:pt x="113306" y="153176"/>
                      <a:pt x="102365" y="0"/>
                    </a:cubicBezTo>
                    <a:cubicBezTo>
                      <a:pt x="39936" y="85598"/>
                      <a:pt x="-31503" y="325016"/>
                      <a:pt x="14836" y="487846"/>
                    </a:cubicBezTo>
                    <a:lnTo>
                      <a:pt x="20628" y="498143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5" name="Freeform: Shape 1354">
                <a:extLst>
                  <a:ext uri="{FF2B5EF4-FFF2-40B4-BE49-F238E27FC236}">
                    <a16:creationId xmlns:a16="http://schemas.microsoft.com/office/drawing/2014/main" id="{42FB8FC9-9584-4314-8733-91E32B0860FA}"/>
                  </a:ext>
                </a:extLst>
              </p:cNvPr>
              <p:cNvSpPr/>
              <p:nvPr/>
            </p:nvSpPr>
            <p:spPr>
              <a:xfrm>
                <a:off x="12113136" y="4477495"/>
                <a:ext cx="326946" cy="395167"/>
              </a:xfrm>
              <a:custGeom>
                <a:avLst/>
                <a:gdLst>
                  <a:gd name="connsiteX0" fmla="*/ 643 w 326946"/>
                  <a:gd name="connsiteY0" fmla="*/ 395168 h 395167"/>
                  <a:gd name="connsiteX1" fmla="*/ 172483 w 326946"/>
                  <a:gd name="connsiteY1" fmla="*/ 270310 h 395167"/>
                  <a:gd name="connsiteX2" fmla="*/ 326946 w 326946"/>
                  <a:gd name="connsiteY2" fmla="*/ 0 h 395167"/>
                  <a:gd name="connsiteX3" fmla="*/ 0 w 326946"/>
                  <a:gd name="connsiteY3" fmla="*/ 386801 h 395167"/>
                  <a:gd name="connsiteX4" fmla="*/ 643 w 326946"/>
                  <a:gd name="connsiteY4" fmla="*/ 395168 h 395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6946" h="395167">
                    <a:moveTo>
                      <a:pt x="643" y="395168"/>
                    </a:moveTo>
                    <a:cubicBezTo>
                      <a:pt x="61785" y="382296"/>
                      <a:pt x="126788" y="327590"/>
                      <a:pt x="172483" y="270310"/>
                    </a:cubicBezTo>
                    <a:cubicBezTo>
                      <a:pt x="238130" y="189217"/>
                      <a:pt x="289618" y="97827"/>
                      <a:pt x="326946" y="0"/>
                    </a:cubicBezTo>
                    <a:cubicBezTo>
                      <a:pt x="202733" y="62429"/>
                      <a:pt x="43764" y="255508"/>
                      <a:pt x="0" y="386801"/>
                    </a:cubicBezTo>
                    <a:lnTo>
                      <a:pt x="643" y="395168"/>
                    </a:lnTo>
                    <a:close/>
                  </a:path>
                </a:pathLst>
              </a:custGeom>
              <a:solidFill>
                <a:srgbClr val="77AB53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6" name="Freeform: Shape 1355">
                <a:extLst>
                  <a:ext uri="{FF2B5EF4-FFF2-40B4-BE49-F238E27FC236}">
                    <a16:creationId xmlns:a16="http://schemas.microsoft.com/office/drawing/2014/main" id="{6EAF95C3-AB16-407E-917B-06288893684B}"/>
                  </a:ext>
                </a:extLst>
              </p:cNvPr>
              <p:cNvSpPr/>
              <p:nvPr/>
            </p:nvSpPr>
            <p:spPr>
              <a:xfrm>
                <a:off x="11674204" y="4722705"/>
                <a:ext cx="441507" cy="187577"/>
              </a:xfrm>
              <a:custGeom>
                <a:avLst/>
                <a:gdLst>
                  <a:gd name="connsiteX0" fmla="*/ 441507 w 441507"/>
                  <a:gd name="connsiteY0" fmla="*/ 162830 h 187577"/>
                  <a:gd name="connsiteX1" fmla="*/ 0 w 441507"/>
                  <a:gd name="connsiteY1" fmla="*/ 0 h 187577"/>
                  <a:gd name="connsiteX2" fmla="*/ 259369 w 441507"/>
                  <a:gd name="connsiteY2" fmla="*/ 85598 h 187577"/>
                  <a:gd name="connsiteX3" fmla="*/ 441507 w 441507"/>
                  <a:gd name="connsiteY3" fmla="*/ 162830 h 18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07" h="187577">
                    <a:moveTo>
                      <a:pt x="441507" y="162830"/>
                    </a:moveTo>
                    <a:cubicBezTo>
                      <a:pt x="274172" y="217535"/>
                      <a:pt x="101688" y="189217"/>
                      <a:pt x="0" y="0"/>
                    </a:cubicBezTo>
                    <a:cubicBezTo>
                      <a:pt x="65647" y="23813"/>
                      <a:pt x="172484" y="48914"/>
                      <a:pt x="259369" y="85598"/>
                    </a:cubicBezTo>
                    <a:cubicBezTo>
                      <a:pt x="346255" y="122927"/>
                      <a:pt x="441507" y="162830"/>
                      <a:pt x="441507" y="162830"/>
                    </a:cubicBezTo>
                    <a:close/>
                  </a:path>
                </a:pathLst>
              </a:custGeom>
              <a:solidFill>
                <a:srgbClr val="428030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7" name="Freeform: Shape 1356">
                <a:extLst>
                  <a:ext uri="{FF2B5EF4-FFF2-40B4-BE49-F238E27FC236}">
                    <a16:creationId xmlns:a16="http://schemas.microsoft.com/office/drawing/2014/main" id="{BBD04110-6204-4BF8-BD8E-FAF8D6A0433E}"/>
                  </a:ext>
                </a:extLst>
              </p:cNvPr>
              <p:cNvSpPr/>
              <p:nvPr/>
            </p:nvSpPr>
            <p:spPr>
              <a:xfrm>
                <a:off x="12119572" y="4817115"/>
                <a:ext cx="274171" cy="104842"/>
              </a:xfrm>
              <a:custGeom>
                <a:avLst/>
                <a:gdLst>
                  <a:gd name="connsiteX0" fmla="*/ 0 w 274171"/>
                  <a:gd name="connsiteY0" fmla="*/ 94163 h 104842"/>
                  <a:gd name="connsiteX1" fmla="*/ 274172 w 274171"/>
                  <a:gd name="connsiteY1" fmla="*/ 198 h 104842"/>
                  <a:gd name="connsiteX2" fmla="*/ 41834 w 274171"/>
                  <a:gd name="connsiteY2" fmla="*/ 65845 h 104842"/>
                  <a:gd name="connsiteX3" fmla="*/ 0 w 274171"/>
                  <a:gd name="connsiteY3" fmla="*/ 94163 h 10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4171" h="104842">
                    <a:moveTo>
                      <a:pt x="0" y="94163"/>
                    </a:moveTo>
                    <a:cubicBezTo>
                      <a:pt x="93321" y="131492"/>
                      <a:pt x="210456" y="63914"/>
                      <a:pt x="274172" y="198"/>
                    </a:cubicBezTo>
                    <a:cubicBezTo>
                      <a:pt x="201445" y="-2376"/>
                      <a:pt x="96539" y="20150"/>
                      <a:pt x="41834" y="65845"/>
                    </a:cubicBezTo>
                    <a:lnTo>
                      <a:pt x="0" y="94163"/>
                    </a:lnTo>
                    <a:close/>
                  </a:path>
                </a:pathLst>
              </a:custGeom>
              <a:solidFill>
                <a:srgbClr val="6A9C2F"/>
              </a:solidFill>
              <a:ln w="64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358" name="Freeform: Shape 1357">
              <a:extLst>
                <a:ext uri="{FF2B5EF4-FFF2-40B4-BE49-F238E27FC236}">
                  <a16:creationId xmlns:a16="http://schemas.microsoft.com/office/drawing/2014/main" id="{45DF6531-D961-4B27-B7BD-514F6EB562F7}"/>
                </a:ext>
              </a:extLst>
            </p:cNvPr>
            <p:cNvSpPr/>
            <p:nvPr/>
          </p:nvSpPr>
          <p:spPr>
            <a:xfrm>
              <a:off x="11936148" y="5357290"/>
              <a:ext cx="614634" cy="538045"/>
            </a:xfrm>
            <a:custGeom>
              <a:avLst/>
              <a:gdLst>
                <a:gd name="connsiteX0" fmla="*/ 541264 w 614634"/>
                <a:gd name="connsiteY0" fmla="*/ 538046 h 538045"/>
                <a:gd name="connsiteX1" fmla="*/ 614634 w 614634"/>
                <a:gd name="connsiteY1" fmla="*/ 0 h 538045"/>
                <a:gd name="connsiteX2" fmla="*/ 0 w 614634"/>
                <a:gd name="connsiteY2" fmla="*/ 0 h 538045"/>
                <a:gd name="connsiteX3" fmla="*/ 72082 w 614634"/>
                <a:gd name="connsiteY3" fmla="*/ 538046 h 538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4634" h="538045">
                  <a:moveTo>
                    <a:pt x="541264" y="538046"/>
                  </a:moveTo>
                  <a:lnTo>
                    <a:pt x="614634" y="0"/>
                  </a:lnTo>
                  <a:lnTo>
                    <a:pt x="0" y="0"/>
                  </a:lnTo>
                  <a:lnTo>
                    <a:pt x="72082" y="538046"/>
                  </a:lnTo>
                  <a:close/>
                </a:path>
              </a:pathLst>
            </a:custGeom>
            <a:solidFill>
              <a:srgbClr val="218AB6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9" name="Freeform: Shape 1358">
              <a:extLst>
                <a:ext uri="{FF2B5EF4-FFF2-40B4-BE49-F238E27FC236}">
                  <a16:creationId xmlns:a16="http://schemas.microsoft.com/office/drawing/2014/main" id="{0ABD269F-C88B-4C49-B74E-BAD0EE047713}"/>
                </a:ext>
              </a:extLst>
            </p:cNvPr>
            <p:cNvSpPr/>
            <p:nvPr/>
          </p:nvSpPr>
          <p:spPr>
            <a:xfrm>
              <a:off x="11914909" y="5214412"/>
              <a:ext cx="657111" cy="142878"/>
            </a:xfrm>
            <a:custGeom>
              <a:avLst/>
              <a:gdLst>
                <a:gd name="connsiteX0" fmla="*/ 657111 w 657111"/>
                <a:gd name="connsiteY0" fmla="*/ 142878 h 142878"/>
                <a:gd name="connsiteX1" fmla="*/ 657111 w 657111"/>
                <a:gd name="connsiteY1" fmla="*/ 38616 h 142878"/>
                <a:gd name="connsiteX2" fmla="*/ 618495 w 657111"/>
                <a:gd name="connsiteY2" fmla="*/ 0 h 142878"/>
                <a:gd name="connsiteX3" fmla="*/ 38616 w 657111"/>
                <a:gd name="connsiteY3" fmla="*/ 0 h 142878"/>
                <a:gd name="connsiteX4" fmla="*/ 0 w 657111"/>
                <a:gd name="connsiteY4" fmla="*/ 38616 h 142878"/>
                <a:gd name="connsiteX5" fmla="*/ 0 w 657111"/>
                <a:gd name="connsiteY5" fmla="*/ 142878 h 142878"/>
                <a:gd name="connsiteX6" fmla="*/ 657111 w 657111"/>
                <a:gd name="connsiteY6" fmla="*/ 142878 h 142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7111" h="142878">
                  <a:moveTo>
                    <a:pt x="657111" y="142878"/>
                  </a:moveTo>
                  <a:lnTo>
                    <a:pt x="657111" y="38616"/>
                  </a:lnTo>
                  <a:cubicBezTo>
                    <a:pt x="657111" y="17377"/>
                    <a:pt x="639734" y="0"/>
                    <a:pt x="618495" y="0"/>
                  </a:cubicBezTo>
                  <a:lnTo>
                    <a:pt x="38616" y="0"/>
                  </a:lnTo>
                  <a:cubicBezTo>
                    <a:pt x="17378" y="0"/>
                    <a:pt x="0" y="17377"/>
                    <a:pt x="0" y="38616"/>
                  </a:cubicBezTo>
                  <a:lnTo>
                    <a:pt x="0" y="142878"/>
                  </a:lnTo>
                  <a:lnTo>
                    <a:pt x="657111" y="142878"/>
                  </a:lnTo>
                  <a:close/>
                </a:path>
              </a:pathLst>
            </a:custGeom>
            <a:solidFill>
              <a:srgbClr val="25A9E0"/>
            </a:solidFill>
            <a:ln w="64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00" name="-">
            <a:extLst>
              <a:ext uri="{FF2B5EF4-FFF2-40B4-BE49-F238E27FC236}">
                <a16:creationId xmlns:a16="http://schemas.microsoft.com/office/drawing/2014/main" id="{EA19C2C0-3739-44EF-B6F9-19A4CCA276B9}"/>
              </a:ext>
            </a:extLst>
          </p:cNvPr>
          <p:cNvGrpSpPr/>
          <p:nvPr/>
        </p:nvGrpSpPr>
        <p:grpSpPr>
          <a:xfrm>
            <a:off x="10221533" y="1003951"/>
            <a:ext cx="994003" cy="989609"/>
            <a:chOff x="10221533" y="1003951"/>
            <a:chExt cx="994003" cy="989609"/>
          </a:xfrm>
        </p:grpSpPr>
        <p:sp>
          <p:nvSpPr>
            <p:cNvPr id="1401" name="-">
              <a:extLst>
                <a:ext uri="{FF2B5EF4-FFF2-40B4-BE49-F238E27FC236}">
                  <a16:creationId xmlns:a16="http://schemas.microsoft.com/office/drawing/2014/main" id="{D36D60C6-C613-4297-88FA-9338AC59E7EF}"/>
                </a:ext>
              </a:extLst>
            </p:cNvPr>
            <p:cNvSpPr/>
            <p:nvPr/>
          </p:nvSpPr>
          <p:spPr>
            <a:xfrm>
              <a:off x="10221533" y="1003951"/>
              <a:ext cx="994003" cy="989609"/>
            </a:xfrm>
            <a:prstGeom prst="ellipse">
              <a:avLst/>
            </a:prstGeom>
            <a:noFill/>
            <a:ln w="64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cxnSp>
          <p:nvCxnSpPr>
            <p:cNvPr id="1402" name="-">
              <a:extLst>
                <a:ext uri="{FF2B5EF4-FFF2-40B4-BE49-F238E27FC236}">
                  <a16:creationId xmlns:a16="http://schemas.microsoft.com/office/drawing/2014/main" id="{2CB46968-4295-4DFA-8D31-E62FE7E6DFE0}"/>
                </a:ext>
              </a:extLst>
            </p:cNvPr>
            <p:cNvCxnSpPr>
              <a:cxnSpLocks/>
            </p:cNvCxnSpPr>
            <p:nvPr/>
          </p:nvCxnSpPr>
          <p:spPr>
            <a:xfrm>
              <a:off x="10660696" y="1201034"/>
              <a:ext cx="115676" cy="595443"/>
            </a:xfrm>
            <a:prstGeom prst="line">
              <a:avLst/>
            </a:prstGeom>
            <a:ln>
              <a:gradFill>
                <a:gsLst>
                  <a:gs pos="48000">
                    <a:srgbClr val="413D4D"/>
                  </a:gs>
                  <a:gs pos="53000">
                    <a:schemeClr val="bg1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3" name="-">
            <a:extLst>
              <a:ext uri="{FF2B5EF4-FFF2-40B4-BE49-F238E27FC236}">
                <a16:creationId xmlns:a16="http://schemas.microsoft.com/office/drawing/2014/main" id="{9B1BCEE4-10EB-4DD7-9E38-3490B284879D}"/>
              </a:ext>
            </a:extLst>
          </p:cNvPr>
          <p:cNvGrpSpPr/>
          <p:nvPr/>
        </p:nvGrpSpPr>
        <p:grpSpPr>
          <a:xfrm>
            <a:off x="10689050" y="1210976"/>
            <a:ext cx="102429" cy="335937"/>
            <a:chOff x="10689050" y="1210976"/>
            <a:chExt cx="102429" cy="335937"/>
          </a:xfrm>
        </p:grpSpPr>
        <p:sp>
          <p:nvSpPr>
            <p:cNvPr id="1404" name="-">
              <a:extLst>
                <a:ext uri="{FF2B5EF4-FFF2-40B4-BE49-F238E27FC236}">
                  <a16:creationId xmlns:a16="http://schemas.microsoft.com/office/drawing/2014/main" id="{C6BE470B-6B24-44D0-8DE0-91F3B7EC217D}"/>
                </a:ext>
              </a:extLst>
            </p:cNvPr>
            <p:cNvSpPr/>
            <p:nvPr/>
          </p:nvSpPr>
          <p:spPr>
            <a:xfrm rot="2329171">
              <a:off x="10764047" y="1342586"/>
              <a:ext cx="27432" cy="176363"/>
            </a:xfrm>
            <a:prstGeom prst="roundRect">
              <a:avLst/>
            </a:prstGeom>
            <a:solidFill>
              <a:srgbClr val="6E6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5" name="-">
              <a:extLst>
                <a:ext uri="{FF2B5EF4-FFF2-40B4-BE49-F238E27FC236}">
                  <a16:creationId xmlns:a16="http://schemas.microsoft.com/office/drawing/2014/main" id="{2E0BBD77-98D5-4A3D-B5E8-FA87AA6CBF9D}"/>
                </a:ext>
              </a:extLst>
            </p:cNvPr>
            <p:cNvSpPr/>
            <p:nvPr/>
          </p:nvSpPr>
          <p:spPr>
            <a:xfrm>
              <a:off x="10705482" y="1210976"/>
              <a:ext cx="27432" cy="283157"/>
            </a:xfrm>
            <a:prstGeom prst="roundRect">
              <a:avLst/>
            </a:prstGeom>
            <a:solidFill>
              <a:srgbClr val="6E6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6" name="-">
              <a:extLst>
                <a:ext uri="{FF2B5EF4-FFF2-40B4-BE49-F238E27FC236}">
                  <a16:creationId xmlns:a16="http://schemas.microsoft.com/office/drawing/2014/main" id="{B60B281D-316D-4FC0-9A56-0D4548F2CE2A}"/>
                </a:ext>
              </a:extLst>
            </p:cNvPr>
            <p:cNvSpPr/>
            <p:nvPr/>
          </p:nvSpPr>
          <p:spPr>
            <a:xfrm>
              <a:off x="10689050" y="1469229"/>
              <a:ext cx="77682" cy="77684"/>
            </a:xfrm>
            <a:prstGeom prst="ellipse">
              <a:avLst/>
            </a:prstGeom>
            <a:solidFill>
              <a:srgbClr val="5E58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13517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accel="3000" decel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40" dur="5000" fill="hold"/>
                                        <p:tgtEl>
                                          <p:spTgt spid="1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779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0">
        <p14:flythrough/>
      </p:transition>
    </mc:Choice>
    <mc:Fallback>
      <p:transition spd="slow" advClick="0" advTm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</cp:revision>
  <dcterms:created xsi:type="dcterms:W3CDTF">2021-10-07T02:08:17Z</dcterms:created>
  <dcterms:modified xsi:type="dcterms:W3CDTF">2021-10-07T02:08:25Z</dcterms:modified>
</cp:coreProperties>
</file>