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93" r:id="rId9"/>
    <p:sldId id="294" r:id="rId10"/>
    <p:sldId id="295"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9" r:id="rId37"/>
    <p:sldId id="290" r:id="rId38"/>
    <p:sldId id="292"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3CF43D-F126-4913-9A00-DDC0DFB02FE0}" v="620" dt="2023-11-21T20:13:09.1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114" y="58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zabeth pete" userId="de5cfaae346eafa5" providerId="LiveId" clId="{6F3CF43D-F126-4913-9A00-DDC0DFB02FE0}"/>
    <pc:docChg chg="undo custSel addSld delSld modSld">
      <pc:chgData name="elizabeth pete" userId="de5cfaae346eafa5" providerId="LiveId" clId="{6F3CF43D-F126-4913-9A00-DDC0DFB02FE0}" dt="2023-11-21T20:19:53.835" v="3875" actId="404"/>
      <pc:docMkLst>
        <pc:docMk/>
      </pc:docMkLst>
      <pc:sldChg chg="modSp mod">
        <pc:chgData name="elizabeth pete" userId="de5cfaae346eafa5" providerId="LiveId" clId="{6F3CF43D-F126-4913-9A00-DDC0DFB02FE0}" dt="2023-11-19T16:23:03.989" v="2803" actId="1076"/>
        <pc:sldMkLst>
          <pc:docMk/>
          <pc:sldMk cId="1065180733" sldId="256"/>
        </pc:sldMkLst>
        <pc:spChg chg="mod">
          <ac:chgData name="elizabeth pete" userId="de5cfaae346eafa5" providerId="LiveId" clId="{6F3CF43D-F126-4913-9A00-DDC0DFB02FE0}" dt="2023-11-19T16:23:03.989" v="2803" actId="1076"/>
          <ac:spMkLst>
            <pc:docMk/>
            <pc:sldMk cId="1065180733" sldId="256"/>
            <ac:spMk id="3" creationId="{4B9B2D1C-78FC-0595-3E03-DF83662AE42F}"/>
          </ac:spMkLst>
        </pc:spChg>
      </pc:sldChg>
      <pc:sldChg chg="modSp mod modAnim">
        <pc:chgData name="elizabeth pete" userId="de5cfaae346eafa5" providerId="LiveId" clId="{6F3CF43D-F126-4913-9A00-DDC0DFB02FE0}" dt="2023-11-21T19:58:47.092" v="3713" actId="6549"/>
        <pc:sldMkLst>
          <pc:docMk/>
          <pc:sldMk cId="2844566824" sldId="257"/>
        </pc:sldMkLst>
        <pc:spChg chg="mod">
          <ac:chgData name="elizabeth pete" userId="de5cfaae346eafa5" providerId="LiveId" clId="{6F3CF43D-F126-4913-9A00-DDC0DFB02FE0}" dt="2023-11-19T16:25:07.350" v="2873" actId="207"/>
          <ac:spMkLst>
            <pc:docMk/>
            <pc:sldMk cId="2844566824" sldId="257"/>
            <ac:spMk id="2" creationId="{7FC4213F-75B1-9280-8745-554F811B003D}"/>
          </ac:spMkLst>
        </pc:spChg>
        <pc:spChg chg="mod">
          <ac:chgData name="elizabeth pete" userId="de5cfaae346eafa5" providerId="LiveId" clId="{6F3CF43D-F126-4913-9A00-DDC0DFB02FE0}" dt="2023-11-21T19:58:42.487" v="3712" actId="6549"/>
          <ac:spMkLst>
            <pc:docMk/>
            <pc:sldMk cId="2844566824" sldId="257"/>
            <ac:spMk id="3" creationId="{A048864D-97B9-7C22-E654-AA3F7D1681B2}"/>
          </ac:spMkLst>
        </pc:spChg>
      </pc:sldChg>
      <pc:sldChg chg="modSp new mod modAnim">
        <pc:chgData name="elizabeth pete" userId="de5cfaae346eafa5" providerId="LiveId" clId="{6F3CF43D-F126-4913-9A00-DDC0DFB02FE0}" dt="2023-11-19T16:28:45.831" v="3017" actId="1076"/>
        <pc:sldMkLst>
          <pc:docMk/>
          <pc:sldMk cId="150889855" sldId="258"/>
        </pc:sldMkLst>
        <pc:spChg chg="mod">
          <ac:chgData name="elizabeth pete" userId="de5cfaae346eafa5" providerId="LiveId" clId="{6F3CF43D-F126-4913-9A00-DDC0DFB02FE0}" dt="2023-11-19T16:27:54.570" v="2978" actId="207"/>
          <ac:spMkLst>
            <pc:docMk/>
            <pc:sldMk cId="150889855" sldId="258"/>
            <ac:spMk id="2" creationId="{7C4E92DD-C109-E36D-1CBE-090B9344A67E}"/>
          </ac:spMkLst>
        </pc:spChg>
        <pc:spChg chg="mod">
          <ac:chgData name="elizabeth pete" userId="de5cfaae346eafa5" providerId="LiveId" clId="{6F3CF43D-F126-4913-9A00-DDC0DFB02FE0}" dt="2023-11-19T16:28:45.831" v="3017" actId="1076"/>
          <ac:spMkLst>
            <pc:docMk/>
            <pc:sldMk cId="150889855" sldId="258"/>
            <ac:spMk id="3" creationId="{AD0C9E4A-224C-195D-F557-564E2EE7282A}"/>
          </ac:spMkLst>
        </pc:spChg>
      </pc:sldChg>
      <pc:sldChg chg="modSp new mod modAnim">
        <pc:chgData name="elizabeth pete" userId="de5cfaae346eafa5" providerId="LiveId" clId="{6F3CF43D-F126-4913-9A00-DDC0DFB02FE0}" dt="2023-11-19T16:29:06.725" v="3023" actId="14100"/>
        <pc:sldMkLst>
          <pc:docMk/>
          <pc:sldMk cId="176156910" sldId="259"/>
        </pc:sldMkLst>
        <pc:spChg chg="mod">
          <ac:chgData name="elizabeth pete" userId="de5cfaae346eafa5" providerId="LiveId" clId="{6F3CF43D-F126-4913-9A00-DDC0DFB02FE0}" dt="2023-11-19T16:29:00.359" v="3021" actId="1076"/>
          <ac:spMkLst>
            <pc:docMk/>
            <pc:sldMk cId="176156910" sldId="259"/>
            <ac:spMk id="2" creationId="{7BB46F64-5C5A-446C-5B87-C0082F49F12D}"/>
          </ac:spMkLst>
        </pc:spChg>
        <pc:spChg chg="mod">
          <ac:chgData name="elizabeth pete" userId="de5cfaae346eafa5" providerId="LiveId" clId="{6F3CF43D-F126-4913-9A00-DDC0DFB02FE0}" dt="2023-11-19T16:29:06.725" v="3023" actId="14100"/>
          <ac:spMkLst>
            <pc:docMk/>
            <pc:sldMk cId="176156910" sldId="259"/>
            <ac:spMk id="3" creationId="{EFD43930-BE80-D8A7-1419-59596CBFD4BC}"/>
          </ac:spMkLst>
        </pc:spChg>
      </pc:sldChg>
      <pc:sldChg chg="addSp modSp new mod modAnim">
        <pc:chgData name="elizabeth pete" userId="de5cfaae346eafa5" providerId="LiveId" clId="{6F3CF43D-F126-4913-9A00-DDC0DFB02FE0}" dt="2023-11-19T16:32:00.764" v="3044"/>
        <pc:sldMkLst>
          <pc:docMk/>
          <pc:sldMk cId="452090533" sldId="260"/>
        </pc:sldMkLst>
        <pc:spChg chg="mod">
          <ac:chgData name="elizabeth pete" userId="de5cfaae346eafa5" providerId="LiveId" clId="{6F3CF43D-F126-4913-9A00-DDC0DFB02FE0}" dt="2023-11-19T16:29:31.036" v="3027" actId="14100"/>
          <ac:spMkLst>
            <pc:docMk/>
            <pc:sldMk cId="452090533" sldId="260"/>
            <ac:spMk id="2" creationId="{D13552C5-9795-6E3A-9549-D27B4C81C226}"/>
          </ac:spMkLst>
        </pc:spChg>
        <pc:spChg chg="mod">
          <ac:chgData name="elizabeth pete" userId="de5cfaae346eafa5" providerId="LiveId" clId="{6F3CF43D-F126-4913-9A00-DDC0DFB02FE0}" dt="2023-11-19T16:29:44.808" v="3033" actId="14100"/>
          <ac:spMkLst>
            <pc:docMk/>
            <pc:sldMk cId="452090533" sldId="260"/>
            <ac:spMk id="3" creationId="{0DDB28A4-5CB8-ABA0-1B0E-4689A14BC0E0}"/>
          </ac:spMkLst>
        </pc:spChg>
        <pc:picChg chg="add mod">
          <ac:chgData name="elizabeth pete" userId="de5cfaae346eafa5" providerId="LiveId" clId="{6F3CF43D-F126-4913-9A00-DDC0DFB02FE0}" dt="2023-11-19T16:31:47.820" v="3041" actId="962"/>
          <ac:picMkLst>
            <pc:docMk/>
            <pc:sldMk cId="452090533" sldId="260"/>
            <ac:picMk id="4" creationId="{E83C6AB6-B457-BAAE-8544-DA3350097D70}"/>
          </ac:picMkLst>
        </pc:picChg>
      </pc:sldChg>
      <pc:sldChg chg="modSp new mod modAnim">
        <pc:chgData name="elizabeth pete" userId="de5cfaae346eafa5" providerId="LiveId" clId="{6F3CF43D-F126-4913-9A00-DDC0DFB02FE0}" dt="2023-11-19T17:36:14.080" v="3088" actId="1076"/>
        <pc:sldMkLst>
          <pc:docMk/>
          <pc:sldMk cId="2898556884" sldId="261"/>
        </pc:sldMkLst>
        <pc:spChg chg="mod">
          <ac:chgData name="elizabeth pete" userId="de5cfaae346eafa5" providerId="LiveId" clId="{6F3CF43D-F126-4913-9A00-DDC0DFB02FE0}" dt="2023-11-19T17:36:11.987" v="3087" actId="1076"/>
          <ac:spMkLst>
            <pc:docMk/>
            <pc:sldMk cId="2898556884" sldId="261"/>
            <ac:spMk id="2" creationId="{214C15C3-A295-B342-3E48-80789495CD0E}"/>
          </ac:spMkLst>
        </pc:spChg>
        <pc:spChg chg="mod">
          <ac:chgData name="elizabeth pete" userId="de5cfaae346eafa5" providerId="LiveId" clId="{6F3CF43D-F126-4913-9A00-DDC0DFB02FE0}" dt="2023-11-19T17:36:14.080" v="3088" actId="1076"/>
          <ac:spMkLst>
            <pc:docMk/>
            <pc:sldMk cId="2898556884" sldId="261"/>
            <ac:spMk id="3" creationId="{6A38C388-7AF0-E7B8-910C-23D925C24586}"/>
          </ac:spMkLst>
        </pc:spChg>
      </pc:sldChg>
      <pc:sldChg chg="modSp new mod modAnim">
        <pc:chgData name="elizabeth pete" userId="de5cfaae346eafa5" providerId="LiveId" clId="{6F3CF43D-F126-4913-9A00-DDC0DFB02FE0}" dt="2023-11-19T17:37:07.296" v="3093" actId="1076"/>
        <pc:sldMkLst>
          <pc:docMk/>
          <pc:sldMk cId="1210118599" sldId="262"/>
        </pc:sldMkLst>
        <pc:spChg chg="mod">
          <ac:chgData name="elizabeth pete" userId="de5cfaae346eafa5" providerId="LiveId" clId="{6F3CF43D-F126-4913-9A00-DDC0DFB02FE0}" dt="2023-11-19T17:37:04.478" v="3092" actId="14100"/>
          <ac:spMkLst>
            <pc:docMk/>
            <pc:sldMk cId="1210118599" sldId="262"/>
            <ac:spMk id="2" creationId="{E5CE9364-6207-2A8B-F5A9-4B5A298C8144}"/>
          </ac:spMkLst>
        </pc:spChg>
        <pc:spChg chg="mod">
          <ac:chgData name="elizabeth pete" userId="de5cfaae346eafa5" providerId="LiveId" clId="{6F3CF43D-F126-4913-9A00-DDC0DFB02FE0}" dt="2023-11-19T17:37:07.296" v="3093" actId="1076"/>
          <ac:spMkLst>
            <pc:docMk/>
            <pc:sldMk cId="1210118599" sldId="262"/>
            <ac:spMk id="3" creationId="{7BD3E433-DAFD-525F-0AD0-4C52E4A8BC3F}"/>
          </ac:spMkLst>
        </pc:spChg>
      </pc:sldChg>
      <pc:sldChg chg="addSp delSp modSp new mod">
        <pc:chgData name="elizabeth pete" userId="de5cfaae346eafa5" providerId="LiveId" clId="{6F3CF43D-F126-4913-9A00-DDC0DFB02FE0}" dt="2023-11-19T17:38:11.799" v="3123" actId="20577"/>
        <pc:sldMkLst>
          <pc:docMk/>
          <pc:sldMk cId="312569515" sldId="263"/>
        </pc:sldMkLst>
        <pc:spChg chg="mod">
          <ac:chgData name="elizabeth pete" userId="de5cfaae346eafa5" providerId="LiveId" clId="{6F3CF43D-F126-4913-9A00-DDC0DFB02FE0}" dt="2023-11-19T17:37:29.179" v="3097" actId="1076"/>
          <ac:spMkLst>
            <pc:docMk/>
            <pc:sldMk cId="312569515" sldId="263"/>
            <ac:spMk id="2" creationId="{05E27A13-8D1E-C2AA-3C01-274E54345648}"/>
          </ac:spMkLst>
        </pc:spChg>
        <pc:spChg chg="del">
          <ac:chgData name="elizabeth pete" userId="de5cfaae346eafa5" providerId="LiveId" clId="{6F3CF43D-F126-4913-9A00-DDC0DFB02FE0}" dt="2023-11-19T15:03:56.432" v="915" actId="478"/>
          <ac:spMkLst>
            <pc:docMk/>
            <pc:sldMk cId="312569515" sldId="263"/>
            <ac:spMk id="3" creationId="{093D6F67-5916-7814-DEEB-3C85A94443AF}"/>
          </ac:spMkLst>
        </pc:spChg>
        <pc:spChg chg="add mod">
          <ac:chgData name="elizabeth pete" userId="de5cfaae346eafa5" providerId="LiveId" clId="{6F3CF43D-F126-4913-9A00-DDC0DFB02FE0}" dt="2023-11-19T17:38:11.799" v="3123" actId="20577"/>
          <ac:spMkLst>
            <pc:docMk/>
            <pc:sldMk cId="312569515" sldId="263"/>
            <ac:spMk id="5" creationId="{32F49999-F941-23CE-7293-920924F5689D}"/>
          </ac:spMkLst>
        </pc:spChg>
        <pc:spChg chg="add del">
          <ac:chgData name="elizabeth pete" userId="de5cfaae346eafa5" providerId="LiveId" clId="{6F3CF43D-F126-4913-9A00-DDC0DFB02FE0}" dt="2023-11-19T15:11:57.948" v="1031" actId="22"/>
          <ac:spMkLst>
            <pc:docMk/>
            <pc:sldMk cId="312569515" sldId="263"/>
            <ac:spMk id="9" creationId="{E82FBF48-471D-794A-CF17-B8E59666A917}"/>
          </ac:spMkLst>
        </pc:spChg>
        <pc:spChg chg="add del mod">
          <ac:chgData name="elizabeth pete" userId="de5cfaae346eafa5" providerId="LiveId" clId="{6F3CF43D-F126-4913-9A00-DDC0DFB02FE0}" dt="2023-11-19T15:14:15.876" v="1047" actId="478"/>
          <ac:spMkLst>
            <pc:docMk/>
            <pc:sldMk cId="312569515" sldId="263"/>
            <ac:spMk id="11" creationId="{8C9A1858-D41E-D8B1-51B9-3EC3003F20B5}"/>
          </ac:spMkLst>
        </pc:spChg>
        <pc:spChg chg="add del mod">
          <ac:chgData name="elizabeth pete" userId="de5cfaae346eafa5" providerId="LiveId" clId="{6F3CF43D-F126-4913-9A00-DDC0DFB02FE0}" dt="2023-11-19T15:14:12.453" v="1046" actId="478"/>
          <ac:spMkLst>
            <pc:docMk/>
            <pc:sldMk cId="312569515" sldId="263"/>
            <ac:spMk id="13" creationId="{B7C7333A-4E3C-6E4F-86EF-05AC78211070}"/>
          </ac:spMkLst>
        </pc:spChg>
        <pc:graphicFrameChg chg="add del mod modGraphic">
          <ac:chgData name="elizabeth pete" userId="de5cfaae346eafa5" providerId="LiveId" clId="{6F3CF43D-F126-4913-9A00-DDC0DFB02FE0}" dt="2023-11-19T15:09:08.723" v="1007" actId="478"/>
          <ac:graphicFrameMkLst>
            <pc:docMk/>
            <pc:sldMk cId="312569515" sldId="263"/>
            <ac:graphicFrameMk id="6" creationId="{9062EDEE-6B84-2496-F316-13DC265FB3C5}"/>
          </ac:graphicFrameMkLst>
        </pc:graphicFrameChg>
        <pc:picChg chg="add del mod modCrop">
          <ac:chgData name="elizabeth pete" userId="de5cfaae346eafa5" providerId="LiveId" clId="{6F3CF43D-F126-4913-9A00-DDC0DFB02FE0}" dt="2023-11-19T15:07:56.613" v="1003" actId="478"/>
          <ac:picMkLst>
            <pc:docMk/>
            <pc:sldMk cId="312569515" sldId="263"/>
            <ac:picMk id="4" creationId="{469D3716-722A-2DF1-8155-00DD4703FEEC}"/>
          </ac:picMkLst>
        </pc:picChg>
        <pc:picChg chg="add mod modCrop">
          <ac:chgData name="elizabeth pete" userId="de5cfaae346eafa5" providerId="LiveId" clId="{6F3CF43D-F126-4913-9A00-DDC0DFB02FE0}" dt="2023-11-19T17:37:46.676" v="3104" actId="14100"/>
          <ac:picMkLst>
            <pc:docMk/>
            <pc:sldMk cId="312569515" sldId="263"/>
            <ac:picMk id="7" creationId="{B37751B0-2E09-6828-7FC9-2B549FE84A0B}"/>
          </ac:picMkLst>
        </pc:picChg>
        <pc:picChg chg="add del mod">
          <ac:chgData name="elizabeth pete" userId="de5cfaae346eafa5" providerId="LiveId" clId="{6F3CF43D-F126-4913-9A00-DDC0DFB02FE0}" dt="2023-11-19T15:11:09.167" v="1020" actId="478"/>
          <ac:picMkLst>
            <pc:docMk/>
            <pc:sldMk cId="312569515" sldId="263"/>
            <ac:picMk id="1026" creationId="{32A9B867-5978-B97E-7CCF-F6ECE71C09FB}"/>
          </ac:picMkLst>
        </pc:picChg>
      </pc:sldChg>
      <pc:sldChg chg="addSp delSp modSp new mod modAnim">
        <pc:chgData name="elizabeth pete" userId="de5cfaae346eafa5" providerId="LiveId" clId="{6F3CF43D-F126-4913-9A00-DDC0DFB02FE0}" dt="2023-11-19T17:38:43.029" v="3133" actId="14100"/>
        <pc:sldMkLst>
          <pc:docMk/>
          <pc:sldMk cId="2307783795" sldId="264"/>
        </pc:sldMkLst>
        <pc:spChg chg="del">
          <ac:chgData name="elizabeth pete" userId="de5cfaae346eafa5" providerId="LiveId" clId="{6F3CF43D-F126-4913-9A00-DDC0DFB02FE0}" dt="2023-11-19T15:14:51.052" v="1053" actId="478"/>
          <ac:spMkLst>
            <pc:docMk/>
            <pc:sldMk cId="2307783795" sldId="264"/>
            <ac:spMk id="2" creationId="{A441913A-E780-7B97-0CF4-D6E67BBE934E}"/>
          </ac:spMkLst>
        </pc:spChg>
        <pc:spChg chg="mod">
          <ac:chgData name="elizabeth pete" userId="de5cfaae346eafa5" providerId="LiveId" clId="{6F3CF43D-F126-4913-9A00-DDC0DFB02FE0}" dt="2023-11-19T17:38:43.029" v="3133" actId="14100"/>
          <ac:spMkLst>
            <pc:docMk/>
            <pc:sldMk cId="2307783795" sldId="264"/>
            <ac:spMk id="3" creationId="{FE820455-7E7A-A01D-4995-8E317F02780D}"/>
          </ac:spMkLst>
        </pc:spChg>
        <pc:spChg chg="add mod">
          <ac:chgData name="elizabeth pete" userId="de5cfaae346eafa5" providerId="LiveId" clId="{6F3CF43D-F126-4913-9A00-DDC0DFB02FE0}" dt="2023-11-19T17:38:26.130" v="3127" actId="14100"/>
          <ac:spMkLst>
            <pc:docMk/>
            <pc:sldMk cId="2307783795" sldId="264"/>
            <ac:spMk id="4" creationId="{8DDB3A98-4FC8-3C83-A738-74017ABAA442}"/>
          </ac:spMkLst>
        </pc:spChg>
      </pc:sldChg>
      <pc:sldChg chg="addSp delSp modSp new mod modAnim">
        <pc:chgData name="elizabeth pete" userId="de5cfaae346eafa5" providerId="LiveId" clId="{6F3CF43D-F126-4913-9A00-DDC0DFB02FE0}" dt="2023-11-19T17:39:32.279" v="3140" actId="114"/>
        <pc:sldMkLst>
          <pc:docMk/>
          <pc:sldMk cId="2512267639" sldId="265"/>
        </pc:sldMkLst>
        <pc:spChg chg="del">
          <ac:chgData name="elizabeth pete" userId="de5cfaae346eafa5" providerId="LiveId" clId="{6F3CF43D-F126-4913-9A00-DDC0DFB02FE0}" dt="2023-11-19T15:16:50.474" v="1089"/>
          <ac:spMkLst>
            <pc:docMk/>
            <pc:sldMk cId="2512267639" sldId="265"/>
            <ac:spMk id="2" creationId="{31B201BC-399D-FFC1-6B24-6865C182D03D}"/>
          </ac:spMkLst>
        </pc:spChg>
        <pc:spChg chg="mod">
          <ac:chgData name="elizabeth pete" userId="de5cfaae346eafa5" providerId="LiveId" clId="{6F3CF43D-F126-4913-9A00-DDC0DFB02FE0}" dt="2023-11-19T17:39:32.279" v="3140" actId="114"/>
          <ac:spMkLst>
            <pc:docMk/>
            <pc:sldMk cId="2512267639" sldId="265"/>
            <ac:spMk id="3" creationId="{B17DB3AD-4DCC-12F9-97A3-568616739988}"/>
          </ac:spMkLst>
        </pc:spChg>
        <pc:spChg chg="add mod">
          <ac:chgData name="elizabeth pete" userId="de5cfaae346eafa5" providerId="LiveId" clId="{6F3CF43D-F126-4913-9A00-DDC0DFB02FE0}" dt="2023-11-19T17:39:20.910" v="3138" actId="14100"/>
          <ac:spMkLst>
            <pc:docMk/>
            <pc:sldMk cId="2512267639" sldId="265"/>
            <ac:spMk id="4" creationId="{3A072AB7-FC85-6821-FD33-47BAB12F004A}"/>
          </ac:spMkLst>
        </pc:spChg>
      </pc:sldChg>
      <pc:sldChg chg="addSp delSp modSp new mod modAnim">
        <pc:chgData name="elizabeth pete" userId="de5cfaae346eafa5" providerId="LiveId" clId="{6F3CF43D-F126-4913-9A00-DDC0DFB02FE0}" dt="2023-11-19T17:40:14.860" v="3149" actId="27636"/>
        <pc:sldMkLst>
          <pc:docMk/>
          <pc:sldMk cId="2550100240" sldId="266"/>
        </pc:sldMkLst>
        <pc:spChg chg="del">
          <ac:chgData name="elizabeth pete" userId="de5cfaae346eafa5" providerId="LiveId" clId="{6F3CF43D-F126-4913-9A00-DDC0DFB02FE0}" dt="2023-11-19T15:18:40.537" v="1121"/>
          <ac:spMkLst>
            <pc:docMk/>
            <pc:sldMk cId="2550100240" sldId="266"/>
            <ac:spMk id="2" creationId="{AAC5B943-A7B6-B343-E1FF-DF49F02745A0}"/>
          </ac:spMkLst>
        </pc:spChg>
        <pc:spChg chg="mod">
          <ac:chgData name="elizabeth pete" userId="de5cfaae346eafa5" providerId="LiveId" clId="{6F3CF43D-F126-4913-9A00-DDC0DFB02FE0}" dt="2023-11-19T17:40:14.860" v="3149" actId="27636"/>
          <ac:spMkLst>
            <pc:docMk/>
            <pc:sldMk cId="2550100240" sldId="266"/>
            <ac:spMk id="3" creationId="{DDABE7B5-5CC9-D1A4-5EDE-61F07F5CF7D9}"/>
          </ac:spMkLst>
        </pc:spChg>
        <pc:spChg chg="add mod">
          <ac:chgData name="elizabeth pete" userId="de5cfaae346eafa5" providerId="LiveId" clId="{6F3CF43D-F126-4913-9A00-DDC0DFB02FE0}" dt="2023-11-19T17:40:00.503" v="3144" actId="207"/>
          <ac:spMkLst>
            <pc:docMk/>
            <pc:sldMk cId="2550100240" sldId="266"/>
            <ac:spMk id="4" creationId="{E05F1D29-A51C-F0D6-31FC-5D9CDC261A0E}"/>
          </ac:spMkLst>
        </pc:spChg>
      </pc:sldChg>
      <pc:sldChg chg="addSp delSp modSp new mod">
        <pc:chgData name="elizabeth pete" userId="de5cfaae346eafa5" providerId="LiveId" clId="{6F3CF43D-F126-4913-9A00-DDC0DFB02FE0}" dt="2023-11-19T17:42:06.377" v="3163" actId="962"/>
        <pc:sldMkLst>
          <pc:docMk/>
          <pc:sldMk cId="2985111992" sldId="267"/>
        </pc:sldMkLst>
        <pc:spChg chg="del">
          <ac:chgData name="elizabeth pete" userId="de5cfaae346eafa5" providerId="LiveId" clId="{6F3CF43D-F126-4913-9A00-DDC0DFB02FE0}" dt="2023-11-19T15:21:52.651" v="1210" actId="478"/>
          <ac:spMkLst>
            <pc:docMk/>
            <pc:sldMk cId="2985111992" sldId="267"/>
            <ac:spMk id="2" creationId="{B0BAB025-A71F-28FA-8BC7-A2BEF3BED953}"/>
          </ac:spMkLst>
        </pc:spChg>
        <pc:spChg chg="mod">
          <ac:chgData name="elizabeth pete" userId="de5cfaae346eafa5" providerId="LiveId" clId="{6F3CF43D-F126-4913-9A00-DDC0DFB02FE0}" dt="2023-11-19T17:40:49.531" v="3155" actId="1076"/>
          <ac:spMkLst>
            <pc:docMk/>
            <pc:sldMk cId="2985111992" sldId="267"/>
            <ac:spMk id="3" creationId="{CEFCC098-914E-2792-4D0E-42DF89CC7121}"/>
          </ac:spMkLst>
        </pc:spChg>
        <pc:spChg chg="add mod">
          <ac:chgData name="elizabeth pete" userId="de5cfaae346eafa5" providerId="LiveId" clId="{6F3CF43D-F126-4913-9A00-DDC0DFB02FE0}" dt="2023-11-19T17:40:44.485" v="3153" actId="14100"/>
          <ac:spMkLst>
            <pc:docMk/>
            <pc:sldMk cId="2985111992" sldId="267"/>
            <ac:spMk id="4" creationId="{15692543-F866-9420-2DF5-EF3DB600C24C}"/>
          </ac:spMkLst>
        </pc:spChg>
        <pc:picChg chg="add mod">
          <ac:chgData name="elizabeth pete" userId="de5cfaae346eafa5" providerId="LiveId" clId="{6F3CF43D-F126-4913-9A00-DDC0DFB02FE0}" dt="2023-11-19T17:42:06.377" v="3163" actId="962"/>
          <ac:picMkLst>
            <pc:docMk/>
            <pc:sldMk cId="2985111992" sldId="267"/>
            <ac:picMk id="5" creationId="{5B21C45E-0480-55DA-2820-18284DC4070A}"/>
          </ac:picMkLst>
        </pc:picChg>
      </pc:sldChg>
      <pc:sldChg chg="modSp new mod modAnim">
        <pc:chgData name="elizabeth pete" userId="de5cfaae346eafa5" providerId="LiveId" clId="{6F3CF43D-F126-4913-9A00-DDC0DFB02FE0}" dt="2023-11-19T17:42:34.052" v="3170" actId="1076"/>
        <pc:sldMkLst>
          <pc:docMk/>
          <pc:sldMk cId="2514920851" sldId="268"/>
        </pc:sldMkLst>
        <pc:spChg chg="mod">
          <ac:chgData name="elizabeth pete" userId="de5cfaae346eafa5" providerId="LiveId" clId="{6F3CF43D-F126-4913-9A00-DDC0DFB02FE0}" dt="2023-11-19T17:42:32.041" v="3169" actId="14100"/>
          <ac:spMkLst>
            <pc:docMk/>
            <pc:sldMk cId="2514920851" sldId="268"/>
            <ac:spMk id="2" creationId="{B67C1E03-C5B5-41C5-9D7E-667C943BA402}"/>
          </ac:spMkLst>
        </pc:spChg>
        <pc:spChg chg="mod">
          <ac:chgData name="elizabeth pete" userId="de5cfaae346eafa5" providerId="LiveId" clId="{6F3CF43D-F126-4913-9A00-DDC0DFB02FE0}" dt="2023-11-19T17:42:34.052" v="3170" actId="1076"/>
          <ac:spMkLst>
            <pc:docMk/>
            <pc:sldMk cId="2514920851" sldId="268"/>
            <ac:spMk id="3" creationId="{D304AF94-98CF-F98D-2635-D92BFFA94DAC}"/>
          </ac:spMkLst>
        </pc:spChg>
      </pc:sldChg>
      <pc:sldChg chg="addSp delSp modSp new mod modAnim">
        <pc:chgData name="elizabeth pete" userId="de5cfaae346eafa5" providerId="LiveId" clId="{6F3CF43D-F126-4913-9A00-DDC0DFB02FE0}" dt="2023-11-19T17:42:57.985" v="3174" actId="1076"/>
        <pc:sldMkLst>
          <pc:docMk/>
          <pc:sldMk cId="3332053441" sldId="269"/>
        </pc:sldMkLst>
        <pc:spChg chg="del">
          <ac:chgData name="elizabeth pete" userId="de5cfaae346eafa5" providerId="LiveId" clId="{6F3CF43D-F126-4913-9A00-DDC0DFB02FE0}" dt="2023-11-19T15:28:54.386" v="1391" actId="478"/>
          <ac:spMkLst>
            <pc:docMk/>
            <pc:sldMk cId="3332053441" sldId="269"/>
            <ac:spMk id="2" creationId="{FFF45FB5-1042-1094-D43C-F7E15F42637B}"/>
          </ac:spMkLst>
        </pc:spChg>
        <pc:spChg chg="add del mod">
          <ac:chgData name="elizabeth pete" userId="de5cfaae346eafa5" providerId="LiveId" clId="{6F3CF43D-F126-4913-9A00-DDC0DFB02FE0}" dt="2023-11-19T15:30:00.576" v="1419" actId="14100"/>
          <ac:spMkLst>
            <pc:docMk/>
            <pc:sldMk cId="3332053441" sldId="269"/>
            <ac:spMk id="3" creationId="{049435C7-0BC6-B548-EFE9-AD719B90B1D7}"/>
          </ac:spMkLst>
        </pc:spChg>
        <pc:spChg chg="add mod">
          <ac:chgData name="elizabeth pete" userId="de5cfaae346eafa5" providerId="LiveId" clId="{6F3CF43D-F126-4913-9A00-DDC0DFB02FE0}" dt="2023-11-19T17:42:57.985" v="3174" actId="1076"/>
          <ac:spMkLst>
            <pc:docMk/>
            <pc:sldMk cId="3332053441" sldId="269"/>
            <ac:spMk id="4" creationId="{6107F370-B11D-E3A7-C000-99673013FBB5}"/>
          </ac:spMkLst>
        </pc:spChg>
        <pc:spChg chg="add del mod">
          <ac:chgData name="elizabeth pete" userId="de5cfaae346eafa5" providerId="LiveId" clId="{6F3CF43D-F126-4913-9A00-DDC0DFB02FE0}" dt="2023-11-19T15:29:03.025" v="1394"/>
          <ac:spMkLst>
            <pc:docMk/>
            <pc:sldMk cId="3332053441" sldId="269"/>
            <ac:spMk id="5" creationId="{890EF4C5-89C3-1937-F22A-2C4C2221C8C5}"/>
          </ac:spMkLst>
        </pc:spChg>
      </pc:sldChg>
      <pc:sldChg chg="addSp delSp modSp new mod">
        <pc:chgData name="elizabeth pete" userId="de5cfaae346eafa5" providerId="LiveId" clId="{6F3CF43D-F126-4913-9A00-DDC0DFB02FE0}" dt="2023-11-19T17:56:46.641" v="3433" actId="962"/>
        <pc:sldMkLst>
          <pc:docMk/>
          <pc:sldMk cId="3978821331" sldId="270"/>
        </pc:sldMkLst>
        <pc:spChg chg="del">
          <ac:chgData name="elizabeth pete" userId="de5cfaae346eafa5" providerId="LiveId" clId="{6F3CF43D-F126-4913-9A00-DDC0DFB02FE0}" dt="2023-11-19T15:30:44.597" v="1424" actId="478"/>
          <ac:spMkLst>
            <pc:docMk/>
            <pc:sldMk cId="3978821331" sldId="270"/>
            <ac:spMk id="2" creationId="{E39A524F-5D59-D396-CB30-AAC316FB6BDD}"/>
          </ac:spMkLst>
        </pc:spChg>
        <pc:spChg chg="mod">
          <ac:chgData name="elizabeth pete" userId="de5cfaae346eafa5" providerId="LiveId" clId="{6F3CF43D-F126-4913-9A00-DDC0DFB02FE0}" dt="2023-11-19T17:52:43.087" v="3270" actId="14100"/>
          <ac:spMkLst>
            <pc:docMk/>
            <pc:sldMk cId="3978821331" sldId="270"/>
            <ac:spMk id="3" creationId="{846FF168-089E-F245-7F5B-EBFC161EE7FE}"/>
          </ac:spMkLst>
        </pc:spChg>
        <pc:spChg chg="add mod">
          <ac:chgData name="elizabeth pete" userId="de5cfaae346eafa5" providerId="LiveId" clId="{6F3CF43D-F126-4913-9A00-DDC0DFB02FE0}" dt="2023-11-19T17:43:13.583" v="3180" actId="14100"/>
          <ac:spMkLst>
            <pc:docMk/>
            <pc:sldMk cId="3978821331" sldId="270"/>
            <ac:spMk id="4" creationId="{ADEBE613-1254-D82B-06DE-3059E2A3AE06}"/>
          </ac:spMkLst>
        </pc:spChg>
        <pc:spChg chg="add del mod">
          <ac:chgData name="elizabeth pete" userId="de5cfaae346eafa5" providerId="LiveId" clId="{6F3CF43D-F126-4913-9A00-DDC0DFB02FE0}" dt="2023-11-19T17:54:06.304" v="3284" actId="478"/>
          <ac:spMkLst>
            <pc:docMk/>
            <pc:sldMk cId="3978821331" sldId="270"/>
            <ac:spMk id="10" creationId="{F9FB2CC6-6415-D712-5F45-920B18C43844}"/>
          </ac:spMkLst>
        </pc:spChg>
        <pc:graphicFrameChg chg="add del mod modGraphic">
          <ac:chgData name="elizabeth pete" userId="de5cfaae346eafa5" providerId="LiveId" clId="{6F3CF43D-F126-4913-9A00-DDC0DFB02FE0}" dt="2023-11-19T17:48:47.688" v="3236" actId="478"/>
          <ac:graphicFrameMkLst>
            <pc:docMk/>
            <pc:sldMk cId="3978821331" sldId="270"/>
            <ac:graphicFrameMk id="7" creationId="{6B324748-E8F2-5940-0755-7FBAE91B992D}"/>
          </ac:graphicFrameMkLst>
        </pc:graphicFrameChg>
        <pc:graphicFrameChg chg="add del mod modGraphic">
          <ac:chgData name="elizabeth pete" userId="de5cfaae346eafa5" providerId="LiveId" clId="{6F3CF43D-F126-4913-9A00-DDC0DFB02FE0}" dt="2023-11-19T17:50:11.604" v="3248" actId="1032"/>
          <ac:graphicFrameMkLst>
            <pc:docMk/>
            <pc:sldMk cId="3978821331" sldId="270"/>
            <ac:graphicFrameMk id="8" creationId="{AE431900-EABB-02B2-A919-8DAE745DBAF5}"/>
          </ac:graphicFrameMkLst>
        </pc:graphicFrameChg>
        <pc:graphicFrameChg chg="add mod modGraphic">
          <ac:chgData name="elizabeth pete" userId="de5cfaae346eafa5" providerId="LiveId" clId="{6F3CF43D-F126-4913-9A00-DDC0DFB02FE0}" dt="2023-11-19T17:56:46.641" v="3433" actId="962"/>
          <ac:graphicFrameMkLst>
            <pc:docMk/>
            <pc:sldMk cId="3978821331" sldId="270"/>
            <ac:graphicFrameMk id="9" creationId="{4E4CF01E-80D4-7D4F-5405-AF7426027F4E}"/>
          </ac:graphicFrameMkLst>
        </pc:graphicFrameChg>
        <pc:picChg chg="add del mod">
          <ac:chgData name="elizabeth pete" userId="de5cfaae346eafa5" providerId="LiveId" clId="{6F3CF43D-F126-4913-9A00-DDC0DFB02FE0}" dt="2023-11-19T17:44:00.019" v="3185" actId="478"/>
          <ac:picMkLst>
            <pc:docMk/>
            <pc:sldMk cId="3978821331" sldId="270"/>
            <ac:picMk id="5" creationId="{1E4A40AE-FF52-B92F-4335-BDF349B09665}"/>
          </ac:picMkLst>
        </pc:picChg>
        <pc:picChg chg="add del mod">
          <ac:chgData name="elizabeth pete" userId="de5cfaae346eafa5" providerId="LiveId" clId="{6F3CF43D-F126-4913-9A00-DDC0DFB02FE0}" dt="2023-11-19T17:44:47.565" v="3189" actId="478"/>
          <ac:picMkLst>
            <pc:docMk/>
            <pc:sldMk cId="3978821331" sldId="270"/>
            <ac:picMk id="6" creationId="{342857D1-3060-11E3-89E0-0615BCFDCAA6}"/>
          </ac:picMkLst>
        </pc:picChg>
      </pc:sldChg>
      <pc:sldChg chg="addSp delSp modSp new mod modAnim">
        <pc:chgData name="elizabeth pete" userId="de5cfaae346eafa5" providerId="LiveId" clId="{6F3CF43D-F126-4913-9A00-DDC0DFB02FE0}" dt="2023-11-19T17:59:13.430" v="3462" actId="1076"/>
        <pc:sldMkLst>
          <pc:docMk/>
          <pc:sldMk cId="3060939665" sldId="271"/>
        </pc:sldMkLst>
        <pc:spChg chg="del">
          <ac:chgData name="elizabeth pete" userId="de5cfaae346eafa5" providerId="LiveId" clId="{6F3CF43D-F126-4913-9A00-DDC0DFB02FE0}" dt="2023-11-19T15:31:46.883" v="1440" actId="478"/>
          <ac:spMkLst>
            <pc:docMk/>
            <pc:sldMk cId="3060939665" sldId="271"/>
            <ac:spMk id="2" creationId="{A2CD6B57-5B5F-3780-985D-A5025E4F3B93}"/>
          </ac:spMkLst>
        </pc:spChg>
        <pc:spChg chg="mod">
          <ac:chgData name="elizabeth pete" userId="de5cfaae346eafa5" providerId="LiveId" clId="{6F3CF43D-F126-4913-9A00-DDC0DFB02FE0}" dt="2023-11-19T17:57:30.349" v="3442" actId="14100"/>
          <ac:spMkLst>
            <pc:docMk/>
            <pc:sldMk cId="3060939665" sldId="271"/>
            <ac:spMk id="3" creationId="{7E441532-D96D-8CB7-FC5C-D20A751D9A73}"/>
          </ac:spMkLst>
        </pc:spChg>
        <pc:spChg chg="add mod">
          <ac:chgData name="elizabeth pete" userId="de5cfaae346eafa5" providerId="LiveId" clId="{6F3CF43D-F126-4913-9A00-DDC0DFB02FE0}" dt="2023-11-19T17:59:13.430" v="3462" actId="1076"/>
          <ac:spMkLst>
            <pc:docMk/>
            <pc:sldMk cId="3060939665" sldId="271"/>
            <ac:spMk id="4" creationId="{B7C32685-E024-A3A3-A3A5-2A7F9FEBCDCE}"/>
          </ac:spMkLst>
        </pc:spChg>
        <pc:picChg chg="add mod">
          <ac:chgData name="elizabeth pete" userId="de5cfaae346eafa5" providerId="LiveId" clId="{6F3CF43D-F126-4913-9A00-DDC0DFB02FE0}" dt="2023-11-19T17:58:12.802" v="3449" actId="962"/>
          <ac:picMkLst>
            <pc:docMk/>
            <pc:sldMk cId="3060939665" sldId="271"/>
            <ac:picMk id="5" creationId="{D78EE821-66B8-3498-2B27-B4BAA7F107DD}"/>
          </ac:picMkLst>
        </pc:picChg>
      </pc:sldChg>
      <pc:sldChg chg="addSp delSp modSp new mod modAnim">
        <pc:chgData name="elizabeth pete" userId="de5cfaae346eafa5" providerId="LiveId" clId="{6F3CF43D-F126-4913-9A00-DDC0DFB02FE0}" dt="2023-11-19T17:58:51.545" v="3456" actId="1076"/>
        <pc:sldMkLst>
          <pc:docMk/>
          <pc:sldMk cId="2830055585" sldId="272"/>
        </pc:sldMkLst>
        <pc:spChg chg="del">
          <ac:chgData name="elizabeth pete" userId="de5cfaae346eafa5" providerId="LiveId" clId="{6F3CF43D-F126-4913-9A00-DDC0DFB02FE0}" dt="2023-11-19T15:34:36.894" v="1593" actId="478"/>
          <ac:spMkLst>
            <pc:docMk/>
            <pc:sldMk cId="2830055585" sldId="272"/>
            <ac:spMk id="2" creationId="{CF1F4634-C452-C225-77BF-44728D5AC336}"/>
          </ac:spMkLst>
        </pc:spChg>
        <pc:spChg chg="mod">
          <ac:chgData name="elizabeth pete" userId="de5cfaae346eafa5" providerId="LiveId" clId="{6F3CF43D-F126-4913-9A00-DDC0DFB02FE0}" dt="2023-11-19T17:58:51.545" v="3456" actId="1076"/>
          <ac:spMkLst>
            <pc:docMk/>
            <pc:sldMk cId="2830055585" sldId="272"/>
            <ac:spMk id="3" creationId="{0EC6AB85-11EA-2E6B-D29F-67CA7250368B}"/>
          </ac:spMkLst>
        </pc:spChg>
        <pc:spChg chg="add mod">
          <ac:chgData name="elizabeth pete" userId="de5cfaae346eafa5" providerId="LiveId" clId="{6F3CF43D-F126-4913-9A00-DDC0DFB02FE0}" dt="2023-11-19T17:58:49.075" v="3455" actId="14100"/>
          <ac:spMkLst>
            <pc:docMk/>
            <pc:sldMk cId="2830055585" sldId="272"/>
            <ac:spMk id="4" creationId="{2EC84FAC-B345-268D-E263-10CA366AC237}"/>
          </ac:spMkLst>
        </pc:spChg>
      </pc:sldChg>
      <pc:sldChg chg="addSp delSp modSp new mod modAnim">
        <pc:chgData name="elizabeth pete" userId="de5cfaae346eafa5" providerId="LiveId" clId="{6F3CF43D-F126-4913-9A00-DDC0DFB02FE0}" dt="2023-11-21T19:43:43.048" v="3711" actId="3626"/>
        <pc:sldMkLst>
          <pc:docMk/>
          <pc:sldMk cId="2412952207" sldId="273"/>
        </pc:sldMkLst>
        <pc:spChg chg="del">
          <ac:chgData name="elizabeth pete" userId="de5cfaae346eafa5" providerId="LiveId" clId="{6F3CF43D-F126-4913-9A00-DDC0DFB02FE0}" dt="2023-11-19T15:40:42.656" v="1955" actId="478"/>
          <ac:spMkLst>
            <pc:docMk/>
            <pc:sldMk cId="2412952207" sldId="273"/>
            <ac:spMk id="2" creationId="{1862118C-9010-24F4-818D-AAC782FB2EAE}"/>
          </ac:spMkLst>
        </pc:spChg>
        <pc:spChg chg="mod">
          <ac:chgData name="elizabeth pete" userId="de5cfaae346eafa5" providerId="LiveId" clId="{6F3CF43D-F126-4913-9A00-DDC0DFB02FE0}" dt="2023-11-21T19:43:43.048" v="3711" actId="3626"/>
          <ac:spMkLst>
            <pc:docMk/>
            <pc:sldMk cId="2412952207" sldId="273"/>
            <ac:spMk id="3" creationId="{20ABABF1-3185-D7B9-5A10-271A446D4ED7}"/>
          </ac:spMkLst>
        </pc:spChg>
        <pc:spChg chg="add mod">
          <ac:chgData name="elizabeth pete" userId="de5cfaae346eafa5" providerId="LiveId" clId="{6F3CF43D-F126-4913-9A00-DDC0DFB02FE0}" dt="2023-11-19T17:59:35.786" v="3468" actId="14100"/>
          <ac:spMkLst>
            <pc:docMk/>
            <pc:sldMk cId="2412952207" sldId="273"/>
            <ac:spMk id="4" creationId="{B981735A-D7B6-E726-3A47-288E278FA996}"/>
          </ac:spMkLst>
        </pc:spChg>
        <pc:picChg chg="add mod">
          <ac:chgData name="elizabeth pete" userId="de5cfaae346eafa5" providerId="LiveId" clId="{6F3CF43D-F126-4913-9A00-DDC0DFB02FE0}" dt="2023-11-19T18:00:48.598" v="3483" actId="14100"/>
          <ac:picMkLst>
            <pc:docMk/>
            <pc:sldMk cId="2412952207" sldId="273"/>
            <ac:picMk id="5" creationId="{80439A34-83CF-29B0-E096-080D4E55BD56}"/>
          </ac:picMkLst>
        </pc:picChg>
      </pc:sldChg>
      <pc:sldChg chg="addSp delSp modSp new mod modAnim">
        <pc:chgData name="elizabeth pete" userId="de5cfaae346eafa5" providerId="LiveId" clId="{6F3CF43D-F126-4913-9A00-DDC0DFB02FE0}" dt="2023-11-19T18:02:43.777" v="3505"/>
        <pc:sldMkLst>
          <pc:docMk/>
          <pc:sldMk cId="4194290603" sldId="274"/>
        </pc:sldMkLst>
        <pc:spChg chg="del">
          <ac:chgData name="elizabeth pete" userId="de5cfaae346eafa5" providerId="LiveId" clId="{6F3CF43D-F126-4913-9A00-DDC0DFB02FE0}" dt="2023-11-19T15:43:02.373" v="1969" actId="478"/>
          <ac:spMkLst>
            <pc:docMk/>
            <pc:sldMk cId="4194290603" sldId="274"/>
            <ac:spMk id="2" creationId="{7D4C817A-B8D3-9CAE-21C5-EC0A59DF7ABC}"/>
          </ac:spMkLst>
        </pc:spChg>
        <pc:spChg chg="mod">
          <ac:chgData name="elizabeth pete" userId="de5cfaae346eafa5" providerId="LiveId" clId="{6F3CF43D-F126-4913-9A00-DDC0DFB02FE0}" dt="2023-11-19T18:02:31.703" v="3502" actId="1076"/>
          <ac:spMkLst>
            <pc:docMk/>
            <pc:sldMk cId="4194290603" sldId="274"/>
            <ac:spMk id="3" creationId="{3F6D09F7-9DF2-C774-74AD-34051AC54844}"/>
          </ac:spMkLst>
        </pc:spChg>
        <pc:spChg chg="add mod">
          <ac:chgData name="elizabeth pete" userId="de5cfaae346eafa5" providerId="LiveId" clId="{6F3CF43D-F126-4913-9A00-DDC0DFB02FE0}" dt="2023-11-19T18:02:21.398" v="3498" actId="207"/>
          <ac:spMkLst>
            <pc:docMk/>
            <pc:sldMk cId="4194290603" sldId="274"/>
            <ac:spMk id="4" creationId="{FB6763DD-E00F-78B9-848D-6D9F6121760B}"/>
          </ac:spMkLst>
        </pc:spChg>
        <pc:picChg chg="add mod">
          <ac:chgData name="elizabeth pete" userId="de5cfaae346eafa5" providerId="LiveId" clId="{6F3CF43D-F126-4913-9A00-DDC0DFB02FE0}" dt="2023-11-19T18:02:29.506" v="3501" actId="962"/>
          <ac:picMkLst>
            <pc:docMk/>
            <pc:sldMk cId="4194290603" sldId="274"/>
            <ac:picMk id="5" creationId="{91702AB5-0C38-450F-F879-730645365228}"/>
          </ac:picMkLst>
        </pc:picChg>
      </pc:sldChg>
      <pc:sldChg chg="addSp delSp modSp new mod modAnim">
        <pc:chgData name="elizabeth pete" userId="de5cfaae346eafa5" providerId="LiveId" clId="{6F3CF43D-F126-4913-9A00-DDC0DFB02FE0}" dt="2023-11-19T18:03:00.087" v="3509" actId="14100"/>
        <pc:sldMkLst>
          <pc:docMk/>
          <pc:sldMk cId="3185025892" sldId="275"/>
        </pc:sldMkLst>
        <pc:spChg chg="del">
          <ac:chgData name="elizabeth pete" userId="de5cfaae346eafa5" providerId="LiveId" clId="{6F3CF43D-F126-4913-9A00-DDC0DFB02FE0}" dt="2023-11-19T15:44:14.056" v="1987" actId="478"/>
          <ac:spMkLst>
            <pc:docMk/>
            <pc:sldMk cId="3185025892" sldId="275"/>
            <ac:spMk id="2" creationId="{F5775135-2D78-2BC9-C623-A92C01E7A9A3}"/>
          </ac:spMkLst>
        </pc:spChg>
        <pc:spChg chg="mod">
          <ac:chgData name="elizabeth pete" userId="de5cfaae346eafa5" providerId="LiveId" clId="{6F3CF43D-F126-4913-9A00-DDC0DFB02FE0}" dt="2023-11-19T17:05:35.889" v="3079" actId="20577"/>
          <ac:spMkLst>
            <pc:docMk/>
            <pc:sldMk cId="3185025892" sldId="275"/>
            <ac:spMk id="3" creationId="{63F128F0-EED0-A1BA-548D-6C27A597D94B}"/>
          </ac:spMkLst>
        </pc:spChg>
        <pc:spChg chg="add mod">
          <ac:chgData name="elizabeth pete" userId="de5cfaae346eafa5" providerId="LiveId" clId="{6F3CF43D-F126-4913-9A00-DDC0DFB02FE0}" dt="2023-11-19T18:03:00.087" v="3509" actId="14100"/>
          <ac:spMkLst>
            <pc:docMk/>
            <pc:sldMk cId="3185025892" sldId="275"/>
            <ac:spMk id="4" creationId="{C74AF3AE-0ABB-5D6D-B8CD-4425FAAEFD24}"/>
          </ac:spMkLst>
        </pc:spChg>
      </pc:sldChg>
      <pc:sldChg chg="addSp delSp modSp new mod setBg">
        <pc:chgData name="elizabeth pete" userId="de5cfaae346eafa5" providerId="LiveId" clId="{6F3CF43D-F126-4913-9A00-DDC0DFB02FE0}" dt="2023-11-19T18:03:32.388" v="3514" actId="207"/>
        <pc:sldMkLst>
          <pc:docMk/>
          <pc:sldMk cId="498539560" sldId="276"/>
        </pc:sldMkLst>
        <pc:spChg chg="del">
          <ac:chgData name="elizabeth pete" userId="de5cfaae346eafa5" providerId="LiveId" clId="{6F3CF43D-F126-4913-9A00-DDC0DFB02FE0}" dt="2023-11-19T15:45:24.431" v="2020" actId="478"/>
          <ac:spMkLst>
            <pc:docMk/>
            <pc:sldMk cId="498539560" sldId="276"/>
            <ac:spMk id="2" creationId="{7406A834-6084-1360-227A-EEC793FC0588}"/>
          </ac:spMkLst>
        </pc:spChg>
        <pc:spChg chg="mod">
          <ac:chgData name="elizabeth pete" userId="de5cfaae346eafa5" providerId="LiveId" clId="{6F3CF43D-F126-4913-9A00-DDC0DFB02FE0}" dt="2023-11-19T15:49:01.940" v="2076" actId="27636"/>
          <ac:spMkLst>
            <pc:docMk/>
            <pc:sldMk cId="498539560" sldId="276"/>
            <ac:spMk id="3" creationId="{6D2D2AF4-F7EE-E57A-8FEC-D18A1A0CB383}"/>
          </ac:spMkLst>
        </pc:spChg>
        <pc:spChg chg="add mod">
          <ac:chgData name="elizabeth pete" userId="de5cfaae346eafa5" providerId="LiveId" clId="{6F3CF43D-F126-4913-9A00-DDC0DFB02FE0}" dt="2023-11-19T18:03:32.388" v="3514" actId="207"/>
          <ac:spMkLst>
            <pc:docMk/>
            <pc:sldMk cId="498539560" sldId="276"/>
            <ac:spMk id="4" creationId="{A5CFC8FC-7620-2F29-C0F6-B4FF8E217791}"/>
          </ac:spMkLst>
        </pc:spChg>
        <pc:spChg chg="add del">
          <ac:chgData name="elizabeth pete" userId="de5cfaae346eafa5" providerId="LiveId" clId="{6F3CF43D-F126-4913-9A00-DDC0DFB02FE0}" dt="2023-11-19T15:46:21.392" v="2039"/>
          <ac:spMkLst>
            <pc:docMk/>
            <pc:sldMk cId="498539560" sldId="276"/>
            <ac:spMk id="5" creationId="{A4EB4001-11BE-0852-1D65-ABE4D27D3237}"/>
          </ac:spMkLst>
        </pc:spChg>
        <pc:spChg chg="add del">
          <ac:chgData name="elizabeth pete" userId="de5cfaae346eafa5" providerId="LiveId" clId="{6F3CF43D-F126-4913-9A00-DDC0DFB02FE0}" dt="2023-11-19T15:46:21.392" v="2039"/>
          <ac:spMkLst>
            <pc:docMk/>
            <pc:sldMk cId="498539560" sldId="276"/>
            <ac:spMk id="6" creationId="{75CCE12E-CDF7-F919-D611-B933FDD2C064}"/>
          </ac:spMkLst>
        </pc:spChg>
        <pc:picChg chg="add del">
          <ac:chgData name="elizabeth pete" userId="de5cfaae346eafa5" providerId="LiveId" clId="{6F3CF43D-F126-4913-9A00-DDC0DFB02FE0}" dt="2023-11-19T15:46:21.392" v="2039"/>
          <ac:picMkLst>
            <pc:docMk/>
            <pc:sldMk cId="498539560" sldId="276"/>
            <ac:picMk id="2052" creationId="{93B08C82-9852-8DBC-96B1-65DEFB1B8091}"/>
          </ac:picMkLst>
        </pc:picChg>
      </pc:sldChg>
      <pc:sldChg chg="addSp delSp modSp new mod">
        <pc:chgData name="elizabeth pete" userId="de5cfaae346eafa5" providerId="LiveId" clId="{6F3CF43D-F126-4913-9A00-DDC0DFB02FE0}" dt="2023-11-19T18:05:05.257" v="3532" actId="14100"/>
        <pc:sldMkLst>
          <pc:docMk/>
          <pc:sldMk cId="2678717939" sldId="277"/>
        </pc:sldMkLst>
        <pc:spChg chg="del">
          <ac:chgData name="elizabeth pete" userId="de5cfaae346eafa5" providerId="LiveId" clId="{6F3CF43D-F126-4913-9A00-DDC0DFB02FE0}" dt="2023-11-19T15:49:10.091" v="2078" actId="478"/>
          <ac:spMkLst>
            <pc:docMk/>
            <pc:sldMk cId="2678717939" sldId="277"/>
            <ac:spMk id="2" creationId="{6594AB79-A668-62D6-4D45-87F97C933D9E}"/>
          </ac:spMkLst>
        </pc:spChg>
        <pc:spChg chg="mod">
          <ac:chgData name="elizabeth pete" userId="de5cfaae346eafa5" providerId="LiveId" clId="{6F3CF43D-F126-4913-9A00-DDC0DFB02FE0}" dt="2023-11-19T18:04:11.660" v="3522" actId="14100"/>
          <ac:spMkLst>
            <pc:docMk/>
            <pc:sldMk cId="2678717939" sldId="277"/>
            <ac:spMk id="3" creationId="{126641A5-018F-4EA5-4C01-E0F675ABBFC7}"/>
          </ac:spMkLst>
        </pc:spChg>
        <pc:spChg chg="add mod">
          <ac:chgData name="elizabeth pete" userId="de5cfaae346eafa5" providerId="LiveId" clId="{6F3CF43D-F126-4913-9A00-DDC0DFB02FE0}" dt="2023-11-19T18:03:53.128" v="3518" actId="14100"/>
          <ac:spMkLst>
            <pc:docMk/>
            <pc:sldMk cId="2678717939" sldId="277"/>
            <ac:spMk id="4" creationId="{96ECB014-EB7C-66E5-7567-A25185A1B636}"/>
          </ac:spMkLst>
        </pc:spChg>
        <pc:picChg chg="add mod">
          <ac:chgData name="elizabeth pete" userId="de5cfaae346eafa5" providerId="LiveId" clId="{6F3CF43D-F126-4913-9A00-DDC0DFB02FE0}" dt="2023-11-19T18:05:05.257" v="3532" actId="14100"/>
          <ac:picMkLst>
            <pc:docMk/>
            <pc:sldMk cId="2678717939" sldId="277"/>
            <ac:picMk id="5" creationId="{7A950B13-B567-31B5-EC92-2A102A2247A3}"/>
          </ac:picMkLst>
        </pc:picChg>
      </pc:sldChg>
      <pc:sldChg chg="addSp delSp modSp new mod modAnim">
        <pc:chgData name="elizabeth pete" userId="de5cfaae346eafa5" providerId="LiveId" clId="{6F3CF43D-F126-4913-9A00-DDC0DFB02FE0}" dt="2023-11-19T18:07:12.146" v="3560"/>
        <pc:sldMkLst>
          <pc:docMk/>
          <pc:sldMk cId="1774364481" sldId="278"/>
        </pc:sldMkLst>
        <pc:spChg chg="del">
          <ac:chgData name="elizabeth pete" userId="de5cfaae346eafa5" providerId="LiveId" clId="{6F3CF43D-F126-4913-9A00-DDC0DFB02FE0}" dt="2023-11-19T15:50:08.953" v="2084" actId="478"/>
          <ac:spMkLst>
            <pc:docMk/>
            <pc:sldMk cId="1774364481" sldId="278"/>
            <ac:spMk id="2" creationId="{06395447-46BA-3ACF-FF5D-C7F9D2E28B94}"/>
          </ac:spMkLst>
        </pc:spChg>
        <pc:spChg chg="mod">
          <ac:chgData name="elizabeth pete" userId="de5cfaae346eafa5" providerId="LiveId" clId="{6F3CF43D-F126-4913-9A00-DDC0DFB02FE0}" dt="2023-11-19T18:06:15.652" v="3543" actId="14100"/>
          <ac:spMkLst>
            <pc:docMk/>
            <pc:sldMk cId="1774364481" sldId="278"/>
            <ac:spMk id="3" creationId="{AA7BB650-3F97-1158-E056-1AB667E1A5A7}"/>
          </ac:spMkLst>
        </pc:spChg>
        <pc:spChg chg="add mod">
          <ac:chgData name="elizabeth pete" userId="de5cfaae346eafa5" providerId="LiveId" clId="{6F3CF43D-F126-4913-9A00-DDC0DFB02FE0}" dt="2023-11-19T18:05:22.805" v="3535" actId="14100"/>
          <ac:spMkLst>
            <pc:docMk/>
            <pc:sldMk cId="1774364481" sldId="278"/>
            <ac:spMk id="4" creationId="{E3644F51-8C32-96A3-7543-3D6B81281CE3}"/>
          </ac:spMkLst>
        </pc:spChg>
        <pc:picChg chg="add mod">
          <ac:chgData name="elizabeth pete" userId="de5cfaae346eafa5" providerId="LiveId" clId="{6F3CF43D-F126-4913-9A00-DDC0DFB02FE0}" dt="2023-11-19T18:06:20.292" v="3545" actId="962"/>
          <ac:picMkLst>
            <pc:docMk/>
            <pc:sldMk cId="1774364481" sldId="278"/>
            <ac:picMk id="5" creationId="{12F136E3-3C4D-4D50-8DA1-2628257F7CEB}"/>
          </ac:picMkLst>
        </pc:picChg>
      </pc:sldChg>
      <pc:sldChg chg="addSp delSp modSp new mod modAnim">
        <pc:chgData name="elizabeth pete" userId="de5cfaae346eafa5" providerId="LiveId" clId="{6F3CF43D-F126-4913-9A00-DDC0DFB02FE0}" dt="2023-11-19T18:06:43.178" v="3552" actId="1076"/>
        <pc:sldMkLst>
          <pc:docMk/>
          <pc:sldMk cId="918665178" sldId="279"/>
        </pc:sldMkLst>
        <pc:spChg chg="del">
          <ac:chgData name="elizabeth pete" userId="de5cfaae346eafa5" providerId="LiveId" clId="{6F3CF43D-F126-4913-9A00-DDC0DFB02FE0}" dt="2023-11-19T15:53:22.415" v="2172" actId="478"/>
          <ac:spMkLst>
            <pc:docMk/>
            <pc:sldMk cId="918665178" sldId="279"/>
            <ac:spMk id="2" creationId="{CBA1136F-2538-7427-7994-4BF8F833FC0D}"/>
          </ac:spMkLst>
        </pc:spChg>
        <pc:spChg chg="mod">
          <ac:chgData name="elizabeth pete" userId="de5cfaae346eafa5" providerId="LiveId" clId="{6F3CF43D-F126-4913-9A00-DDC0DFB02FE0}" dt="2023-11-19T18:06:43.178" v="3552" actId="1076"/>
          <ac:spMkLst>
            <pc:docMk/>
            <pc:sldMk cId="918665178" sldId="279"/>
            <ac:spMk id="3" creationId="{202ABA95-5E41-B55D-0554-D71FCAF9DB70}"/>
          </ac:spMkLst>
        </pc:spChg>
        <pc:spChg chg="add mod">
          <ac:chgData name="elizabeth pete" userId="de5cfaae346eafa5" providerId="LiveId" clId="{6F3CF43D-F126-4913-9A00-DDC0DFB02FE0}" dt="2023-11-19T18:06:39.518" v="3551" actId="1076"/>
          <ac:spMkLst>
            <pc:docMk/>
            <pc:sldMk cId="918665178" sldId="279"/>
            <ac:spMk id="4" creationId="{2FB025BB-C959-D334-BE81-B156C90BC7CC}"/>
          </ac:spMkLst>
        </pc:spChg>
      </pc:sldChg>
      <pc:sldChg chg="addSp delSp modSp new mod modAnim">
        <pc:chgData name="elizabeth pete" userId="de5cfaae346eafa5" providerId="LiveId" clId="{6F3CF43D-F126-4913-9A00-DDC0DFB02FE0}" dt="2023-11-19T18:07:31.711" v="3563" actId="27636"/>
        <pc:sldMkLst>
          <pc:docMk/>
          <pc:sldMk cId="3985238528" sldId="280"/>
        </pc:sldMkLst>
        <pc:spChg chg="del">
          <ac:chgData name="elizabeth pete" userId="de5cfaae346eafa5" providerId="LiveId" clId="{6F3CF43D-F126-4913-9A00-DDC0DFB02FE0}" dt="2023-11-19T15:54:30.857" v="2191"/>
          <ac:spMkLst>
            <pc:docMk/>
            <pc:sldMk cId="3985238528" sldId="280"/>
            <ac:spMk id="2" creationId="{70469E60-93E9-691A-F834-AB9C91F6F1CB}"/>
          </ac:spMkLst>
        </pc:spChg>
        <pc:spChg chg="mod">
          <ac:chgData name="elizabeth pete" userId="de5cfaae346eafa5" providerId="LiveId" clId="{6F3CF43D-F126-4913-9A00-DDC0DFB02FE0}" dt="2023-11-19T18:07:31.711" v="3563" actId="27636"/>
          <ac:spMkLst>
            <pc:docMk/>
            <pc:sldMk cId="3985238528" sldId="280"/>
            <ac:spMk id="3" creationId="{A1DCC8AF-523D-E59C-9816-954DC261BCB3}"/>
          </ac:spMkLst>
        </pc:spChg>
        <pc:spChg chg="add mod">
          <ac:chgData name="elizabeth pete" userId="de5cfaae346eafa5" providerId="LiveId" clId="{6F3CF43D-F126-4913-9A00-DDC0DFB02FE0}" dt="2023-11-19T18:06:54.725" v="3555" actId="14100"/>
          <ac:spMkLst>
            <pc:docMk/>
            <pc:sldMk cId="3985238528" sldId="280"/>
            <ac:spMk id="4" creationId="{9DF951A4-050D-E088-7C28-37D1839D06D8}"/>
          </ac:spMkLst>
        </pc:spChg>
      </pc:sldChg>
      <pc:sldChg chg="addSp delSp modSp new mod">
        <pc:chgData name="elizabeth pete" userId="de5cfaae346eafa5" providerId="LiveId" clId="{6F3CF43D-F126-4913-9A00-DDC0DFB02FE0}" dt="2023-11-19T18:09:37.873" v="3578" actId="962"/>
        <pc:sldMkLst>
          <pc:docMk/>
          <pc:sldMk cId="1005930205" sldId="281"/>
        </pc:sldMkLst>
        <pc:spChg chg="del">
          <ac:chgData name="elizabeth pete" userId="de5cfaae346eafa5" providerId="LiveId" clId="{6F3CF43D-F126-4913-9A00-DDC0DFB02FE0}" dt="2023-11-19T15:56:24.908" v="2228" actId="478"/>
          <ac:spMkLst>
            <pc:docMk/>
            <pc:sldMk cId="1005930205" sldId="281"/>
            <ac:spMk id="2" creationId="{CC8AA903-4E2D-CA5B-9C6F-6F3FD1C84CC8}"/>
          </ac:spMkLst>
        </pc:spChg>
        <pc:spChg chg="mod">
          <ac:chgData name="elizabeth pete" userId="de5cfaae346eafa5" providerId="LiveId" clId="{6F3CF43D-F126-4913-9A00-DDC0DFB02FE0}" dt="2023-11-19T18:09:37.873" v="3578" actId="962"/>
          <ac:spMkLst>
            <pc:docMk/>
            <pc:sldMk cId="1005930205" sldId="281"/>
            <ac:spMk id="3" creationId="{0CB55A1F-A4DA-16EB-6A6A-76B7F504C5A5}"/>
          </ac:spMkLst>
        </pc:spChg>
        <pc:spChg chg="add mod">
          <ac:chgData name="elizabeth pete" userId="de5cfaae346eafa5" providerId="LiveId" clId="{6F3CF43D-F126-4913-9A00-DDC0DFB02FE0}" dt="2023-11-19T18:09:18.155" v="3577" actId="14100"/>
          <ac:spMkLst>
            <pc:docMk/>
            <pc:sldMk cId="1005930205" sldId="281"/>
            <ac:spMk id="4" creationId="{312B95E1-52C0-2993-F798-FB0DC34AACD4}"/>
          </ac:spMkLst>
        </pc:spChg>
        <pc:picChg chg="add mod">
          <ac:chgData name="elizabeth pete" userId="de5cfaae346eafa5" providerId="LiveId" clId="{6F3CF43D-F126-4913-9A00-DDC0DFB02FE0}" dt="2023-11-19T18:09:04.377" v="3574" actId="14100"/>
          <ac:picMkLst>
            <pc:docMk/>
            <pc:sldMk cId="1005930205" sldId="281"/>
            <ac:picMk id="5" creationId="{EA1BD061-B68E-FFBE-42BD-0822E597FA4B}"/>
          </ac:picMkLst>
        </pc:picChg>
      </pc:sldChg>
      <pc:sldChg chg="addSp delSp modSp new mod modAnim">
        <pc:chgData name="elizabeth pete" userId="de5cfaae346eafa5" providerId="LiveId" clId="{6F3CF43D-F126-4913-9A00-DDC0DFB02FE0}" dt="2023-11-19T18:09:45.172" v="3579" actId="207"/>
        <pc:sldMkLst>
          <pc:docMk/>
          <pc:sldMk cId="4081892809" sldId="282"/>
        </pc:sldMkLst>
        <pc:spChg chg="del">
          <ac:chgData name="elizabeth pete" userId="de5cfaae346eafa5" providerId="LiveId" clId="{6F3CF43D-F126-4913-9A00-DDC0DFB02FE0}" dt="2023-11-19T15:58:04.238" v="2275" actId="478"/>
          <ac:spMkLst>
            <pc:docMk/>
            <pc:sldMk cId="4081892809" sldId="282"/>
            <ac:spMk id="2" creationId="{3E249E83-5419-F0AB-83F8-E6F9090981F9}"/>
          </ac:spMkLst>
        </pc:spChg>
        <pc:spChg chg="mod">
          <ac:chgData name="elizabeth pete" userId="de5cfaae346eafa5" providerId="LiveId" clId="{6F3CF43D-F126-4913-9A00-DDC0DFB02FE0}" dt="2023-11-19T15:59:01.217" v="2291" actId="2711"/>
          <ac:spMkLst>
            <pc:docMk/>
            <pc:sldMk cId="4081892809" sldId="282"/>
            <ac:spMk id="3" creationId="{AB273121-077D-D1E1-A0C9-80B38ABF43AE}"/>
          </ac:spMkLst>
        </pc:spChg>
        <pc:spChg chg="add mod">
          <ac:chgData name="elizabeth pete" userId="de5cfaae346eafa5" providerId="LiveId" clId="{6F3CF43D-F126-4913-9A00-DDC0DFB02FE0}" dt="2023-11-19T18:09:45.172" v="3579" actId="207"/>
          <ac:spMkLst>
            <pc:docMk/>
            <pc:sldMk cId="4081892809" sldId="282"/>
            <ac:spMk id="4" creationId="{F18CDCC9-5D92-0E5B-DB2C-9D4D05813268}"/>
          </ac:spMkLst>
        </pc:spChg>
      </pc:sldChg>
      <pc:sldChg chg="addSp delSp modSp new mod modAnim">
        <pc:chgData name="elizabeth pete" userId="de5cfaae346eafa5" providerId="LiveId" clId="{6F3CF43D-F126-4913-9A00-DDC0DFB02FE0}" dt="2023-11-19T18:10:15.204" v="3585"/>
        <pc:sldMkLst>
          <pc:docMk/>
          <pc:sldMk cId="1751338857" sldId="283"/>
        </pc:sldMkLst>
        <pc:spChg chg="del">
          <ac:chgData name="elizabeth pete" userId="de5cfaae346eafa5" providerId="LiveId" clId="{6F3CF43D-F126-4913-9A00-DDC0DFB02FE0}" dt="2023-11-19T15:59:19.974" v="2296" actId="478"/>
          <ac:spMkLst>
            <pc:docMk/>
            <pc:sldMk cId="1751338857" sldId="283"/>
            <ac:spMk id="2" creationId="{31EFCFCA-C469-FD64-DDFC-94823A825074}"/>
          </ac:spMkLst>
        </pc:spChg>
        <pc:spChg chg="mod">
          <ac:chgData name="elizabeth pete" userId="de5cfaae346eafa5" providerId="LiveId" clId="{6F3CF43D-F126-4913-9A00-DDC0DFB02FE0}" dt="2023-11-19T18:10:07.060" v="3583" actId="1076"/>
          <ac:spMkLst>
            <pc:docMk/>
            <pc:sldMk cId="1751338857" sldId="283"/>
            <ac:spMk id="3" creationId="{9BE0C2C2-EDD2-037A-DF69-8D62A0B6CBA2}"/>
          </ac:spMkLst>
        </pc:spChg>
        <pc:spChg chg="add mod">
          <ac:chgData name="elizabeth pete" userId="de5cfaae346eafa5" providerId="LiveId" clId="{6F3CF43D-F126-4913-9A00-DDC0DFB02FE0}" dt="2023-11-19T18:10:05.154" v="3582" actId="14100"/>
          <ac:spMkLst>
            <pc:docMk/>
            <pc:sldMk cId="1751338857" sldId="283"/>
            <ac:spMk id="4" creationId="{5CDF53F4-B594-51C1-823A-FA03EB2F4A46}"/>
          </ac:spMkLst>
        </pc:spChg>
      </pc:sldChg>
      <pc:sldChg chg="addSp delSp modSp new mod modAnim">
        <pc:chgData name="elizabeth pete" userId="de5cfaae346eafa5" providerId="LiveId" clId="{6F3CF43D-F126-4913-9A00-DDC0DFB02FE0}" dt="2023-11-19T18:10:36.965" v="3592"/>
        <pc:sldMkLst>
          <pc:docMk/>
          <pc:sldMk cId="1746292814" sldId="284"/>
        </pc:sldMkLst>
        <pc:spChg chg="del">
          <ac:chgData name="elizabeth pete" userId="de5cfaae346eafa5" providerId="LiveId" clId="{6F3CF43D-F126-4913-9A00-DDC0DFB02FE0}" dt="2023-11-19T16:00:48.345" v="2323" actId="478"/>
          <ac:spMkLst>
            <pc:docMk/>
            <pc:sldMk cId="1746292814" sldId="284"/>
            <ac:spMk id="2" creationId="{E5FFC130-11D2-AFFC-6D6B-CD508046CEE9}"/>
          </ac:spMkLst>
        </pc:spChg>
        <pc:spChg chg="mod">
          <ac:chgData name="elizabeth pete" userId="de5cfaae346eafa5" providerId="LiveId" clId="{6F3CF43D-F126-4913-9A00-DDC0DFB02FE0}" dt="2023-11-19T16:02:58.439" v="2350" actId="14100"/>
          <ac:spMkLst>
            <pc:docMk/>
            <pc:sldMk cId="1746292814" sldId="284"/>
            <ac:spMk id="3" creationId="{A221B36D-8596-A8BA-9C72-DBF485300403}"/>
          </ac:spMkLst>
        </pc:spChg>
        <pc:spChg chg="add mod">
          <ac:chgData name="elizabeth pete" userId="de5cfaae346eafa5" providerId="LiveId" clId="{6F3CF43D-F126-4913-9A00-DDC0DFB02FE0}" dt="2023-11-19T18:10:27.654" v="3589" actId="27636"/>
          <ac:spMkLst>
            <pc:docMk/>
            <pc:sldMk cId="1746292814" sldId="284"/>
            <ac:spMk id="4" creationId="{E2242F76-DF96-319C-E9B5-8901FE4CB338}"/>
          </ac:spMkLst>
        </pc:spChg>
      </pc:sldChg>
      <pc:sldChg chg="addSp modSp new mod modAnim">
        <pc:chgData name="elizabeth pete" userId="de5cfaae346eafa5" providerId="LiveId" clId="{6F3CF43D-F126-4913-9A00-DDC0DFB02FE0}" dt="2023-11-19T18:12:37.945" v="3618" actId="6549"/>
        <pc:sldMkLst>
          <pc:docMk/>
          <pc:sldMk cId="3123549898" sldId="285"/>
        </pc:sldMkLst>
        <pc:spChg chg="mod">
          <ac:chgData name="elizabeth pete" userId="de5cfaae346eafa5" providerId="LiveId" clId="{6F3CF43D-F126-4913-9A00-DDC0DFB02FE0}" dt="2023-11-19T18:11:10.746" v="3599" actId="1076"/>
          <ac:spMkLst>
            <pc:docMk/>
            <pc:sldMk cId="3123549898" sldId="285"/>
            <ac:spMk id="2" creationId="{95D771AB-6FD0-2A04-CBE5-6A85C6252F6C}"/>
          </ac:spMkLst>
        </pc:spChg>
        <pc:spChg chg="mod">
          <ac:chgData name="elizabeth pete" userId="de5cfaae346eafa5" providerId="LiveId" clId="{6F3CF43D-F126-4913-9A00-DDC0DFB02FE0}" dt="2023-11-19T18:12:37.945" v="3618" actId="6549"/>
          <ac:spMkLst>
            <pc:docMk/>
            <pc:sldMk cId="3123549898" sldId="285"/>
            <ac:spMk id="3" creationId="{AC75DC71-CF19-C16D-7B92-B42D2194F2C6}"/>
          </ac:spMkLst>
        </pc:spChg>
        <pc:picChg chg="add mod">
          <ac:chgData name="elizabeth pete" userId="de5cfaae346eafa5" providerId="LiveId" clId="{6F3CF43D-F126-4913-9A00-DDC0DFB02FE0}" dt="2023-11-19T18:12:32.065" v="3617" actId="962"/>
          <ac:picMkLst>
            <pc:docMk/>
            <pc:sldMk cId="3123549898" sldId="285"/>
            <ac:picMk id="7170" creationId="{0E6553BE-BE80-DF04-7A39-8C9031DE9A8F}"/>
          </ac:picMkLst>
        </pc:picChg>
      </pc:sldChg>
      <pc:sldChg chg="addSp delSp modSp new mod modAnim">
        <pc:chgData name="elizabeth pete" userId="de5cfaae346eafa5" providerId="LiveId" clId="{6F3CF43D-F126-4913-9A00-DDC0DFB02FE0}" dt="2023-11-19T18:13:00.269" v="3624" actId="1076"/>
        <pc:sldMkLst>
          <pc:docMk/>
          <pc:sldMk cId="881096364" sldId="286"/>
        </pc:sldMkLst>
        <pc:spChg chg="del">
          <ac:chgData name="elizabeth pete" userId="de5cfaae346eafa5" providerId="LiveId" clId="{6F3CF43D-F126-4913-9A00-DDC0DFB02FE0}" dt="2023-11-19T16:07:15.869" v="2369"/>
          <ac:spMkLst>
            <pc:docMk/>
            <pc:sldMk cId="881096364" sldId="286"/>
            <ac:spMk id="2" creationId="{55119610-35F4-8093-2FF3-F194C4254B1B}"/>
          </ac:spMkLst>
        </pc:spChg>
        <pc:spChg chg="mod">
          <ac:chgData name="elizabeth pete" userId="de5cfaae346eafa5" providerId="LiveId" clId="{6F3CF43D-F126-4913-9A00-DDC0DFB02FE0}" dt="2023-11-19T16:09:56.051" v="2549" actId="14100"/>
          <ac:spMkLst>
            <pc:docMk/>
            <pc:sldMk cId="881096364" sldId="286"/>
            <ac:spMk id="3" creationId="{080B83C6-529B-95BF-3A00-2F70D4708C61}"/>
          </ac:spMkLst>
        </pc:spChg>
        <pc:spChg chg="add mod">
          <ac:chgData name="elizabeth pete" userId="de5cfaae346eafa5" providerId="LiveId" clId="{6F3CF43D-F126-4913-9A00-DDC0DFB02FE0}" dt="2023-11-19T18:13:00.269" v="3624" actId="1076"/>
          <ac:spMkLst>
            <pc:docMk/>
            <pc:sldMk cId="881096364" sldId="286"/>
            <ac:spMk id="4" creationId="{15B9A4C2-7777-6340-C1E3-3589CD47F363}"/>
          </ac:spMkLst>
        </pc:spChg>
      </pc:sldChg>
      <pc:sldChg chg="addSp modSp new mod modAnim">
        <pc:chgData name="elizabeth pete" userId="de5cfaae346eafa5" providerId="LiveId" clId="{6F3CF43D-F126-4913-9A00-DDC0DFB02FE0}" dt="2023-11-19T18:14:29.305" v="3656" actId="20577"/>
        <pc:sldMkLst>
          <pc:docMk/>
          <pc:sldMk cId="3279778460" sldId="287"/>
        </pc:sldMkLst>
        <pc:spChg chg="mod">
          <ac:chgData name="elizabeth pete" userId="de5cfaae346eafa5" providerId="LiveId" clId="{6F3CF43D-F126-4913-9A00-DDC0DFB02FE0}" dt="2023-11-19T18:13:17.182" v="3630" actId="14100"/>
          <ac:spMkLst>
            <pc:docMk/>
            <pc:sldMk cId="3279778460" sldId="287"/>
            <ac:spMk id="2" creationId="{8FA272FB-E2BA-4AD1-ABDF-3C89CAF7BE6B}"/>
          </ac:spMkLst>
        </pc:spChg>
        <pc:spChg chg="mod">
          <ac:chgData name="elizabeth pete" userId="de5cfaae346eafa5" providerId="LiveId" clId="{6F3CF43D-F126-4913-9A00-DDC0DFB02FE0}" dt="2023-11-19T18:13:51.969" v="3638" actId="27636"/>
          <ac:spMkLst>
            <pc:docMk/>
            <pc:sldMk cId="3279778460" sldId="287"/>
            <ac:spMk id="3" creationId="{82431920-6217-CABE-CAA3-9C15A1398C49}"/>
          </ac:spMkLst>
        </pc:spChg>
        <pc:spChg chg="add mod">
          <ac:chgData name="elizabeth pete" userId="de5cfaae346eafa5" providerId="LiveId" clId="{6F3CF43D-F126-4913-9A00-DDC0DFB02FE0}" dt="2023-11-19T18:14:29.305" v="3656" actId="20577"/>
          <ac:spMkLst>
            <pc:docMk/>
            <pc:sldMk cId="3279778460" sldId="287"/>
            <ac:spMk id="5" creationId="{46D3A2C5-F03E-5F95-598F-49CA34D489FA}"/>
          </ac:spMkLst>
        </pc:spChg>
      </pc:sldChg>
      <pc:sldChg chg="addSp delSp modSp new del mod">
        <pc:chgData name="elizabeth pete" userId="de5cfaae346eafa5" providerId="LiveId" clId="{6F3CF43D-F126-4913-9A00-DDC0DFB02FE0}" dt="2023-11-19T18:14:34.873" v="3657" actId="2696"/>
        <pc:sldMkLst>
          <pc:docMk/>
          <pc:sldMk cId="3196852404" sldId="288"/>
        </pc:sldMkLst>
        <pc:spChg chg="del">
          <ac:chgData name="elizabeth pete" userId="de5cfaae346eafa5" providerId="LiveId" clId="{6F3CF43D-F126-4913-9A00-DDC0DFB02FE0}" dt="2023-11-19T16:13:38.410" v="2599" actId="478"/>
          <ac:spMkLst>
            <pc:docMk/>
            <pc:sldMk cId="3196852404" sldId="288"/>
            <ac:spMk id="2" creationId="{EA988312-68B6-EAAE-342B-CC74544DF5F8}"/>
          </ac:spMkLst>
        </pc:spChg>
        <pc:spChg chg="mod">
          <ac:chgData name="elizabeth pete" userId="de5cfaae346eafa5" providerId="LiveId" clId="{6F3CF43D-F126-4913-9A00-DDC0DFB02FE0}" dt="2023-11-19T18:13:43.070" v="3634" actId="21"/>
          <ac:spMkLst>
            <pc:docMk/>
            <pc:sldMk cId="3196852404" sldId="288"/>
            <ac:spMk id="3" creationId="{712F7948-C339-5081-630E-4A72025EF625}"/>
          </ac:spMkLst>
        </pc:spChg>
        <pc:spChg chg="add del">
          <ac:chgData name="elizabeth pete" userId="de5cfaae346eafa5" providerId="LiveId" clId="{6F3CF43D-F126-4913-9A00-DDC0DFB02FE0}" dt="2023-11-19T16:13:43.486" v="2601" actId="22"/>
          <ac:spMkLst>
            <pc:docMk/>
            <pc:sldMk cId="3196852404" sldId="288"/>
            <ac:spMk id="5" creationId="{0717887E-302D-395F-D02B-67576B32910B}"/>
          </ac:spMkLst>
        </pc:spChg>
        <pc:spChg chg="add mod">
          <ac:chgData name="elizabeth pete" userId="de5cfaae346eafa5" providerId="LiveId" clId="{6F3CF43D-F126-4913-9A00-DDC0DFB02FE0}" dt="2023-11-19T16:13:57.173" v="2603"/>
          <ac:spMkLst>
            <pc:docMk/>
            <pc:sldMk cId="3196852404" sldId="288"/>
            <ac:spMk id="6" creationId="{F2081700-6579-E88D-F8D3-6293B8B62AAC}"/>
          </ac:spMkLst>
        </pc:spChg>
      </pc:sldChg>
      <pc:sldChg chg="addSp delSp modSp new mod">
        <pc:chgData name="elizabeth pete" userId="de5cfaae346eafa5" providerId="LiveId" clId="{6F3CF43D-F126-4913-9A00-DDC0DFB02FE0}" dt="2023-11-19T18:15:02.844" v="3667" actId="113"/>
        <pc:sldMkLst>
          <pc:docMk/>
          <pc:sldMk cId="534637693" sldId="289"/>
        </pc:sldMkLst>
        <pc:spChg chg="del">
          <ac:chgData name="elizabeth pete" userId="de5cfaae346eafa5" providerId="LiveId" clId="{6F3CF43D-F126-4913-9A00-DDC0DFB02FE0}" dt="2023-11-19T16:16:21.942" v="2668" actId="478"/>
          <ac:spMkLst>
            <pc:docMk/>
            <pc:sldMk cId="534637693" sldId="289"/>
            <ac:spMk id="2" creationId="{2A7473F6-9199-780A-EDA3-4A4BED332B33}"/>
          </ac:spMkLst>
        </pc:spChg>
        <pc:spChg chg="mod">
          <ac:chgData name="elizabeth pete" userId="de5cfaae346eafa5" providerId="LiveId" clId="{6F3CF43D-F126-4913-9A00-DDC0DFB02FE0}" dt="2023-11-19T18:15:02.844" v="3667" actId="113"/>
          <ac:spMkLst>
            <pc:docMk/>
            <pc:sldMk cId="534637693" sldId="289"/>
            <ac:spMk id="3" creationId="{DF1B1402-E8C7-5030-8D00-A4794DC653F9}"/>
          </ac:spMkLst>
        </pc:spChg>
        <pc:spChg chg="add mod">
          <ac:chgData name="elizabeth pete" userId="de5cfaae346eafa5" providerId="LiveId" clId="{6F3CF43D-F126-4913-9A00-DDC0DFB02FE0}" dt="2023-11-19T18:14:53.695" v="3665" actId="1076"/>
          <ac:spMkLst>
            <pc:docMk/>
            <pc:sldMk cId="534637693" sldId="289"/>
            <ac:spMk id="4" creationId="{86C77616-B4B8-477F-4A28-C03C76E28591}"/>
          </ac:spMkLst>
        </pc:spChg>
      </pc:sldChg>
      <pc:sldChg chg="addSp delSp modSp new mod modAnim">
        <pc:chgData name="elizabeth pete" userId="de5cfaae346eafa5" providerId="LiveId" clId="{6F3CF43D-F126-4913-9A00-DDC0DFB02FE0}" dt="2023-11-19T18:17:06.193" v="3697"/>
        <pc:sldMkLst>
          <pc:docMk/>
          <pc:sldMk cId="1049925359" sldId="290"/>
        </pc:sldMkLst>
        <pc:spChg chg="del">
          <ac:chgData name="elizabeth pete" userId="de5cfaae346eafa5" providerId="LiveId" clId="{6F3CF43D-F126-4913-9A00-DDC0DFB02FE0}" dt="2023-11-19T16:18:24.839" v="2711" actId="478"/>
          <ac:spMkLst>
            <pc:docMk/>
            <pc:sldMk cId="1049925359" sldId="290"/>
            <ac:spMk id="2" creationId="{77388803-DD1B-0841-843D-0E169A862326}"/>
          </ac:spMkLst>
        </pc:spChg>
        <pc:spChg chg="mod">
          <ac:chgData name="elizabeth pete" userId="de5cfaae346eafa5" providerId="LiveId" clId="{6F3CF43D-F126-4913-9A00-DDC0DFB02FE0}" dt="2023-11-19T18:16:32.347" v="3690" actId="27636"/>
          <ac:spMkLst>
            <pc:docMk/>
            <pc:sldMk cId="1049925359" sldId="290"/>
            <ac:spMk id="3" creationId="{6810B666-1D1E-5D09-95BE-BBDE2748B9EF}"/>
          </ac:spMkLst>
        </pc:spChg>
        <pc:spChg chg="add mod">
          <ac:chgData name="elizabeth pete" userId="de5cfaae346eafa5" providerId="LiveId" clId="{6F3CF43D-F126-4913-9A00-DDC0DFB02FE0}" dt="2023-11-19T18:15:18.745" v="3673" actId="14100"/>
          <ac:spMkLst>
            <pc:docMk/>
            <pc:sldMk cId="1049925359" sldId="290"/>
            <ac:spMk id="4" creationId="{67679851-1BEF-D21F-8D4F-F128E14137A3}"/>
          </ac:spMkLst>
        </pc:spChg>
        <pc:spChg chg="add mod">
          <ac:chgData name="elizabeth pete" userId="de5cfaae346eafa5" providerId="LiveId" clId="{6F3CF43D-F126-4913-9A00-DDC0DFB02FE0}" dt="2023-11-19T18:16:36.224" v="3691" actId="14100"/>
          <ac:spMkLst>
            <pc:docMk/>
            <pc:sldMk cId="1049925359" sldId="290"/>
            <ac:spMk id="6" creationId="{97743392-B926-7535-1199-210F4354A97B}"/>
          </ac:spMkLst>
        </pc:spChg>
      </pc:sldChg>
      <pc:sldChg chg="addSp delSp modSp new del mod">
        <pc:chgData name="elizabeth pete" userId="de5cfaae346eafa5" providerId="LiveId" clId="{6F3CF43D-F126-4913-9A00-DDC0DFB02FE0}" dt="2023-11-19T18:17:10.759" v="3698" actId="2696"/>
        <pc:sldMkLst>
          <pc:docMk/>
          <pc:sldMk cId="2195198662" sldId="291"/>
        </pc:sldMkLst>
        <pc:spChg chg="del">
          <ac:chgData name="elizabeth pete" userId="de5cfaae346eafa5" providerId="LiveId" clId="{6F3CF43D-F126-4913-9A00-DDC0DFB02FE0}" dt="2023-11-19T16:19:21.664" v="2725" actId="478"/>
          <ac:spMkLst>
            <pc:docMk/>
            <pc:sldMk cId="2195198662" sldId="291"/>
            <ac:spMk id="2" creationId="{819663F1-79EC-F533-C0F5-A7314D19A335}"/>
          </ac:spMkLst>
        </pc:spChg>
        <pc:spChg chg="mod">
          <ac:chgData name="elizabeth pete" userId="de5cfaae346eafa5" providerId="LiveId" clId="{6F3CF43D-F126-4913-9A00-DDC0DFB02FE0}" dt="2023-11-19T18:15:38.105" v="3676" actId="21"/>
          <ac:spMkLst>
            <pc:docMk/>
            <pc:sldMk cId="2195198662" sldId="291"/>
            <ac:spMk id="3" creationId="{26792123-58EE-B062-82EA-EF389511C0B3}"/>
          </ac:spMkLst>
        </pc:spChg>
        <pc:spChg chg="add mod">
          <ac:chgData name="elizabeth pete" userId="de5cfaae346eafa5" providerId="LiveId" clId="{6F3CF43D-F126-4913-9A00-DDC0DFB02FE0}" dt="2023-11-19T16:19:23.177" v="2726"/>
          <ac:spMkLst>
            <pc:docMk/>
            <pc:sldMk cId="2195198662" sldId="291"/>
            <ac:spMk id="4" creationId="{4A986AE8-77CE-2805-CDFD-C0D52B32E24E}"/>
          </ac:spMkLst>
        </pc:spChg>
      </pc:sldChg>
      <pc:sldChg chg="addSp delSp modSp new mod modAnim">
        <pc:chgData name="elizabeth pete" userId="de5cfaae346eafa5" providerId="LiveId" clId="{6F3CF43D-F126-4913-9A00-DDC0DFB02FE0}" dt="2023-11-19T18:17:52.162" v="3709"/>
        <pc:sldMkLst>
          <pc:docMk/>
          <pc:sldMk cId="1850372671" sldId="292"/>
        </pc:sldMkLst>
        <pc:spChg chg="del">
          <ac:chgData name="elizabeth pete" userId="de5cfaae346eafa5" providerId="LiveId" clId="{6F3CF43D-F126-4913-9A00-DDC0DFB02FE0}" dt="2023-11-19T16:21:04.812" v="2747" actId="478"/>
          <ac:spMkLst>
            <pc:docMk/>
            <pc:sldMk cId="1850372671" sldId="292"/>
            <ac:spMk id="2" creationId="{3F551256-4ED2-51F1-6B3C-A66C7B54D186}"/>
          </ac:spMkLst>
        </pc:spChg>
        <pc:spChg chg="mod">
          <ac:chgData name="elizabeth pete" userId="de5cfaae346eafa5" providerId="LiveId" clId="{6F3CF43D-F126-4913-9A00-DDC0DFB02FE0}" dt="2023-11-19T18:17:43.069" v="3706" actId="14100"/>
          <ac:spMkLst>
            <pc:docMk/>
            <pc:sldMk cId="1850372671" sldId="292"/>
            <ac:spMk id="3" creationId="{750A8B75-2E74-E53A-5782-B8F7F20DD1F4}"/>
          </ac:spMkLst>
        </pc:spChg>
        <pc:spChg chg="add mod">
          <ac:chgData name="elizabeth pete" userId="de5cfaae346eafa5" providerId="LiveId" clId="{6F3CF43D-F126-4913-9A00-DDC0DFB02FE0}" dt="2023-11-19T18:17:27.215" v="3703" actId="14100"/>
          <ac:spMkLst>
            <pc:docMk/>
            <pc:sldMk cId="1850372671" sldId="292"/>
            <ac:spMk id="4" creationId="{9DA09ADC-DAF4-3130-8147-05A9722A41D4}"/>
          </ac:spMkLst>
        </pc:spChg>
      </pc:sldChg>
      <pc:sldChg chg="addSp delSp modSp new mod">
        <pc:chgData name="elizabeth pete" userId="de5cfaae346eafa5" providerId="LiveId" clId="{6F3CF43D-F126-4913-9A00-DDC0DFB02FE0}" dt="2023-11-21T20:19:53.835" v="3875" actId="404"/>
        <pc:sldMkLst>
          <pc:docMk/>
          <pc:sldMk cId="1893559744" sldId="293"/>
        </pc:sldMkLst>
        <pc:spChg chg="mod">
          <ac:chgData name="elizabeth pete" userId="de5cfaae346eafa5" providerId="LiveId" clId="{6F3CF43D-F126-4913-9A00-DDC0DFB02FE0}" dt="2023-11-21T20:19:53.835" v="3875" actId="404"/>
          <ac:spMkLst>
            <pc:docMk/>
            <pc:sldMk cId="1893559744" sldId="293"/>
            <ac:spMk id="2" creationId="{9C2FA4A2-F7C6-2E36-DB02-E89E251C2C0F}"/>
          </ac:spMkLst>
        </pc:spChg>
        <pc:spChg chg="mod">
          <ac:chgData name="elizabeth pete" userId="de5cfaae346eafa5" providerId="LiveId" clId="{6F3CF43D-F126-4913-9A00-DDC0DFB02FE0}" dt="2023-11-21T20:10:59.011" v="3817" actId="2711"/>
          <ac:spMkLst>
            <pc:docMk/>
            <pc:sldMk cId="1893559744" sldId="293"/>
            <ac:spMk id="3" creationId="{48DBFE81-E846-440E-5CAB-A150E9A03FDD}"/>
          </ac:spMkLst>
        </pc:spChg>
        <pc:spChg chg="add mod">
          <ac:chgData name="elizabeth pete" userId="de5cfaae346eafa5" providerId="LiveId" clId="{6F3CF43D-F126-4913-9A00-DDC0DFB02FE0}" dt="2023-11-21T20:10:45.380" v="3811" actId="14100"/>
          <ac:spMkLst>
            <pc:docMk/>
            <pc:sldMk cId="1893559744" sldId="293"/>
            <ac:spMk id="6" creationId="{E35E2B9D-8AF0-70B4-D22E-C6F48AA61E62}"/>
          </ac:spMkLst>
        </pc:spChg>
        <pc:picChg chg="add del mod modCrop">
          <ac:chgData name="elizabeth pete" userId="de5cfaae346eafa5" providerId="LiveId" clId="{6F3CF43D-F126-4913-9A00-DDC0DFB02FE0}" dt="2023-11-21T20:05:38.835" v="3759" actId="478"/>
          <ac:picMkLst>
            <pc:docMk/>
            <pc:sldMk cId="1893559744" sldId="293"/>
            <ac:picMk id="4" creationId="{399DF1EA-68FE-4F4B-AE16-88CDC1E477BB}"/>
          </ac:picMkLst>
        </pc:picChg>
        <pc:picChg chg="add mod">
          <ac:chgData name="elizabeth pete" userId="de5cfaae346eafa5" providerId="LiveId" clId="{6F3CF43D-F126-4913-9A00-DDC0DFB02FE0}" dt="2023-11-21T20:11:02.726" v="3818" actId="14100"/>
          <ac:picMkLst>
            <pc:docMk/>
            <pc:sldMk cId="1893559744" sldId="293"/>
            <ac:picMk id="7" creationId="{50CFE029-D104-E0CD-4175-BAC72FE36F5F}"/>
          </ac:picMkLst>
        </pc:picChg>
      </pc:sldChg>
      <pc:sldChg chg="addSp delSp modSp new mod">
        <pc:chgData name="elizabeth pete" userId="de5cfaae346eafa5" providerId="LiveId" clId="{6F3CF43D-F126-4913-9A00-DDC0DFB02FE0}" dt="2023-11-21T20:19:41.716" v="3872" actId="14100"/>
        <pc:sldMkLst>
          <pc:docMk/>
          <pc:sldMk cId="3089357803" sldId="294"/>
        </pc:sldMkLst>
        <pc:spChg chg="del">
          <ac:chgData name="elizabeth pete" userId="de5cfaae346eafa5" providerId="LiveId" clId="{6F3CF43D-F126-4913-9A00-DDC0DFB02FE0}" dt="2023-11-21T20:06:37.739" v="3767" actId="478"/>
          <ac:spMkLst>
            <pc:docMk/>
            <pc:sldMk cId="3089357803" sldId="294"/>
            <ac:spMk id="2" creationId="{482848F5-D248-FE22-9634-E8331E3B01F4}"/>
          </ac:spMkLst>
        </pc:spChg>
        <pc:spChg chg="mod">
          <ac:chgData name="elizabeth pete" userId="de5cfaae346eafa5" providerId="LiveId" clId="{6F3CF43D-F126-4913-9A00-DDC0DFB02FE0}" dt="2023-11-21T20:11:13.832" v="3822" actId="20577"/>
          <ac:spMkLst>
            <pc:docMk/>
            <pc:sldMk cId="3089357803" sldId="294"/>
            <ac:spMk id="3" creationId="{94BC5DE9-0034-4A5C-1CFF-5E41FE25C1EC}"/>
          </ac:spMkLst>
        </pc:spChg>
        <pc:spChg chg="add mod">
          <ac:chgData name="elizabeth pete" userId="de5cfaae346eafa5" providerId="LiveId" clId="{6F3CF43D-F126-4913-9A00-DDC0DFB02FE0}" dt="2023-11-21T20:19:41.716" v="3872" actId="14100"/>
          <ac:spMkLst>
            <pc:docMk/>
            <pc:sldMk cId="3089357803" sldId="294"/>
            <ac:spMk id="4" creationId="{2977E76C-4992-7A30-DB10-9CA8999CC34E}"/>
          </ac:spMkLst>
        </pc:spChg>
        <pc:spChg chg="add mod">
          <ac:chgData name="elizabeth pete" userId="de5cfaae346eafa5" providerId="LiveId" clId="{6F3CF43D-F126-4913-9A00-DDC0DFB02FE0}" dt="2023-11-21T20:09:38.571" v="3783" actId="6549"/>
          <ac:spMkLst>
            <pc:docMk/>
            <pc:sldMk cId="3089357803" sldId="294"/>
            <ac:spMk id="7" creationId="{7D67BAC7-1D93-1FF4-834C-C9AA12C5CD75}"/>
          </ac:spMkLst>
        </pc:spChg>
        <pc:picChg chg="add mod">
          <ac:chgData name="elizabeth pete" userId="de5cfaae346eafa5" providerId="LiveId" clId="{6F3CF43D-F126-4913-9A00-DDC0DFB02FE0}" dt="2023-11-21T20:09:46.836" v="3785" actId="962"/>
          <ac:picMkLst>
            <pc:docMk/>
            <pc:sldMk cId="3089357803" sldId="294"/>
            <ac:picMk id="5" creationId="{866E0F17-C032-147E-CFAF-78E50F7726BA}"/>
          </ac:picMkLst>
        </pc:picChg>
      </pc:sldChg>
      <pc:sldChg chg="addSp delSp modSp new mod">
        <pc:chgData name="elizabeth pete" userId="de5cfaae346eafa5" providerId="LiveId" clId="{6F3CF43D-F126-4913-9A00-DDC0DFB02FE0}" dt="2023-11-21T20:19:32.762" v="3869" actId="14100"/>
        <pc:sldMkLst>
          <pc:docMk/>
          <pc:sldMk cId="3083733597" sldId="295"/>
        </pc:sldMkLst>
        <pc:spChg chg="del">
          <ac:chgData name="elizabeth pete" userId="de5cfaae346eafa5" providerId="LiveId" clId="{6F3CF43D-F126-4913-9A00-DDC0DFB02FE0}" dt="2023-11-21T20:12:03.508" v="3826" actId="478"/>
          <ac:spMkLst>
            <pc:docMk/>
            <pc:sldMk cId="3083733597" sldId="295"/>
            <ac:spMk id="2" creationId="{FE46068E-45FF-3426-1451-F4D37966D4D8}"/>
          </ac:spMkLst>
        </pc:spChg>
        <pc:spChg chg="mod">
          <ac:chgData name="elizabeth pete" userId="de5cfaae346eafa5" providerId="LiveId" clId="{6F3CF43D-F126-4913-9A00-DDC0DFB02FE0}" dt="2023-11-21T20:12:15.279" v="3832" actId="1076"/>
          <ac:spMkLst>
            <pc:docMk/>
            <pc:sldMk cId="3083733597" sldId="295"/>
            <ac:spMk id="3" creationId="{4D593EA4-F61C-DAE6-B431-2C1A20A91225}"/>
          </ac:spMkLst>
        </pc:spChg>
        <pc:spChg chg="add mod">
          <ac:chgData name="elizabeth pete" userId="de5cfaae346eafa5" providerId="LiveId" clId="{6F3CF43D-F126-4913-9A00-DDC0DFB02FE0}" dt="2023-11-21T20:19:32.762" v="3869" actId="14100"/>
          <ac:spMkLst>
            <pc:docMk/>
            <pc:sldMk cId="3083733597" sldId="295"/>
            <ac:spMk id="4" creationId="{41AC07DE-18A6-D834-CBBF-738FB67DFBD5}"/>
          </ac:spMkLst>
        </pc:spChg>
        <pc:spChg chg="add mod">
          <ac:chgData name="elizabeth pete" userId="de5cfaae346eafa5" providerId="LiveId" clId="{6F3CF43D-F126-4913-9A00-DDC0DFB02FE0}" dt="2023-11-21T20:14:16.623" v="3866" actId="12"/>
          <ac:spMkLst>
            <pc:docMk/>
            <pc:sldMk cId="3083733597" sldId="295"/>
            <ac:spMk id="7" creationId="{31CFCCB2-B556-7274-49F0-1C7566815440}"/>
          </ac:spMkLst>
        </pc:spChg>
        <pc:picChg chg="add mod">
          <ac:chgData name="elizabeth pete" userId="de5cfaae346eafa5" providerId="LiveId" clId="{6F3CF43D-F126-4913-9A00-DDC0DFB02FE0}" dt="2023-11-21T20:13:41.783" v="3845" actId="1076"/>
          <ac:picMkLst>
            <pc:docMk/>
            <pc:sldMk cId="3083733597" sldId="295"/>
            <ac:picMk id="5" creationId="{02310181-61EB-936A-6A76-05FDAB02947B}"/>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3C5AF7-BAE5-4624-BB40-674905A9EA75}" type="doc">
      <dgm:prSet loTypeId="urn:microsoft.com/office/officeart/2005/8/layout/chevron1" loCatId="process" qsTypeId="urn:microsoft.com/office/officeart/2005/8/quickstyle/simple1" qsCatId="simple" csTypeId="urn:microsoft.com/office/officeart/2005/8/colors/accent1_2" csCatId="accent1" phldr="1"/>
      <dgm:spPr/>
    </dgm:pt>
    <dgm:pt modelId="{6753F2D8-F0BC-47CC-97E5-D943A50568C6}">
      <dgm:prSet custT="1"/>
      <dgm:spPr>
        <a:solidFill>
          <a:srgbClr val="7030A0"/>
        </a:solidFill>
      </dgm:spPr>
      <dgm:t>
        <a:bodyPr/>
        <a:lstStyle/>
        <a:p>
          <a:r>
            <a:rPr lang="en-US" sz="1800" dirty="0"/>
            <a:t>1</a:t>
          </a:r>
        </a:p>
        <a:p>
          <a:r>
            <a:rPr lang="en-US" sz="1800" dirty="0"/>
            <a:t>Identify customer value</a:t>
          </a:r>
        </a:p>
      </dgm:t>
    </dgm:pt>
    <dgm:pt modelId="{EFC2C6D2-59C5-45A8-884D-10C0D7869B0E}" type="parTrans" cxnId="{6CFCA418-480B-4948-8034-6E494D1B17CF}">
      <dgm:prSet/>
      <dgm:spPr/>
      <dgm:t>
        <a:bodyPr/>
        <a:lstStyle/>
        <a:p>
          <a:endParaRPr lang="en-US"/>
        </a:p>
      </dgm:t>
    </dgm:pt>
    <dgm:pt modelId="{F5EDCC65-1B62-4C61-8CE3-E484CE30ADB7}" type="sibTrans" cxnId="{6CFCA418-480B-4948-8034-6E494D1B17CF}">
      <dgm:prSet/>
      <dgm:spPr/>
      <dgm:t>
        <a:bodyPr/>
        <a:lstStyle/>
        <a:p>
          <a:endParaRPr lang="en-US"/>
        </a:p>
      </dgm:t>
    </dgm:pt>
    <dgm:pt modelId="{E76872CF-15ED-4A9A-A2D9-81581259127E}">
      <dgm:prSet custT="1"/>
      <dgm:spPr/>
      <dgm:t>
        <a:bodyPr/>
        <a:lstStyle/>
        <a:p>
          <a:r>
            <a:rPr lang="en-US" sz="1600" dirty="0"/>
            <a:t>2</a:t>
          </a:r>
        </a:p>
        <a:p>
          <a:r>
            <a:rPr lang="en-US" sz="1600" dirty="0"/>
            <a:t>Map all value streams</a:t>
          </a:r>
        </a:p>
      </dgm:t>
    </dgm:pt>
    <dgm:pt modelId="{7F6715A9-FCBA-4072-BB20-92D0131DF361}" type="parTrans" cxnId="{7E37EF51-99F5-438A-A5A2-9FE4DFB23BA4}">
      <dgm:prSet/>
      <dgm:spPr/>
      <dgm:t>
        <a:bodyPr/>
        <a:lstStyle/>
        <a:p>
          <a:endParaRPr lang="en-US"/>
        </a:p>
      </dgm:t>
    </dgm:pt>
    <dgm:pt modelId="{32048116-97C2-4807-9B29-5179827B0FD9}" type="sibTrans" cxnId="{7E37EF51-99F5-438A-A5A2-9FE4DFB23BA4}">
      <dgm:prSet/>
      <dgm:spPr/>
      <dgm:t>
        <a:bodyPr/>
        <a:lstStyle/>
        <a:p>
          <a:endParaRPr lang="en-US"/>
        </a:p>
      </dgm:t>
    </dgm:pt>
    <dgm:pt modelId="{0399ADD9-280E-43A1-9893-C8F425BAA7BC}">
      <dgm:prSet custT="1"/>
      <dgm:spPr>
        <a:solidFill>
          <a:schemeClr val="accent6"/>
        </a:solidFill>
      </dgm:spPr>
      <dgm:t>
        <a:bodyPr/>
        <a:lstStyle/>
        <a:p>
          <a:r>
            <a:rPr lang="en-US" sz="1600" dirty="0"/>
            <a:t>3</a:t>
          </a:r>
        </a:p>
        <a:p>
          <a:r>
            <a:rPr lang="en-US" sz="1600" dirty="0"/>
            <a:t>Create an uninterrupted workflow</a:t>
          </a:r>
        </a:p>
      </dgm:t>
    </dgm:pt>
    <dgm:pt modelId="{9DA2113B-0B38-4340-AE07-BF5BAF294403}" type="parTrans" cxnId="{D0483982-2153-4D3C-8A5C-F6CB9895CB3E}">
      <dgm:prSet/>
      <dgm:spPr/>
      <dgm:t>
        <a:bodyPr/>
        <a:lstStyle/>
        <a:p>
          <a:endParaRPr lang="en-US"/>
        </a:p>
      </dgm:t>
    </dgm:pt>
    <dgm:pt modelId="{7EE8F75A-3B43-4904-BD04-BFE62E2D5E33}" type="sibTrans" cxnId="{D0483982-2153-4D3C-8A5C-F6CB9895CB3E}">
      <dgm:prSet/>
      <dgm:spPr/>
      <dgm:t>
        <a:bodyPr/>
        <a:lstStyle/>
        <a:p>
          <a:endParaRPr lang="en-US"/>
        </a:p>
      </dgm:t>
    </dgm:pt>
    <dgm:pt modelId="{BB7C5CD8-F61E-4BB6-A5B1-A5E47D865DC7}">
      <dgm:prSet/>
      <dgm:spPr>
        <a:solidFill>
          <a:schemeClr val="accent2">
            <a:lumMod val="60000"/>
            <a:lumOff val="40000"/>
          </a:schemeClr>
        </a:solidFill>
      </dgm:spPr>
      <dgm:t>
        <a:bodyPr/>
        <a:lstStyle/>
        <a:p>
          <a:r>
            <a:rPr lang="en-US" dirty="0">
              <a:solidFill>
                <a:schemeClr val="tx1"/>
              </a:solidFill>
            </a:rPr>
            <a:t>4</a:t>
          </a:r>
        </a:p>
        <a:p>
          <a:r>
            <a:rPr lang="en-US" dirty="0">
              <a:solidFill>
                <a:schemeClr val="tx1"/>
              </a:solidFill>
            </a:rPr>
            <a:t>Operate with a pull system</a:t>
          </a:r>
        </a:p>
      </dgm:t>
    </dgm:pt>
    <dgm:pt modelId="{10663AFA-969C-4E5B-A106-F45C5718C72C}" type="parTrans" cxnId="{8FBEF96F-EE89-4BC7-85BB-2DA802546231}">
      <dgm:prSet/>
      <dgm:spPr/>
      <dgm:t>
        <a:bodyPr/>
        <a:lstStyle/>
        <a:p>
          <a:endParaRPr lang="en-US"/>
        </a:p>
      </dgm:t>
    </dgm:pt>
    <dgm:pt modelId="{A9921EEB-D35B-4FE0-AA26-4624FAFA4063}" type="sibTrans" cxnId="{8FBEF96F-EE89-4BC7-85BB-2DA802546231}">
      <dgm:prSet/>
      <dgm:spPr/>
      <dgm:t>
        <a:bodyPr/>
        <a:lstStyle/>
        <a:p>
          <a:endParaRPr lang="en-US"/>
        </a:p>
      </dgm:t>
    </dgm:pt>
    <dgm:pt modelId="{E238643F-2575-4B84-977B-52E29CF16754}" type="pres">
      <dgm:prSet presAssocID="{493C5AF7-BAE5-4624-BB40-674905A9EA75}" presName="Name0" presStyleCnt="0">
        <dgm:presLayoutVars>
          <dgm:dir/>
          <dgm:animLvl val="lvl"/>
          <dgm:resizeHandles val="exact"/>
        </dgm:presLayoutVars>
      </dgm:prSet>
      <dgm:spPr/>
    </dgm:pt>
    <dgm:pt modelId="{602FF6D1-1564-473C-AB4E-2CD96A442A5F}" type="pres">
      <dgm:prSet presAssocID="{6753F2D8-F0BC-47CC-97E5-D943A50568C6}" presName="parTxOnly" presStyleLbl="node1" presStyleIdx="0" presStyleCnt="4" custScaleX="129029" custScaleY="161883">
        <dgm:presLayoutVars>
          <dgm:chMax val="0"/>
          <dgm:chPref val="0"/>
          <dgm:bulletEnabled val="1"/>
        </dgm:presLayoutVars>
      </dgm:prSet>
      <dgm:spPr/>
    </dgm:pt>
    <dgm:pt modelId="{3333F5F5-F915-4D75-A318-34C76D70E96D}" type="pres">
      <dgm:prSet presAssocID="{F5EDCC65-1B62-4C61-8CE3-E484CE30ADB7}" presName="parTxOnlySpace" presStyleCnt="0"/>
      <dgm:spPr/>
    </dgm:pt>
    <dgm:pt modelId="{0970B663-2C29-42CD-99D1-034B4BB5FEFC}" type="pres">
      <dgm:prSet presAssocID="{E76872CF-15ED-4A9A-A2D9-81581259127E}" presName="parTxOnly" presStyleLbl="node1" presStyleIdx="1" presStyleCnt="4" custScaleY="169457" custLinFactNeighborX="6801" custLinFactNeighborY="-2327">
        <dgm:presLayoutVars>
          <dgm:chMax val="0"/>
          <dgm:chPref val="0"/>
          <dgm:bulletEnabled val="1"/>
        </dgm:presLayoutVars>
      </dgm:prSet>
      <dgm:spPr/>
    </dgm:pt>
    <dgm:pt modelId="{DA7C372C-4107-4E99-9C80-A915F05ADC99}" type="pres">
      <dgm:prSet presAssocID="{32048116-97C2-4807-9B29-5179827B0FD9}" presName="parTxOnlySpace" presStyleCnt="0"/>
      <dgm:spPr/>
    </dgm:pt>
    <dgm:pt modelId="{DBCC0BAE-FEEF-4B6A-8759-9FB40C0C4BF7}" type="pres">
      <dgm:prSet presAssocID="{0399ADD9-280E-43A1-9893-C8F425BAA7BC}" presName="parTxOnly" presStyleLbl="node1" presStyleIdx="2" presStyleCnt="4" custScaleX="127544" custScaleY="171350">
        <dgm:presLayoutVars>
          <dgm:chMax val="0"/>
          <dgm:chPref val="0"/>
          <dgm:bulletEnabled val="1"/>
        </dgm:presLayoutVars>
      </dgm:prSet>
      <dgm:spPr/>
    </dgm:pt>
    <dgm:pt modelId="{BB4E060C-CCB8-4A00-8925-EFF8EE2A36F8}" type="pres">
      <dgm:prSet presAssocID="{7EE8F75A-3B43-4904-BD04-BFE62E2D5E33}" presName="parTxOnlySpace" presStyleCnt="0"/>
      <dgm:spPr/>
    </dgm:pt>
    <dgm:pt modelId="{A7F54972-2085-44BF-816D-679F7E15B8A6}" type="pres">
      <dgm:prSet presAssocID="{BB7C5CD8-F61E-4BB6-A5B1-A5E47D865DC7}" presName="parTxOnly" presStyleLbl="node1" presStyleIdx="3" presStyleCnt="4" custScaleY="177030">
        <dgm:presLayoutVars>
          <dgm:chMax val="0"/>
          <dgm:chPref val="0"/>
          <dgm:bulletEnabled val="1"/>
        </dgm:presLayoutVars>
      </dgm:prSet>
      <dgm:spPr/>
    </dgm:pt>
  </dgm:ptLst>
  <dgm:cxnLst>
    <dgm:cxn modelId="{6CFCA418-480B-4948-8034-6E494D1B17CF}" srcId="{493C5AF7-BAE5-4624-BB40-674905A9EA75}" destId="{6753F2D8-F0BC-47CC-97E5-D943A50568C6}" srcOrd="0" destOrd="0" parTransId="{EFC2C6D2-59C5-45A8-884D-10C0D7869B0E}" sibTransId="{F5EDCC65-1B62-4C61-8CE3-E484CE30ADB7}"/>
    <dgm:cxn modelId="{2E86A537-8831-43E5-8D3A-104812AAA2D5}" type="presOf" srcId="{E76872CF-15ED-4A9A-A2D9-81581259127E}" destId="{0970B663-2C29-42CD-99D1-034B4BB5FEFC}" srcOrd="0" destOrd="0" presId="urn:microsoft.com/office/officeart/2005/8/layout/chevron1"/>
    <dgm:cxn modelId="{8FBEF96F-EE89-4BC7-85BB-2DA802546231}" srcId="{493C5AF7-BAE5-4624-BB40-674905A9EA75}" destId="{BB7C5CD8-F61E-4BB6-A5B1-A5E47D865DC7}" srcOrd="3" destOrd="0" parTransId="{10663AFA-969C-4E5B-A106-F45C5718C72C}" sibTransId="{A9921EEB-D35B-4FE0-AA26-4624FAFA4063}"/>
    <dgm:cxn modelId="{7E37EF51-99F5-438A-A5A2-9FE4DFB23BA4}" srcId="{493C5AF7-BAE5-4624-BB40-674905A9EA75}" destId="{E76872CF-15ED-4A9A-A2D9-81581259127E}" srcOrd="1" destOrd="0" parTransId="{7F6715A9-FCBA-4072-BB20-92D0131DF361}" sibTransId="{32048116-97C2-4807-9B29-5179827B0FD9}"/>
    <dgm:cxn modelId="{40ABBF7A-766E-4AA7-A536-2F4461EE5BC2}" type="presOf" srcId="{BB7C5CD8-F61E-4BB6-A5B1-A5E47D865DC7}" destId="{A7F54972-2085-44BF-816D-679F7E15B8A6}" srcOrd="0" destOrd="0" presId="urn:microsoft.com/office/officeart/2005/8/layout/chevron1"/>
    <dgm:cxn modelId="{D0483982-2153-4D3C-8A5C-F6CB9895CB3E}" srcId="{493C5AF7-BAE5-4624-BB40-674905A9EA75}" destId="{0399ADD9-280E-43A1-9893-C8F425BAA7BC}" srcOrd="2" destOrd="0" parTransId="{9DA2113B-0B38-4340-AE07-BF5BAF294403}" sibTransId="{7EE8F75A-3B43-4904-BD04-BFE62E2D5E33}"/>
    <dgm:cxn modelId="{8796E888-F65E-4E59-9296-F7005258588E}" type="presOf" srcId="{6753F2D8-F0BC-47CC-97E5-D943A50568C6}" destId="{602FF6D1-1564-473C-AB4E-2CD96A442A5F}" srcOrd="0" destOrd="0" presId="urn:microsoft.com/office/officeart/2005/8/layout/chevron1"/>
    <dgm:cxn modelId="{A185FDB9-FD3F-427A-A406-305E1C49E391}" type="presOf" srcId="{0399ADD9-280E-43A1-9893-C8F425BAA7BC}" destId="{DBCC0BAE-FEEF-4B6A-8759-9FB40C0C4BF7}" srcOrd="0" destOrd="0" presId="urn:microsoft.com/office/officeart/2005/8/layout/chevron1"/>
    <dgm:cxn modelId="{6B3D2DE1-40BF-4BF5-8D72-8EA595EA8E47}" type="presOf" srcId="{493C5AF7-BAE5-4624-BB40-674905A9EA75}" destId="{E238643F-2575-4B84-977B-52E29CF16754}" srcOrd="0" destOrd="0" presId="urn:microsoft.com/office/officeart/2005/8/layout/chevron1"/>
    <dgm:cxn modelId="{60EB0BCC-41AA-4F7D-B98A-20A5EC229B40}" type="presParOf" srcId="{E238643F-2575-4B84-977B-52E29CF16754}" destId="{602FF6D1-1564-473C-AB4E-2CD96A442A5F}" srcOrd="0" destOrd="0" presId="urn:microsoft.com/office/officeart/2005/8/layout/chevron1"/>
    <dgm:cxn modelId="{97567A00-08E6-4573-894A-15A92A558279}" type="presParOf" srcId="{E238643F-2575-4B84-977B-52E29CF16754}" destId="{3333F5F5-F915-4D75-A318-34C76D70E96D}" srcOrd="1" destOrd="0" presId="urn:microsoft.com/office/officeart/2005/8/layout/chevron1"/>
    <dgm:cxn modelId="{9E90DB1E-EE58-410F-BCD9-26A1FD6156B8}" type="presParOf" srcId="{E238643F-2575-4B84-977B-52E29CF16754}" destId="{0970B663-2C29-42CD-99D1-034B4BB5FEFC}" srcOrd="2" destOrd="0" presId="urn:microsoft.com/office/officeart/2005/8/layout/chevron1"/>
    <dgm:cxn modelId="{B1CE1326-41FE-4A1F-96B3-8E2C925FBFAC}" type="presParOf" srcId="{E238643F-2575-4B84-977B-52E29CF16754}" destId="{DA7C372C-4107-4E99-9C80-A915F05ADC99}" srcOrd="3" destOrd="0" presId="urn:microsoft.com/office/officeart/2005/8/layout/chevron1"/>
    <dgm:cxn modelId="{D7050ED2-9707-497A-9439-80EB34871D17}" type="presParOf" srcId="{E238643F-2575-4B84-977B-52E29CF16754}" destId="{DBCC0BAE-FEEF-4B6A-8759-9FB40C0C4BF7}" srcOrd="4" destOrd="0" presId="urn:microsoft.com/office/officeart/2005/8/layout/chevron1"/>
    <dgm:cxn modelId="{0AD0D1EF-EC77-4FA7-A103-5DDB22C61203}" type="presParOf" srcId="{E238643F-2575-4B84-977B-52E29CF16754}" destId="{BB4E060C-CCB8-4A00-8925-EFF8EE2A36F8}" srcOrd="5" destOrd="0" presId="urn:microsoft.com/office/officeart/2005/8/layout/chevron1"/>
    <dgm:cxn modelId="{8398871B-F200-477C-AC2F-150C9B81F652}" type="presParOf" srcId="{E238643F-2575-4B84-977B-52E29CF16754}" destId="{A7F54972-2085-44BF-816D-679F7E15B8A6}"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2FF6D1-1564-473C-AB4E-2CD96A442A5F}">
      <dsp:nvSpPr>
        <dsp:cNvPr id="0" name=""/>
        <dsp:cNvSpPr/>
      </dsp:nvSpPr>
      <dsp:spPr>
        <a:xfrm>
          <a:off x="1218" y="1029784"/>
          <a:ext cx="3357807" cy="1685115"/>
        </a:xfrm>
        <a:prstGeom prst="chevron">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kern="1200" dirty="0"/>
            <a:t>1</a:t>
          </a:r>
        </a:p>
        <a:p>
          <a:pPr marL="0" lvl="0" indent="0" algn="ctr" defTabSz="800100">
            <a:lnSpc>
              <a:spcPct val="90000"/>
            </a:lnSpc>
            <a:spcBef>
              <a:spcPct val="0"/>
            </a:spcBef>
            <a:spcAft>
              <a:spcPct val="35000"/>
            </a:spcAft>
            <a:buNone/>
          </a:pPr>
          <a:r>
            <a:rPr lang="en-US" sz="1800" kern="1200" dirty="0"/>
            <a:t>Identify customer value</a:t>
          </a:r>
        </a:p>
      </dsp:txBody>
      <dsp:txXfrm>
        <a:off x="843776" y="1029784"/>
        <a:ext cx="1672692" cy="1685115"/>
      </dsp:txXfrm>
    </dsp:sp>
    <dsp:sp modelId="{0970B663-2C29-42CD-99D1-034B4BB5FEFC}">
      <dsp:nvSpPr>
        <dsp:cNvPr id="0" name=""/>
        <dsp:cNvSpPr/>
      </dsp:nvSpPr>
      <dsp:spPr>
        <a:xfrm>
          <a:off x="3116487" y="966141"/>
          <a:ext cx="2602366" cy="176395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a:t>
          </a:r>
        </a:p>
        <a:p>
          <a:pPr marL="0" lvl="0" indent="0" algn="ctr" defTabSz="711200">
            <a:lnSpc>
              <a:spcPct val="90000"/>
            </a:lnSpc>
            <a:spcBef>
              <a:spcPct val="0"/>
            </a:spcBef>
            <a:spcAft>
              <a:spcPct val="35000"/>
            </a:spcAft>
            <a:buNone/>
          </a:pPr>
          <a:r>
            <a:rPr lang="en-US" sz="1600" kern="1200" dirty="0"/>
            <a:t>Map all value streams</a:t>
          </a:r>
        </a:p>
      </dsp:txBody>
      <dsp:txXfrm>
        <a:off x="3998465" y="966141"/>
        <a:ext cx="838410" cy="1763956"/>
      </dsp:txXfrm>
    </dsp:sp>
    <dsp:sp modelId="{DBCC0BAE-FEEF-4B6A-8759-9FB40C0C4BF7}">
      <dsp:nvSpPr>
        <dsp:cNvPr id="0" name=""/>
        <dsp:cNvSpPr/>
      </dsp:nvSpPr>
      <dsp:spPr>
        <a:xfrm>
          <a:off x="5440918" y="980511"/>
          <a:ext cx="3319161" cy="1783661"/>
        </a:xfrm>
        <a:prstGeom prst="chevron">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3</a:t>
          </a:r>
        </a:p>
        <a:p>
          <a:pPr marL="0" lvl="0" indent="0" algn="ctr" defTabSz="711200">
            <a:lnSpc>
              <a:spcPct val="90000"/>
            </a:lnSpc>
            <a:spcBef>
              <a:spcPct val="0"/>
            </a:spcBef>
            <a:spcAft>
              <a:spcPct val="35000"/>
            </a:spcAft>
            <a:buNone/>
          </a:pPr>
          <a:r>
            <a:rPr lang="en-US" sz="1600" kern="1200" dirty="0"/>
            <a:t>Create an uninterrupted workflow</a:t>
          </a:r>
        </a:p>
      </dsp:txBody>
      <dsp:txXfrm>
        <a:off x="6332749" y="980511"/>
        <a:ext cx="1535500" cy="1783661"/>
      </dsp:txXfrm>
    </dsp:sp>
    <dsp:sp modelId="{A7F54972-2085-44BF-816D-679F7E15B8A6}">
      <dsp:nvSpPr>
        <dsp:cNvPr id="0" name=""/>
        <dsp:cNvSpPr/>
      </dsp:nvSpPr>
      <dsp:spPr>
        <a:xfrm>
          <a:off x="8499844" y="950948"/>
          <a:ext cx="2602366" cy="1842787"/>
        </a:xfrm>
        <a:prstGeom prst="chevron">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4</a:t>
          </a:r>
        </a:p>
        <a:p>
          <a:pPr marL="0" lvl="0" indent="0" algn="ctr" defTabSz="711200">
            <a:lnSpc>
              <a:spcPct val="90000"/>
            </a:lnSpc>
            <a:spcBef>
              <a:spcPct val="0"/>
            </a:spcBef>
            <a:spcAft>
              <a:spcPct val="35000"/>
            </a:spcAft>
            <a:buNone/>
          </a:pPr>
          <a:r>
            <a:rPr lang="en-US" sz="1600" kern="1200" dirty="0">
              <a:solidFill>
                <a:schemeClr val="tx1"/>
              </a:solidFill>
            </a:rPr>
            <a:t>Operate with a pull system</a:t>
          </a:r>
        </a:p>
      </dsp:txBody>
      <dsp:txXfrm>
        <a:off x="9421238" y="950948"/>
        <a:ext cx="759579" cy="1842787"/>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E7630-8435-B673-515F-386E071B464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90C51E-91F6-8879-8051-EFD95B1FE7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203EDAA-DB51-F042-6110-871973F7BEF3}"/>
              </a:ext>
            </a:extLst>
          </p:cNvPr>
          <p:cNvSpPr>
            <a:spLocks noGrp="1"/>
          </p:cNvSpPr>
          <p:nvPr>
            <p:ph type="dt" sz="half" idx="10"/>
          </p:nvPr>
        </p:nvSpPr>
        <p:spPr/>
        <p:txBody>
          <a:bodyPr/>
          <a:lstStyle/>
          <a:p>
            <a:fld id="{457135FC-CA39-4CBF-A3B2-D706E1889E65}" type="datetimeFigureOut">
              <a:rPr lang="en-US" smtClean="0"/>
              <a:t>11/21/2023</a:t>
            </a:fld>
            <a:endParaRPr lang="en-US"/>
          </a:p>
        </p:txBody>
      </p:sp>
      <p:sp>
        <p:nvSpPr>
          <p:cNvPr id="5" name="Footer Placeholder 4">
            <a:extLst>
              <a:ext uri="{FF2B5EF4-FFF2-40B4-BE49-F238E27FC236}">
                <a16:creationId xmlns:a16="http://schemas.microsoft.com/office/drawing/2014/main" id="{3476ABFB-8543-1623-682A-7588A1CDAA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9748EA-D733-0AFB-E7FE-7F8C8C9733D2}"/>
              </a:ext>
            </a:extLst>
          </p:cNvPr>
          <p:cNvSpPr>
            <a:spLocks noGrp="1"/>
          </p:cNvSpPr>
          <p:nvPr>
            <p:ph type="sldNum" sz="quarter" idx="12"/>
          </p:nvPr>
        </p:nvSpPr>
        <p:spPr/>
        <p:txBody>
          <a:bodyPr/>
          <a:lstStyle/>
          <a:p>
            <a:fld id="{B90B4255-8A96-49E1-98F4-C2053C633A88}" type="slidenum">
              <a:rPr lang="en-US" smtClean="0"/>
              <a:t>‹#›</a:t>
            </a:fld>
            <a:endParaRPr lang="en-US"/>
          </a:p>
        </p:txBody>
      </p:sp>
    </p:spTree>
    <p:extLst>
      <p:ext uri="{BB962C8B-B14F-4D97-AF65-F5344CB8AC3E}">
        <p14:creationId xmlns:p14="http://schemas.microsoft.com/office/powerpoint/2010/main" val="84348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ECCCA-D287-5682-D9D4-EBFD274FC1D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7FE6D9A-2595-3E95-0A33-9863C37106B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D1ED4D-2704-34ED-1B9B-31F40AF9BADB}"/>
              </a:ext>
            </a:extLst>
          </p:cNvPr>
          <p:cNvSpPr>
            <a:spLocks noGrp="1"/>
          </p:cNvSpPr>
          <p:nvPr>
            <p:ph type="dt" sz="half" idx="10"/>
          </p:nvPr>
        </p:nvSpPr>
        <p:spPr/>
        <p:txBody>
          <a:bodyPr/>
          <a:lstStyle/>
          <a:p>
            <a:fld id="{457135FC-CA39-4CBF-A3B2-D706E1889E65}" type="datetimeFigureOut">
              <a:rPr lang="en-US" smtClean="0"/>
              <a:t>11/21/2023</a:t>
            </a:fld>
            <a:endParaRPr lang="en-US"/>
          </a:p>
        </p:txBody>
      </p:sp>
      <p:sp>
        <p:nvSpPr>
          <p:cNvPr id="5" name="Footer Placeholder 4">
            <a:extLst>
              <a:ext uri="{FF2B5EF4-FFF2-40B4-BE49-F238E27FC236}">
                <a16:creationId xmlns:a16="http://schemas.microsoft.com/office/drawing/2014/main" id="{2B942DF9-0903-D626-D3CB-D6B11CEBDE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3FB1E1-0BBC-322F-0898-3B8957C96940}"/>
              </a:ext>
            </a:extLst>
          </p:cNvPr>
          <p:cNvSpPr>
            <a:spLocks noGrp="1"/>
          </p:cNvSpPr>
          <p:nvPr>
            <p:ph type="sldNum" sz="quarter" idx="12"/>
          </p:nvPr>
        </p:nvSpPr>
        <p:spPr/>
        <p:txBody>
          <a:bodyPr/>
          <a:lstStyle/>
          <a:p>
            <a:fld id="{B90B4255-8A96-49E1-98F4-C2053C633A88}" type="slidenum">
              <a:rPr lang="en-US" smtClean="0"/>
              <a:t>‹#›</a:t>
            </a:fld>
            <a:endParaRPr lang="en-US"/>
          </a:p>
        </p:txBody>
      </p:sp>
    </p:spTree>
    <p:extLst>
      <p:ext uri="{BB962C8B-B14F-4D97-AF65-F5344CB8AC3E}">
        <p14:creationId xmlns:p14="http://schemas.microsoft.com/office/powerpoint/2010/main" val="1092126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C71C6-F88C-3C31-1F3E-D11786CF26A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7D51C1-7D01-B82B-1EFD-E89CA0B0165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749E82-D873-437A-4DB9-E345A45BBC26}"/>
              </a:ext>
            </a:extLst>
          </p:cNvPr>
          <p:cNvSpPr>
            <a:spLocks noGrp="1"/>
          </p:cNvSpPr>
          <p:nvPr>
            <p:ph type="dt" sz="half" idx="10"/>
          </p:nvPr>
        </p:nvSpPr>
        <p:spPr/>
        <p:txBody>
          <a:bodyPr/>
          <a:lstStyle/>
          <a:p>
            <a:fld id="{457135FC-CA39-4CBF-A3B2-D706E1889E65}" type="datetimeFigureOut">
              <a:rPr lang="en-US" smtClean="0"/>
              <a:t>11/21/2023</a:t>
            </a:fld>
            <a:endParaRPr lang="en-US"/>
          </a:p>
        </p:txBody>
      </p:sp>
      <p:sp>
        <p:nvSpPr>
          <p:cNvPr id="5" name="Footer Placeholder 4">
            <a:extLst>
              <a:ext uri="{FF2B5EF4-FFF2-40B4-BE49-F238E27FC236}">
                <a16:creationId xmlns:a16="http://schemas.microsoft.com/office/drawing/2014/main" id="{AAB7D046-E7BD-3340-C205-16C221E841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9DA9CC-A900-6D20-789C-193312831DC0}"/>
              </a:ext>
            </a:extLst>
          </p:cNvPr>
          <p:cNvSpPr>
            <a:spLocks noGrp="1"/>
          </p:cNvSpPr>
          <p:nvPr>
            <p:ph type="sldNum" sz="quarter" idx="12"/>
          </p:nvPr>
        </p:nvSpPr>
        <p:spPr/>
        <p:txBody>
          <a:bodyPr/>
          <a:lstStyle/>
          <a:p>
            <a:fld id="{B90B4255-8A96-49E1-98F4-C2053C633A88}" type="slidenum">
              <a:rPr lang="en-US" smtClean="0"/>
              <a:t>‹#›</a:t>
            </a:fld>
            <a:endParaRPr lang="en-US"/>
          </a:p>
        </p:txBody>
      </p:sp>
    </p:spTree>
    <p:extLst>
      <p:ext uri="{BB962C8B-B14F-4D97-AF65-F5344CB8AC3E}">
        <p14:creationId xmlns:p14="http://schemas.microsoft.com/office/powerpoint/2010/main" val="3215059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66380-B69C-98F4-C8C5-09CB99016E7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DEC1E99-DC33-C1C4-67E7-A62D71560FD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28F741-AB13-FAA8-3085-6853C8237FB3}"/>
              </a:ext>
            </a:extLst>
          </p:cNvPr>
          <p:cNvSpPr>
            <a:spLocks noGrp="1"/>
          </p:cNvSpPr>
          <p:nvPr>
            <p:ph type="dt" sz="half" idx="10"/>
          </p:nvPr>
        </p:nvSpPr>
        <p:spPr/>
        <p:txBody>
          <a:bodyPr/>
          <a:lstStyle/>
          <a:p>
            <a:fld id="{457135FC-CA39-4CBF-A3B2-D706E1889E65}" type="datetimeFigureOut">
              <a:rPr lang="en-US" smtClean="0"/>
              <a:t>11/21/2023</a:t>
            </a:fld>
            <a:endParaRPr lang="en-US"/>
          </a:p>
        </p:txBody>
      </p:sp>
      <p:sp>
        <p:nvSpPr>
          <p:cNvPr id="5" name="Footer Placeholder 4">
            <a:extLst>
              <a:ext uri="{FF2B5EF4-FFF2-40B4-BE49-F238E27FC236}">
                <a16:creationId xmlns:a16="http://schemas.microsoft.com/office/drawing/2014/main" id="{189E6A6A-E504-A5A7-FF93-B7A5587BB1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9F5CD1-F839-F9AB-FB4B-D6CB8A19AD00}"/>
              </a:ext>
            </a:extLst>
          </p:cNvPr>
          <p:cNvSpPr>
            <a:spLocks noGrp="1"/>
          </p:cNvSpPr>
          <p:nvPr>
            <p:ph type="sldNum" sz="quarter" idx="12"/>
          </p:nvPr>
        </p:nvSpPr>
        <p:spPr/>
        <p:txBody>
          <a:bodyPr/>
          <a:lstStyle/>
          <a:p>
            <a:fld id="{B90B4255-8A96-49E1-98F4-C2053C633A88}" type="slidenum">
              <a:rPr lang="en-US" smtClean="0"/>
              <a:t>‹#›</a:t>
            </a:fld>
            <a:endParaRPr lang="en-US"/>
          </a:p>
        </p:txBody>
      </p:sp>
    </p:spTree>
    <p:extLst>
      <p:ext uri="{BB962C8B-B14F-4D97-AF65-F5344CB8AC3E}">
        <p14:creationId xmlns:p14="http://schemas.microsoft.com/office/powerpoint/2010/main" val="2893412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026BA-3A7F-1D56-7715-81C63C0641F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B002BE6-A270-1EF1-5AF9-1F65E38EE0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9865B32-7C87-CDFB-95FA-BA3B6E115E17}"/>
              </a:ext>
            </a:extLst>
          </p:cNvPr>
          <p:cNvSpPr>
            <a:spLocks noGrp="1"/>
          </p:cNvSpPr>
          <p:nvPr>
            <p:ph type="dt" sz="half" idx="10"/>
          </p:nvPr>
        </p:nvSpPr>
        <p:spPr/>
        <p:txBody>
          <a:bodyPr/>
          <a:lstStyle/>
          <a:p>
            <a:fld id="{457135FC-CA39-4CBF-A3B2-D706E1889E65}" type="datetimeFigureOut">
              <a:rPr lang="en-US" smtClean="0"/>
              <a:t>11/21/2023</a:t>
            </a:fld>
            <a:endParaRPr lang="en-US"/>
          </a:p>
        </p:txBody>
      </p:sp>
      <p:sp>
        <p:nvSpPr>
          <p:cNvPr id="5" name="Footer Placeholder 4">
            <a:extLst>
              <a:ext uri="{FF2B5EF4-FFF2-40B4-BE49-F238E27FC236}">
                <a16:creationId xmlns:a16="http://schemas.microsoft.com/office/drawing/2014/main" id="{765C1DC6-972B-63D9-93E6-AAD2FE293E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9E8A87-39B5-3C63-CB90-5E05892D5E78}"/>
              </a:ext>
            </a:extLst>
          </p:cNvPr>
          <p:cNvSpPr>
            <a:spLocks noGrp="1"/>
          </p:cNvSpPr>
          <p:nvPr>
            <p:ph type="sldNum" sz="quarter" idx="12"/>
          </p:nvPr>
        </p:nvSpPr>
        <p:spPr/>
        <p:txBody>
          <a:bodyPr/>
          <a:lstStyle/>
          <a:p>
            <a:fld id="{B90B4255-8A96-49E1-98F4-C2053C633A88}" type="slidenum">
              <a:rPr lang="en-US" smtClean="0"/>
              <a:t>‹#›</a:t>
            </a:fld>
            <a:endParaRPr lang="en-US"/>
          </a:p>
        </p:txBody>
      </p:sp>
    </p:spTree>
    <p:extLst>
      <p:ext uri="{BB962C8B-B14F-4D97-AF65-F5344CB8AC3E}">
        <p14:creationId xmlns:p14="http://schemas.microsoft.com/office/powerpoint/2010/main" val="2901346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518F3-E947-31BC-6A0F-57D84DE8EA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652D0F-7E72-0419-1114-9E90B370733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4331CD5-BEA7-CA67-2DA2-76BAB5581E8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62C294F-15B6-3050-488A-503E9390BBD2}"/>
              </a:ext>
            </a:extLst>
          </p:cNvPr>
          <p:cNvSpPr>
            <a:spLocks noGrp="1"/>
          </p:cNvSpPr>
          <p:nvPr>
            <p:ph type="dt" sz="half" idx="10"/>
          </p:nvPr>
        </p:nvSpPr>
        <p:spPr/>
        <p:txBody>
          <a:bodyPr/>
          <a:lstStyle/>
          <a:p>
            <a:fld id="{457135FC-CA39-4CBF-A3B2-D706E1889E65}" type="datetimeFigureOut">
              <a:rPr lang="en-US" smtClean="0"/>
              <a:t>11/21/2023</a:t>
            </a:fld>
            <a:endParaRPr lang="en-US"/>
          </a:p>
        </p:txBody>
      </p:sp>
      <p:sp>
        <p:nvSpPr>
          <p:cNvPr id="6" name="Footer Placeholder 5">
            <a:extLst>
              <a:ext uri="{FF2B5EF4-FFF2-40B4-BE49-F238E27FC236}">
                <a16:creationId xmlns:a16="http://schemas.microsoft.com/office/drawing/2014/main" id="{66E1DCBD-7241-8F8A-398B-03D7452C0B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4222BE7-17D2-0753-6BC7-C9790110204E}"/>
              </a:ext>
            </a:extLst>
          </p:cNvPr>
          <p:cNvSpPr>
            <a:spLocks noGrp="1"/>
          </p:cNvSpPr>
          <p:nvPr>
            <p:ph type="sldNum" sz="quarter" idx="12"/>
          </p:nvPr>
        </p:nvSpPr>
        <p:spPr/>
        <p:txBody>
          <a:bodyPr/>
          <a:lstStyle/>
          <a:p>
            <a:fld id="{B90B4255-8A96-49E1-98F4-C2053C633A88}" type="slidenum">
              <a:rPr lang="en-US" smtClean="0"/>
              <a:t>‹#›</a:t>
            </a:fld>
            <a:endParaRPr lang="en-US"/>
          </a:p>
        </p:txBody>
      </p:sp>
    </p:spTree>
    <p:extLst>
      <p:ext uri="{BB962C8B-B14F-4D97-AF65-F5344CB8AC3E}">
        <p14:creationId xmlns:p14="http://schemas.microsoft.com/office/powerpoint/2010/main" val="2696356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F6859-DBB5-859C-6970-51A0EB342B1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9B520E8-EC42-266F-5F4E-3289544B30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EA8F706-15CC-D4DA-14C5-1E22EA7898A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E380A7-F34F-4E7A-9C44-D2447139A9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5B1305-A5D2-C8E1-A596-8BA70A8BF7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662E8A4-0C91-4345-61DB-3ECF61A822EF}"/>
              </a:ext>
            </a:extLst>
          </p:cNvPr>
          <p:cNvSpPr>
            <a:spLocks noGrp="1"/>
          </p:cNvSpPr>
          <p:nvPr>
            <p:ph type="dt" sz="half" idx="10"/>
          </p:nvPr>
        </p:nvSpPr>
        <p:spPr/>
        <p:txBody>
          <a:bodyPr/>
          <a:lstStyle/>
          <a:p>
            <a:fld id="{457135FC-CA39-4CBF-A3B2-D706E1889E65}" type="datetimeFigureOut">
              <a:rPr lang="en-US" smtClean="0"/>
              <a:t>11/21/2023</a:t>
            </a:fld>
            <a:endParaRPr lang="en-US"/>
          </a:p>
        </p:txBody>
      </p:sp>
      <p:sp>
        <p:nvSpPr>
          <p:cNvPr id="8" name="Footer Placeholder 7">
            <a:extLst>
              <a:ext uri="{FF2B5EF4-FFF2-40B4-BE49-F238E27FC236}">
                <a16:creationId xmlns:a16="http://schemas.microsoft.com/office/drawing/2014/main" id="{2EA1D79D-5AB0-0987-AE1E-54FCC2ACA89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A7B6E3B-0C43-ED37-F778-C5335AC3026E}"/>
              </a:ext>
            </a:extLst>
          </p:cNvPr>
          <p:cNvSpPr>
            <a:spLocks noGrp="1"/>
          </p:cNvSpPr>
          <p:nvPr>
            <p:ph type="sldNum" sz="quarter" idx="12"/>
          </p:nvPr>
        </p:nvSpPr>
        <p:spPr/>
        <p:txBody>
          <a:bodyPr/>
          <a:lstStyle/>
          <a:p>
            <a:fld id="{B90B4255-8A96-49E1-98F4-C2053C633A88}" type="slidenum">
              <a:rPr lang="en-US" smtClean="0"/>
              <a:t>‹#›</a:t>
            </a:fld>
            <a:endParaRPr lang="en-US"/>
          </a:p>
        </p:txBody>
      </p:sp>
    </p:spTree>
    <p:extLst>
      <p:ext uri="{BB962C8B-B14F-4D97-AF65-F5344CB8AC3E}">
        <p14:creationId xmlns:p14="http://schemas.microsoft.com/office/powerpoint/2010/main" val="2096446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D53D8-2581-42CA-983D-77EF2ADD8DE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9B11CEC-714B-3298-6884-BDE788034B95}"/>
              </a:ext>
            </a:extLst>
          </p:cNvPr>
          <p:cNvSpPr>
            <a:spLocks noGrp="1"/>
          </p:cNvSpPr>
          <p:nvPr>
            <p:ph type="dt" sz="half" idx="10"/>
          </p:nvPr>
        </p:nvSpPr>
        <p:spPr/>
        <p:txBody>
          <a:bodyPr/>
          <a:lstStyle/>
          <a:p>
            <a:fld id="{457135FC-CA39-4CBF-A3B2-D706E1889E65}" type="datetimeFigureOut">
              <a:rPr lang="en-US" smtClean="0"/>
              <a:t>11/21/2023</a:t>
            </a:fld>
            <a:endParaRPr lang="en-US"/>
          </a:p>
        </p:txBody>
      </p:sp>
      <p:sp>
        <p:nvSpPr>
          <p:cNvPr id="4" name="Footer Placeholder 3">
            <a:extLst>
              <a:ext uri="{FF2B5EF4-FFF2-40B4-BE49-F238E27FC236}">
                <a16:creationId xmlns:a16="http://schemas.microsoft.com/office/drawing/2014/main" id="{9815AC04-2409-C05F-F92C-73DD0F3CA44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CF90E0-FEB6-F9B6-9794-D262B91B8203}"/>
              </a:ext>
            </a:extLst>
          </p:cNvPr>
          <p:cNvSpPr>
            <a:spLocks noGrp="1"/>
          </p:cNvSpPr>
          <p:nvPr>
            <p:ph type="sldNum" sz="quarter" idx="12"/>
          </p:nvPr>
        </p:nvSpPr>
        <p:spPr/>
        <p:txBody>
          <a:bodyPr/>
          <a:lstStyle/>
          <a:p>
            <a:fld id="{B90B4255-8A96-49E1-98F4-C2053C633A88}" type="slidenum">
              <a:rPr lang="en-US" smtClean="0"/>
              <a:t>‹#›</a:t>
            </a:fld>
            <a:endParaRPr lang="en-US"/>
          </a:p>
        </p:txBody>
      </p:sp>
    </p:spTree>
    <p:extLst>
      <p:ext uri="{BB962C8B-B14F-4D97-AF65-F5344CB8AC3E}">
        <p14:creationId xmlns:p14="http://schemas.microsoft.com/office/powerpoint/2010/main" val="1587544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7A77627-2979-AF6B-E42F-D734AB3A96E7}"/>
              </a:ext>
            </a:extLst>
          </p:cNvPr>
          <p:cNvSpPr>
            <a:spLocks noGrp="1"/>
          </p:cNvSpPr>
          <p:nvPr>
            <p:ph type="dt" sz="half" idx="10"/>
          </p:nvPr>
        </p:nvSpPr>
        <p:spPr/>
        <p:txBody>
          <a:bodyPr/>
          <a:lstStyle/>
          <a:p>
            <a:fld id="{457135FC-CA39-4CBF-A3B2-D706E1889E65}" type="datetimeFigureOut">
              <a:rPr lang="en-US" smtClean="0"/>
              <a:t>11/21/2023</a:t>
            </a:fld>
            <a:endParaRPr lang="en-US"/>
          </a:p>
        </p:txBody>
      </p:sp>
      <p:sp>
        <p:nvSpPr>
          <p:cNvPr id="3" name="Footer Placeholder 2">
            <a:extLst>
              <a:ext uri="{FF2B5EF4-FFF2-40B4-BE49-F238E27FC236}">
                <a16:creationId xmlns:a16="http://schemas.microsoft.com/office/drawing/2014/main" id="{5AB4C037-5559-F991-73A9-13F13AF1F3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8ED4960-E11B-72DA-DF23-6CD71B0258C7}"/>
              </a:ext>
            </a:extLst>
          </p:cNvPr>
          <p:cNvSpPr>
            <a:spLocks noGrp="1"/>
          </p:cNvSpPr>
          <p:nvPr>
            <p:ph type="sldNum" sz="quarter" idx="12"/>
          </p:nvPr>
        </p:nvSpPr>
        <p:spPr/>
        <p:txBody>
          <a:bodyPr/>
          <a:lstStyle/>
          <a:p>
            <a:fld id="{B90B4255-8A96-49E1-98F4-C2053C633A88}" type="slidenum">
              <a:rPr lang="en-US" smtClean="0"/>
              <a:t>‹#›</a:t>
            </a:fld>
            <a:endParaRPr lang="en-US"/>
          </a:p>
        </p:txBody>
      </p:sp>
    </p:spTree>
    <p:extLst>
      <p:ext uri="{BB962C8B-B14F-4D97-AF65-F5344CB8AC3E}">
        <p14:creationId xmlns:p14="http://schemas.microsoft.com/office/powerpoint/2010/main" val="304406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E3E57-179C-7D53-D16D-B419DFE66D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0CF0BDB-49FD-986D-7D7C-2CA657BFCB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7DD9E1A-0A26-B5F3-10A9-8B9B93E687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5D37AD-2FEF-B558-E287-5E1521B1C190}"/>
              </a:ext>
            </a:extLst>
          </p:cNvPr>
          <p:cNvSpPr>
            <a:spLocks noGrp="1"/>
          </p:cNvSpPr>
          <p:nvPr>
            <p:ph type="dt" sz="half" idx="10"/>
          </p:nvPr>
        </p:nvSpPr>
        <p:spPr/>
        <p:txBody>
          <a:bodyPr/>
          <a:lstStyle/>
          <a:p>
            <a:fld id="{457135FC-CA39-4CBF-A3B2-D706E1889E65}" type="datetimeFigureOut">
              <a:rPr lang="en-US" smtClean="0"/>
              <a:t>11/21/2023</a:t>
            </a:fld>
            <a:endParaRPr lang="en-US"/>
          </a:p>
        </p:txBody>
      </p:sp>
      <p:sp>
        <p:nvSpPr>
          <p:cNvPr id="6" name="Footer Placeholder 5">
            <a:extLst>
              <a:ext uri="{FF2B5EF4-FFF2-40B4-BE49-F238E27FC236}">
                <a16:creationId xmlns:a16="http://schemas.microsoft.com/office/drawing/2014/main" id="{7B571BD6-6A03-C59B-FD17-2AC0EAB517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AB9914-C00E-B03B-10A0-9B9C0A951733}"/>
              </a:ext>
            </a:extLst>
          </p:cNvPr>
          <p:cNvSpPr>
            <a:spLocks noGrp="1"/>
          </p:cNvSpPr>
          <p:nvPr>
            <p:ph type="sldNum" sz="quarter" idx="12"/>
          </p:nvPr>
        </p:nvSpPr>
        <p:spPr/>
        <p:txBody>
          <a:bodyPr/>
          <a:lstStyle/>
          <a:p>
            <a:fld id="{B90B4255-8A96-49E1-98F4-C2053C633A88}" type="slidenum">
              <a:rPr lang="en-US" smtClean="0"/>
              <a:t>‹#›</a:t>
            </a:fld>
            <a:endParaRPr lang="en-US"/>
          </a:p>
        </p:txBody>
      </p:sp>
    </p:spTree>
    <p:extLst>
      <p:ext uri="{BB962C8B-B14F-4D97-AF65-F5344CB8AC3E}">
        <p14:creationId xmlns:p14="http://schemas.microsoft.com/office/powerpoint/2010/main" val="3130583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F2945-EC46-495D-0873-DA00205313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ADE7FD-DF3F-B200-01CF-DADBAB1D40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8AF5EE-2E9A-AF97-18E1-9D3B76E088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07A42A-4E48-1AA0-B5EB-812FDD018ACD}"/>
              </a:ext>
            </a:extLst>
          </p:cNvPr>
          <p:cNvSpPr>
            <a:spLocks noGrp="1"/>
          </p:cNvSpPr>
          <p:nvPr>
            <p:ph type="dt" sz="half" idx="10"/>
          </p:nvPr>
        </p:nvSpPr>
        <p:spPr/>
        <p:txBody>
          <a:bodyPr/>
          <a:lstStyle/>
          <a:p>
            <a:fld id="{457135FC-CA39-4CBF-A3B2-D706E1889E65}" type="datetimeFigureOut">
              <a:rPr lang="en-US" smtClean="0"/>
              <a:t>11/21/2023</a:t>
            </a:fld>
            <a:endParaRPr lang="en-US"/>
          </a:p>
        </p:txBody>
      </p:sp>
      <p:sp>
        <p:nvSpPr>
          <p:cNvPr id="6" name="Footer Placeholder 5">
            <a:extLst>
              <a:ext uri="{FF2B5EF4-FFF2-40B4-BE49-F238E27FC236}">
                <a16:creationId xmlns:a16="http://schemas.microsoft.com/office/drawing/2014/main" id="{C74E0A63-94CF-296E-AFB3-85AE3AA60A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E2F9A-8D38-5A47-EE8C-E7583957D6E5}"/>
              </a:ext>
            </a:extLst>
          </p:cNvPr>
          <p:cNvSpPr>
            <a:spLocks noGrp="1"/>
          </p:cNvSpPr>
          <p:nvPr>
            <p:ph type="sldNum" sz="quarter" idx="12"/>
          </p:nvPr>
        </p:nvSpPr>
        <p:spPr/>
        <p:txBody>
          <a:bodyPr/>
          <a:lstStyle/>
          <a:p>
            <a:fld id="{B90B4255-8A96-49E1-98F4-C2053C633A88}" type="slidenum">
              <a:rPr lang="en-US" smtClean="0"/>
              <a:t>‹#›</a:t>
            </a:fld>
            <a:endParaRPr lang="en-US"/>
          </a:p>
        </p:txBody>
      </p:sp>
    </p:spTree>
    <p:extLst>
      <p:ext uri="{BB962C8B-B14F-4D97-AF65-F5344CB8AC3E}">
        <p14:creationId xmlns:p14="http://schemas.microsoft.com/office/powerpoint/2010/main" val="37723562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348E05-CED0-EC48-6442-5331D9F38B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32407397-8AC3-485B-DEA6-47CEE86C31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3C75F95-852E-F14F-BE08-1565A862A3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Narrow" panose="020B0606020202030204" pitchFamily="34" charset="0"/>
              </a:defRPr>
            </a:lvl1pPr>
          </a:lstStyle>
          <a:p>
            <a:fld id="{457135FC-CA39-4CBF-A3B2-D706E1889E65}" type="datetimeFigureOut">
              <a:rPr lang="en-US" smtClean="0"/>
              <a:pPr/>
              <a:t>11/21/2023</a:t>
            </a:fld>
            <a:endParaRPr lang="en-US" dirty="0"/>
          </a:p>
        </p:txBody>
      </p:sp>
      <p:sp>
        <p:nvSpPr>
          <p:cNvPr id="5" name="Footer Placeholder 4">
            <a:extLst>
              <a:ext uri="{FF2B5EF4-FFF2-40B4-BE49-F238E27FC236}">
                <a16:creationId xmlns:a16="http://schemas.microsoft.com/office/drawing/2014/main" id="{146ED236-9A67-BEA3-8B1F-3DFA338917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Narrow" panose="020B0606020202030204" pitchFamily="34" charset="0"/>
              </a:defRPr>
            </a:lvl1pPr>
          </a:lstStyle>
          <a:p>
            <a:endParaRPr lang="en-US" dirty="0"/>
          </a:p>
        </p:txBody>
      </p:sp>
      <p:sp>
        <p:nvSpPr>
          <p:cNvPr id="6" name="Slide Number Placeholder 5">
            <a:extLst>
              <a:ext uri="{FF2B5EF4-FFF2-40B4-BE49-F238E27FC236}">
                <a16:creationId xmlns:a16="http://schemas.microsoft.com/office/drawing/2014/main" id="{31A04896-AD74-03B1-74DC-DD8F83B5F5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Narrow" panose="020B0606020202030204" pitchFamily="34" charset="0"/>
              </a:defRPr>
            </a:lvl1pPr>
          </a:lstStyle>
          <a:p>
            <a:fld id="{B90B4255-8A96-49E1-98F4-C2053C633A88}" type="slidenum">
              <a:rPr lang="en-US" smtClean="0"/>
              <a:pPr/>
              <a:t>‹#›</a:t>
            </a:fld>
            <a:endParaRPr lang="en-US" dirty="0"/>
          </a:p>
        </p:txBody>
      </p:sp>
    </p:spTree>
    <p:extLst>
      <p:ext uri="{BB962C8B-B14F-4D97-AF65-F5344CB8AC3E}">
        <p14:creationId xmlns:p14="http://schemas.microsoft.com/office/powerpoint/2010/main" val="41688921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Arial Narrow" panose="020B0606020202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kainexus.com/improvement-disciplines/lean/value-stream-mapping"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B6BEC-4C59-081A-44B5-C56D3803FEAD}"/>
              </a:ext>
            </a:extLst>
          </p:cNvPr>
          <p:cNvSpPr>
            <a:spLocks noGrp="1"/>
          </p:cNvSpPr>
          <p:nvPr>
            <p:ph type="ctrTitle"/>
          </p:nvPr>
        </p:nvSpPr>
        <p:spPr/>
        <p:txBody>
          <a:bodyPr/>
          <a:lstStyle/>
          <a:p>
            <a:r>
              <a:rPr lang="en-US" dirty="0"/>
              <a:t>PROCESS MAPPING IN HEALTHCARE</a:t>
            </a:r>
          </a:p>
        </p:txBody>
      </p:sp>
      <p:sp>
        <p:nvSpPr>
          <p:cNvPr id="3" name="Subtitle 2">
            <a:extLst>
              <a:ext uri="{FF2B5EF4-FFF2-40B4-BE49-F238E27FC236}">
                <a16:creationId xmlns:a16="http://schemas.microsoft.com/office/drawing/2014/main" id="{4B9B2D1C-78FC-0595-3E03-DF83662AE42F}"/>
              </a:ext>
            </a:extLst>
          </p:cNvPr>
          <p:cNvSpPr>
            <a:spLocks noGrp="1"/>
          </p:cNvSpPr>
          <p:nvPr>
            <p:ph type="subTitle" idx="1"/>
          </p:nvPr>
        </p:nvSpPr>
        <p:spPr>
          <a:xfrm>
            <a:off x="1524000" y="4679724"/>
            <a:ext cx="9144000" cy="676664"/>
          </a:xfrm>
        </p:spPr>
        <p:txBody>
          <a:bodyPr>
            <a:normAutofit lnSpcReduction="10000"/>
          </a:bodyPr>
          <a:lstStyle/>
          <a:p>
            <a:r>
              <a:rPr lang="en-US" sz="4400" dirty="0"/>
              <a:t>MODULE 5</a:t>
            </a:r>
          </a:p>
        </p:txBody>
      </p:sp>
    </p:spTree>
    <p:extLst>
      <p:ext uri="{BB962C8B-B14F-4D97-AF65-F5344CB8AC3E}">
        <p14:creationId xmlns:p14="http://schemas.microsoft.com/office/powerpoint/2010/main" val="106518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593EA4-F61C-DAE6-B431-2C1A20A91225}"/>
              </a:ext>
            </a:extLst>
          </p:cNvPr>
          <p:cNvSpPr>
            <a:spLocks noGrp="1"/>
          </p:cNvSpPr>
          <p:nvPr>
            <p:ph idx="1"/>
          </p:nvPr>
        </p:nvSpPr>
        <p:spPr>
          <a:xfrm>
            <a:off x="293914" y="900340"/>
            <a:ext cx="10515600" cy="819604"/>
          </a:xfrm>
        </p:spPr>
        <p:txBody>
          <a:bodyPr>
            <a:normAutofit/>
          </a:bodyPr>
          <a:lstStyle/>
          <a:p>
            <a:pPr marL="0" indent="0">
              <a:buNone/>
            </a:pPr>
            <a:r>
              <a:rPr lang="en-US" b="1" i="0" dirty="0">
                <a:solidFill>
                  <a:srgbClr val="292D34"/>
                </a:solidFill>
                <a:effectLst/>
                <a:latin typeface="-apple-system"/>
              </a:rPr>
              <a:t>Process activity map</a:t>
            </a:r>
          </a:p>
          <a:p>
            <a:pPr marL="0" indent="0">
              <a:buNone/>
            </a:pPr>
            <a:endParaRPr lang="en-US" dirty="0"/>
          </a:p>
        </p:txBody>
      </p:sp>
      <p:sp>
        <p:nvSpPr>
          <p:cNvPr id="4" name="Title 1">
            <a:extLst>
              <a:ext uri="{FF2B5EF4-FFF2-40B4-BE49-F238E27FC236}">
                <a16:creationId xmlns:a16="http://schemas.microsoft.com/office/drawing/2014/main" id="{41AC07DE-18A6-D834-CBBF-738FB67DFBD5}"/>
              </a:ext>
            </a:extLst>
          </p:cNvPr>
          <p:cNvSpPr>
            <a:spLocks noGrp="1"/>
          </p:cNvSpPr>
          <p:nvPr>
            <p:ph type="title"/>
          </p:nvPr>
        </p:nvSpPr>
        <p:spPr>
          <a:xfrm>
            <a:off x="88392" y="-12945"/>
            <a:ext cx="12103608" cy="634111"/>
          </a:xfrm>
        </p:spPr>
        <p:style>
          <a:lnRef idx="2">
            <a:schemeClr val="dk1">
              <a:shade val="15000"/>
            </a:schemeClr>
          </a:lnRef>
          <a:fillRef idx="1">
            <a:schemeClr val="dk1"/>
          </a:fillRef>
          <a:effectRef idx="0">
            <a:schemeClr val="dk1"/>
          </a:effectRef>
          <a:fontRef idx="minor">
            <a:schemeClr val="lt1"/>
          </a:fontRef>
        </p:style>
        <p:txBody>
          <a:bodyPr>
            <a:normAutofit fontScale="90000"/>
          </a:bodyPr>
          <a:lstStyle/>
          <a:p>
            <a:r>
              <a:rPr lang="en-US" dirty="0"/>
              <a:t>Examples of Process Mapping</a:t>
            </a:r>
          </a:p>
        </p:txBody>
      </p:sp>
      <p:pic>
        <p:nvPicPr>
          <p:cNvPr id="5" name="Picture 4">
            <a:extLst>
              <a:ext uri="{FF2B5EF4-FFF2-40B4-BE49-F238E27FC236}">
                <a16:creationId xmlns:a16="http://schemas.microsoft.com/office/drawing/2014/main" id="{02310181-61EB-936A-6A76-05FDAB02947B}"/>
              </a:ext>
            </a:extLst>
          </p:cNvPr>
          <p:cNvPicPr>
            <a:picLocks noChangeAspect="1"/>
          </p:cNvPicPr>
          <p:nvPr/>
        </p:nvPicPr>
        <p:blipFill>
          <a:blip r:embed="rId2"/>
          <a:stretch>
            <a:fillRect/>
          </a:stretch>
        </p:blipFill>
        <p:spPr>
          <a:xfrm>
            <a:off x="480768" y="1458687"/>
            <a:ext cx="6671146" cy="5138056"/>
          </a:xfrm>
          <a:prstGeom prst="rect">
            <a:avLst/>
          </a:prstGeom>
        </p:spPr>
      </p:pic>
      <p:sp>
        <p:nvSpPr>
          <p:cNvPr id="7" name="TextBox 6">
            <a:extLst>
              <a:ext uri="{FF2B5EF4-FFF2-40B4-BE49-F238E27FC236}">
                <a16:creationId xmlns:a16="http://schemas.microsoft.com/office/drawing/2014/main" id="{31CFCCB2-B556-7274-49F0-1C7566815440}"/>
              </a:ext>
            </a:extLst>
          </p:cNvPr>
          <p:cNvSpPr txBox="1"/>
          <p:nvPr/>
        </p:nvSpPr>
        <p:spPr>
          <a:xfrm>
            <a:off x="7151914" y="1021568"/>
            <a:ext cx="4288971" cy="4832092"/>
          </a:xfrm>
          <a:prstGeom prst="rect">
            <a:avLst/>
          </a:prstGeom>
          <a:noFill/>
        </p:spPr>
        <p:txBody>
          <a:bodyPr wrap="square">
            <a:spAutoFit/>
          </a:bodyPr>
          <a:lstStyle/>
          <a:p>
            <a:pPr marL="457200" indent="-457200">
              <a:buFont typeface="Arial" panose="020B0604020202020204" pitchFamily="34" charset="0"/>
              <a:buChar char="•"/>
            </a:pPr>
            <a:r>
              <a:rPr lang="en-US" sz="2800" b="0" i="0" dirty="0">
                <a:solidFill>
                  <a:srgbClr val="292D34"/>
                </a:solidFill>
                <a:effectLst/>
                <a:latin typeface="Arial Narrow" panose="020B0606020202030204" pitchFamily="34" charset="0"/>
              </a:rPr>
              <a:t>The map shows which activities in a process have the most impact on business processes and which have the least. </a:t>
            </a:r>
          </a:p>
          <a:p>
            <a:pPr marL="457200" indent="-457200">
              <a:buFont typeface="Arial" panose="020B0604020202020204" pitchFamily="34" charset="0"/>
              <a:buChar char="•"/>
            </a:pPr>
            <a:r>
              <a:rPr lang="en-US" sz="2800" b="0" i="0" dirty="0">
                <a:solidFill>
                  <a:srgbClr val="292D34"/>
                </a:solidFill>
                <a:effectLst/>
                <a:latin typeface="Arial Narrow" panose="020B0606020202030204" pitchFamily="34" charset="0"/>
              </a:rPr>
              <a:t>It’s useful when determining which activities provide the best return on investment to refine </a:t>
            </a:r>
            <a:r>
              <a:rPr lang="en-US" sz="2800" dirty="0">
                <a:solidFill>
                  <a:srgbClr val="292D34"/>
                </a:solidFill>
                <a:latin typeface="Arial Narrow" panose="020B0606020202030204" pitchFamily="34" charset="0"/>
              </a:rPr>
              <a:t>the </a:t>
            </a:r>
            <a:r>
              <a:rPr lang="en-US" sz="2800" b="0" i="0" dirty="0">
                <a:solidFill>
                  <a:srgbClr val="292D34"/>
                </a:solidFill>
                <a:effectLst/>
                <a:latin typeface="Arial Narrow" panose="020B0606020202030204" pitchFamily="34" charset="0"/>
              </a:rPr>
              <a:t>budget accordingly in your process mapping stage.</a:t>
            </a:r>
            <a:endParaRPr lang="en-US" sz="2800" dirty="0">
              <a:latin typeface="Arial Narrow" panose="020B0606020202030204" pitchFamily="34" charset="0"/>
            </a:endParaRPr>
          </a:p>
        </p:txBody>
      </p:sp>
    </p:spTree>
    <p:extLst>
      <p:ext uri="{BB962C8B-B14F-4D97-AF65-F5344CB8AC3E}">
        <p14:creationId xmlns:p14="http://schemas.microsoft.com/office/powerpoint/2010/main" val="30837335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27A13-8D1E-C2AA-3C01-274E54345648}"/>
              </a:ext>
            </a:extLst>
          </p:cNvPr>
          <p:cNvSpPr>
            <a:spLocks noGrp="1"/>
          </p:cNvSpPr>
          <p:nvPr>
            <p:ph type="title"/>
          </p:nvPr>
        </p:nvSpPr>
        <p:spPr>
          <a:xfrm>
            <a:off x="0" y="33147"/>
            <a:ext cx="12192000" cy="620613"/>
          </a:xfrm>
          <a:solidFill>
            <a:schemeClr val="accent6">
              <a:lumMod val="20000"/>
              <a:lumOff val="80000"/>
            </a:schemeClr>
          </a:solidFill>
        </p:spPr>
        <p:txBody>
          <a:bodyPr>
            <a:normAutofit fontScale="90000"/>
          </a:bodyPr>
          <a:lstStyle/>
          <a:p>
            <a:pPr algn="ctr"/>
            <a:r>
              <a:rPr lang="en-US" b="0" i="0" dirty="0">
                <a:solidFill>
                  <a:srgbClr val="222222"/>
                </a:solidFill>
                <a:effectLst/>
              </a:rPr>
              <a:t>CONCEPTUAL FRAMEWORK DEVELOPMENT</a:t>
            </a:r>
            <a:endParaRPr lang="en-US" dirty="0"/>
          </a:p>
        </p:txBody>
      </p:sp>
      <p:sp>
        <p:nvSpPr>
          <p:cNvPr id="5" name="TextBox 4">
            <a:extLst>
              <a:ext uri="{FF2B5EF4-FFF2-40B4-BE49-F238E27FC236}">
                <a16:creationId xmlns:a16="http://schemas.microsoft.com/office/drawing/2014/main" id="{32F49999-F941-23CE-7293-920924F5689D}"/>
              </a:ext>
            </a:extLst>
          </p:cNvPr>
          <p:cNvSpPr txBox="1"/>
          <p:nvPr/>
        </p:nvSpPr>
        <p:spPr>
          <a:xfrm>
            <a:off x="239485" y="653760"/>
            <a:ext cx="9916885" cy="461665"/>
          </a:xfrm>
          <a:prstGeom prst="rect">
            <a:avLst/>
          </a:prstGeom>
          <a:noFill/>
        </p:spPr>
        <p:txBody>
          <a:bodyPr wrap="square" rtlCol="0">
            <a:spAutoFit/>
          </a:bodyPr>
          <a:lstStyle/>
          <a:p>
            <a:r>
              <a:rPr lang="en-US" sz="2400" b="1" dirty="0">
                <a:latin typeface="Arial Narrow" panose="020B0606020202030204" pitchFamily="34" charset="0"/>
              </a:rPr>
              <a:t>Figure 1 </a:t>
            </a:r>
            <a:r>
              <a:rPr lang="en-US" sz="2400" i="1" dirty="0">
                <a:latin typeface="Arial Narrow" panose="020B0606020202030204" pitchFamily="34" charset="0"/>
              </a:rPr>
              <a:t>Phases of Process Mapping and Criteria</a:t>
            </a:r>
          </a:p>
        </p:txBody>
      </p:sp>
      <p:pic>
        <p:nvPicPr>
          <p:cNvPr id="7" name="Picture 6" descr="Conceptual framework for process mapping describing a. Phases of PM b. overarching criteria / standards for the PM process ">
            <a:extLst>
              <a:ext uri="{FF2B5EF4-FFF2-40B4-BE49-F238E27FC236}">
                <a16:creationId xmlns:a16="http://schemas.microsoft.com/office/drawing/2014/main" id="{B37751B0-2E09-6828-7FC9-2B549FE84A0B}"/>
              </a:ext>
            </a:extLst>
          </p:cNvPr>
          <p:cNvPicPr>
            <a:picLocks noChangeAspect="1"/>
          </p:cNvPicPr>
          <p:nvPr/>
        </p:nvPicPr>
        <p:blipFill rotWithShape="1">
          <a:blip r:embed="rId2"/>
          <a:srcRect r="43321"/>
          <a:stretch/>
        </p:blipFill>
        <p:spPr>
          <a:xfrm>
            <a:off x="381000" y="1274373"/>
            <a:ext cx="11430000" cy="5293522"/>
          </a:xfrm>
          <a:prstGeom prst="rect">
            <a:avLst/>
          </a:prstGeom>
        </p:spPr>
      </p:pic>
    </p:spTree>
    <p:extLst>
      <p:ext uri="{BB962C8B-B14F-4D97-AF65-F5344CB8AC3E}">
        <p14:creationId xmlns:p14="http://schemas.microsoft.com/office/powerpoint/2010/main" val="3125695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820455-7E7A-A01D-4995-8E317F02780D}"/>
              </a:ext>
            </a:extLst>
          </p:cNvPr>
          <p:cNvSpPr>
            <a:spLocks noGrp="1"/>
          </p:cNvSpPr>
          <p:nvPr>
            <p:ph idx="1"/>
          </p:nvPr>
        </p:nvSpPr>
        <p:spPr>
          <a:xfrm>
            <a:off x="206827" y="835023"/>
            <a:ext cx="11821887" cy="5837919"/>
          </a:xfrm>
        </p:spPr>
        <p:txBody>
          <a:bodyPr>
            <a:normAutofit/>
          </a:bodyPr>
          <a:lstStyle/>
          <a:p>
            <a:pPr marL="0" indent="0">
              <a:buNone/>
            </a:pPr>
            <a:r>
              <a:rPr lang="en-US" b="0" i="1" dirty="0">
                <a:solidFill>
                  <a:srgbClr val="333333"/>
                </a:solidFill>
                <a:effectLst/>
              </a:rPr>
              <a:t>Phase 1:Preparation, planning and process identification</a:t>
            </a:r>
          </a:p>
          <a:p>
            <a:r>
              <a:rPr lang="en-US" b="0" i="0" dirty="0">
                <a:solidFill>
                  <a:srgbClr val="333333"/>
                </a:solidFill>
                <a:effectLst/>
              </a:rPr>
              <a:t>The service family under analysis and those who will use the process/service (e.g. patients/services users/customers etc.) should be clearly identified and representatives from these groups should be involved in the project. </a:t>
            </a:r>
          </a:p>
          <a:p>
            <a:r>
              <a:rPr lang="en-US" b="0" i="0" dirty="0">
                <a:solidFill>
                  <a:srgbClr val="333333"/>
                </a:solidFill>
                <a:effectLst/>
              </a:rPr>
              <a:t>It’s also important that participants have the right skills required to participate in the PM exercise, which might vary depending on the type of project, modelling language and methods used for the analysis. </a:t>
            </a:r>
          </a:p>
          <a:p>
            <a:r>
              <a:rPr lang="en-US" b="0" i="0" dirty="0">
                <a:solidFill>
                  <a:srgbClr val="333333"/>
                </a:solidFill>
                <a:effectLst/>
              </a:rPr>
              <a:t>Training should be provided to PM participants to fill skills gaps, if needed. </a:t>
            </a:r>
          </a:p>
          <a:p>
            <a:r>
              <a:rPr lang="en-US" b="0" i="0" dirty="0">
                <a:solidFill>
                  <a:srgbClr val="333333"/>
                </a:solidFill>
                <a:effectLst/>
              </a:rPr>
              <a:t>For example, for simple PM exercises this might include a quick introduction to the PM method, while for PM exercises involving more sophisticated approaches (e.g. Six Sigma) and/or more structured modelling languages (e.g. Business Process Modelling Notation), a more technical intensive training might be appropriate.</a:t>
            </a:r>
            <a:endParaRPr lang="en-US" dirty="0"/>
          </a:p>
        </p:txBody>
      </p:sp>
      <p:sp>
        <p:nvSpPr>
          <p:cNvPr id="4" name="Title 1">
            <a:extLst>
              <a:ext uri="{FF2B5EF4-FFF2-40B4-BE49-F238E27FC236}">
                <a16:creationId xmlns:a16="http://schemas.microsoft.com/office/drawing/2014/main" id="{8DDB3A98-4FC8-3C83-A738-74017ABAA442}"/>
              </a:ext>
            </a:extLst>
          </p:cNvPr>
          <p:cNvSpPr>
            <a:spLocks noGrp="1"/>
          </p:cNvSpPr>
          <p:nvPr>
            <p:ph type="title"/>
          </p:nvPr>
        </p:nvSpPr>
        <p:spPr>
          <a:xfrm>
            <a:off x="0" y="0"/>
            <a:ext cx="12192000" cy="620613"/>
          </a:xfrm>
          <a:solidFill>
            <a:schemeClr val="accent6">
              <a:lumMod val="20000"/>
              <a:lumOff val="80000"/>
            </a:schemeClr>
          </a:solidFill>
        </p:spPr>
        <p:txBody>
          <a:bodyPr>
            <a:normAutofit fontScale="90000"/>
          </a:bodyPr>
          <a:lstStyle/>
          <a:p>
            <a:pPr algn="ctr"/>
            <a:r>
              <a:rPr lang="en-US" b="0" i="0" dirty="0">
                <a:solidFill>
                  <a:srgbClr val="222222"/>
                </a:solidFill>
                <a:effectLst/>
              </a:rPr>
              <a:t>CONCEPTUAL FRAMEWORK DEVELOPMENT</a:t>
            </a:r>
            <a:endParaRPr lang="en-US" dirty="0"/>
          </a:p>
        </p:txBody>
      </p:sp>
    </p:spTree>
    <p:extLst>
      <p:ext uri="{BB962C8B-B14F-4D97-AF65-F5344CB8AC3E}">
        <p14:creationId xmlns:p14="http://schemas.microsoft.com/office/powerpoint/2010/main" val="2307783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7DB3AD-4DCC-12F9-97A3-568616739988}"/>
              </a:ext>
            </a:extLst>
          </p:cNvPr>
          <p:cNvSpPr>
            <a:spLocks noGrp="1"/>
          </p:cNvSpPr>
          <p:nvPr>
            <p:ph idx="1"/>
          </p:nvPr>
        </p:nvSpPr>
        <p:spPr>
          <a:xfrm>
            <a:off x="772885" y="1237796"/>
            <a:ext cx="10646229" cy="4667250"/>
          </a:xfrm>
        </p:spPr>
        <p:txBody>
          <a:bodyPr>
            <a:normAutofit/>
          </a:bodyPr>
          <a:lstStyle/>
          <a:p>
            <a:pPr marL="0" indent="0">
              <a:buNone/>
            </a:pPr>
            <a:r>
              <a:rPr lang="en-US" i="1" dirty="0"/>
              <a:t>Phase 2: Data and information gathering</a:t>
            </a:r>
          </a:p>
          <a:p>
            <a:r>
              <a:rPr lang="en-US" dirty="0"/>
              <a:t>Information should be gathered to inform the PM exercise. </a:t>
            </a:r>
          </a:p>
          <a:p>
            <a:r>
              <a:rPr lang="en-US" dirty="0"/>
              <a:t>In addition to multi-disciplinary meetings, data can be collected using different approaches, such as:</a:t>
            </a:r>
          </a:p>
          <a:p>
            <a:pPr lvl="1"/>
            <a:r>
              <a:rPr lang="en-US" sz="2800" dirty="0"/>
              <a:t>direct observations, </a:t>
            </a:r>
          </a:p>
          <a:p>
            <a:pPr lvl="1"/>
            <a:r>
              <a:rPr lang="en-US" sz="2800" dirty="0"/>
              <a:t>interviews, </a:t>
            </a:r>
          </a:p>
          <a:p>
            <a:pPr lvl="1"/>
            <a:r>
              <a:rPr lang="en-US" sz="2800" dirty="0"/>
              <a:t>self-reported patient experiences, </a:t>
            </a:r>
          </a:p>
          <a:p>
            <a:pPr lvl="1"/>
            <a:r>
              <a:rPr lang="en-US" sz="2800" dirty="0"/>
              <a:t>analysis of electronic health records or other relevant databases, </a:t>
            </a:r>
          </a:p>
          <a:p>
            <a:pPr lvl="1"/>
            <a:r>
              <a:rPr lang="en-US" sz="2800" dirty="0"/>
              <a:t>literature or document analysis.</a:t>
            </a:r>
          </a:p>
        </p:txBody>
      </p:sp>
      <p:sp>
        <p:nvSpPr>
          <p:cNvPr id="4" name="Title 1">
            <a:extLst>
              <a:ext uri="{FF2B5EF4-FFF2-40B4-BE49-F238E27FC236}">
                <a16:creationId xmlns:a16="http://schemas.microsoft.com/office/drawing/2014/main" id="{3A072AB7-FC85-6821-FD33-47BAB12F004A}"/>
              </a:ext>
            </a:extLst>
          </p:cNvPr>
          <p:cNvSpPr>
            <a:spLocks noGrp="1"/>
          </p:cNvSpPr>
          <p:nvPr>
            <p:ph type="title"/>
          </p:nvPr>
        </p:nvSpPr>
        <p:spPr>
          <a:xfrm>
            <a:off x="0" y="3402"/>
            <a:ext cx="12192000" cy="723446"/>
          </a:xfrm>
          <a:solidFill>
            <a:schemeClr val="accent6">
              <a:lumMod val="20000"/>
              <a:lumOff val="80000"/>
            </a:schemeClr>
          </a:solidFill>
        </p:spPr>
        <p:txBody>
          <a:bodyPr>
            <a:normAutofit/>
          </a:bodyPr>
          <a:lstStyle/>
          <a:p>
            <a:pPr algn="ctr"/>
            <a:r>
              <a:rPr lang="en-US" b="0" i="0" dirty="0">
                <a:solidFill>
                  <a:srgbClr val="222222"/>
                </a:solidFill>
                <a:effectLst/>
              </a:rPr>
              <a:t>CONCEPTUAL FRAMEWORK DEVELOPMENT</a:t>
            </a:r>
            <a:endParaRPr lang="en-US" dirty="0"/>
          </a:p>
        </p:txBody>
      </p:sp>
    </p:spTree>
    <p:extLst>
      <p:ext uri="{BB962C8B-B14F-4D97-AF65-F5344CB8AC3E}">
        <p14:creationId xmlns:p14="http://schemas.microsoft.com/office/powerpoint/2010/main" val="2512267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12"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ABE7B5-5CC9-D1A4-5EDE-61F07F5CF7D9}"/>
              </a:ext>
            </a:extLst>
          </p:cNvPr>
          <p:cNvSpPr>
            <a:spLocks noGrp="1"/>
          </p:cNvSpPr>
          <p:nvPr>
            <p:ph idx="1"/>
          </p:nvPr>
        </p:nvSpPr>
        <p:spPr>
          <a:xfrm>
            <a:off x="195942" y="1030966"/>
            <a:ext cx="11996058" cy="5587547"/>
          </a:xfrm>
        </p:spPr>
        <p:txBody>
          <a:bodyPr>
            <a:normAutofit fontScale="92500" lnSpcReduction="10000"/>
          </a:bodyPr>
          <a:lstStyle/>
          <a:p>
            <a:pPr marL="0" indent="0">
              <a:buNone/>
            </a:pPr>
            <a:r>
              <a:rPr lang="en-US" b="0" i="1" dirty="0">
                <a:solidFill>
                  <a:srgbClr val="333333"/>
                </a:solidFill>
                <a:effectLst/>
              </a:rPr>
              <a:t>Phase 3 -Process map generation</a:t>
            </a:r>
          </a:p>
          <a:p>
            <a:r>
              <a:rPr lang="en-US" b="0" i="0" dirty="0">
                <a:solidFill>
                  <a:srgbClr val="333333"/>
                </a:solidFill>
                <a:effectLst/>
              </a:rPr>
              <a:t>Different perspectives should be gathered by people having diverse roles in the process, each bringing their view and knowledge of the process under analysis.</a:t>
            </a:r>
          </a:p>
          <a:p>
            <a:pPr marL="0" indent="0">
              <a:buNone/>
            </a:pPr>
            <a:r>
              <a:rPr lang="en-US" i="1" dirty="0">
                <a:solidFill>
                  <a:srgbClr val="333333"/>
                </a:solidFill>
              </a:rPr>
              <a:t>Phase 4 –  Process Analysis</a:t>
            </a:r>
          </a:p>
          <a:p>
            <a:r>
              <a:rPr lang="en-US" b="0" i="0" dirty="0">
                <a:solidFill>
                  <a:srgbClr val="333333"/>
                </a:solidFill>
                <a:effectLst/>
              </a:rPr>
              <a:t>The process map should be analyzed to identify gaps in the systems and opportunities for improvement. </a:t>
            </a:r>
          </a:p>
          <a:p>
            <a:r>
              <a:rPr lang="en-US" b="0" i="0" dirty="0">
                <a:solidFill>
                  <a:srgbClr val="333333"/>
                </a:solidFill>
                <a:effectLst/>
              </a:rPr>
              <a:t>The final process map should be checked for accuracy and validated by key stakeholders/experts. </a:t>
            </a:r>
          </a:p>
          <a:p>
            <a:r>
              <a:rPr lang="en-US" b="0" i="0" dirty="0">
                <a:solidFill>
                  <a:srgbClr val="333333"/>
                </a:solidFill>
                <a:effectLst/>
              </a:rPr>
              <a:t>During the analysis phase it’s good practice to annotate the process map with information derived from the analysis (e.g. activity durations, resources involved) and transfer paper-based maps in an electronic format. </a:t>
            </a:r>
          </a:p>
          <a:p>
            <a:r>
              <a:rPr lang="en-US" b="0" i="0" dirty="0">
                <a:solidFill>
                  <a:srgbClr val="333333"/>
                </a:solidFill>
                <a:effectLst/>
              </a:rPr>
              <a:t>An electronic version of the process map supports the analysis and the documentation of the PM exercise and it’s also useful to disseminate and share the map with interested parties or those involved in the process for comments and validation.</a:t>
            </a:r>
            <a:endParaRPr lang="en-US" dirty="0"/>
          </a:p>
        </p:txBody>
      </p:sp>
      <p:sp>
        <p:nvSpPr>
          <p:cNvPr id="4" name="Title 1">
            <a:extLst>
              <a:ext uri="{FF2B5EF4-FFF2-40B4-BE49-F238E27FC236}">
                <a16:creationId xmlns:a16="http://schemas.microsoft.com/office/drawing/2014/main" id="{E05F1D29-A51C-F0D6-31FC-5D9CDC261A0E}"/>
              </a:ext>
            </a:extLst>
          </p:cNvPr>
          <p:cNvSpPr>
            <a:spLocks noGrp="1"/>
          </p:cNvSpPr>
          <p:nvPr>
            <p:ph type="title"/>
          </p:nvPr>
        </p:nvSpPr>
        <p:spPr>
          <a:xfrm>
            <a:off x="0" y="0"/>
            <a:ext cx="12192000" cy="908504"/>
          </a:xfrm>
          <a:solidFill>
            <a:schemeClr val="accent6">
              <a:lumMod val="20000"/>
              <a:lumOff val="80000"/>
            </a:schemeClr>
          </a:solidFill>
        </p:spPr>
        <p:txBody>
          <a:bodyPr>
            <a:normAutofit/>
          </a:bodyPr>
          <a:lstStyle/>
          <a:p>
            <a:pPr algn="ctr"/>
            <a:r>
              <a:rPr lang="en-US" b="0" i="0" dirty="0">
                <a:solidFill>
                  <a:srgbClr val="222222"/>
                </a:solidFill>
                <a:effectLst/>
              </a:rPr>
              <a:t>CONCEPTUAL FRAMEWORK DEVELOPMENT</a:t>
            </a:r>
            <a:endParaRPr lang="en-US" dirty="0"/>
          </a:p>
        </p:txBody>
      </p:sp>
    </p:spTree>
    <p:extLst>
      <p:ext uri="{BB962C8B-B14F-4D97-AF65-F5344CB8AC3E}">
        <p14:creationId xmlns:p14="http://schemas.microsoft.com/office/powerpoint/2010/main" val="2550100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CC098-914E-2792-4D0E-42DF89CC7121}"/>
              </a:ext>
            </a:extLst>
          </p:cNvPr>
          <p:cNvSpPr>
            <a:spLocks noGrp="1"/>
          </p:cNvSpPr>
          <p:nvPr>
            <p:ph idx="1"/>
          </p:nvPr>
        </p:nvSpPr>
        <p:spPr>
          <a:xfrm>
            <a:off x="587829" y="1433739"/>
            <a:ext cx="4582886" cy="4351338"/>
          </a:xfrm>
        </p:spPr>
        <p:txBody>
          <a:bodyPr/>
          <a:lstStyle/>
          <a:p>
            <a:pPr marL="0" indent="0">
              <a:buNone/>
            </a:pPr>
            <a:r>
              <a:rPr lang="en-US" dirty="0"/>
              <a:t>Phase 5 – Take it forward</a:t>
            </a:r>
          </a:p>
          <a:p>
            <a:r>
              <a:rPr lang="en-US" b="0" i="0" dirty="0">
                <a:solidFill>
                  <a:srgbClr val="333333"/>
                </a:solidFill>
                <a:effectLst/>
              </a:rPr>
              <a:t>Process maps should be used to guide process improvement initiatives. </a:t>
            </a:r>
          </a:p>
          <a:p>
            <a:r>
              <a:rPr lang="en-US" b="0" i="0" dirty="0">
                <a:solidFill>
                  <a:srgbClr val="333333"/>
                </a:solidFill>
                <a:effectLst/>
              </a:rPr>
              <a:t>Improvement ideas and actions generated throughout the PM exercise should be implemented to improve current systems and practice</a:t>
            </a:r>
            <a:endParaRPr lang="en-US" dirty="0"/>
          </a:p>
        </p:txBody>
      </p:sp>
      <p:sp>
        <p:nvSpPr>
          <p:cNvPr id="4" name="Title 1">
            <a:extLst>
              <a:ext uri="{FF2B5EF4-FFF2-40B4-BE49-F238E27FC236}">
                <a16:creationId xmlns:a16="http://schemas.microsoft.com/office/drawing/2014/main" id="{15692543-F866-9420-2DF5-EF3DB600C24C}"/>
              </a:ext>
            </a:extLst>
          </p:cNvPr>
          <p:cNvSpPr>
            <a:spLocks noGrp="1"/>
          </p:cNvSpPr>
          <p:nvPr>
            <p:ph type="title"/>
          </p:nvPr>
        </p:nvSpPr>
        <p:spPr>
          <a:xfrm>
            <a:off x="-108858" y="0"/>
            <a:ext cx="12300857" cy="908504"/>
          </a:xfrm>
          <a:solidFill>
            <a:schemeClr val="accent6">
              <a:lumMod val="20000"/>
              <a:lumOff val="80000"/>
            </a:schemeClr>
          </a:solidFill>
        </p:spPr>
        <p:txBody>
          <a:bodyPr>
            <a:normAutofit/>
          </a:bodyPr>
          <a:lstStyle/>
          <a:p>
            <a:pPr algn="ctr"/>
            <a:r>
              <a:rPr lang="en-US" b="0" i="0" dirty="0">
                <a:solidFill>
                  <a:srgbClr val="222222"/>
                </a:solidFill>
                <a:effectLst/>
              </a:rPr>
              <a:t>CONCEPTUAL FRAMEWORK DEVELOPMENT</a:t>
            </a:r>
            <a:endParaRPr lang="en-US" dirty="0"/>
          </a:p>
        </p:txBody>
      </p:sp>
      <p:pic>
        <p:nvPicPr>
          <p:cNvPr id="5" name="Picture 4" descr="A person pointing at a whiteboard&#10;&#10;Description automatically generated">
            <a:extLst>
              <a:ext uri="{FF2B5EF4-FFF2-40B4-BE49-F238E27FC236}">
                <a16:creationId xmlns:a16="http://schemas.microsoft.com/office/drawing/2014/main" id="{5B21C45E-0480-55DA-2820-18284DC4070A}"/>
              </a:ext>
            </a:extLst>
          </p:cNvPr>
          <p:cNvPicPr>
            <a:picLocks noChangeAspect="1"/>
          </p:cNvPicPr>
          <p:nvPr/>
        </p:nvPicPr>
        <p:blipFill>
          <a:blip r:embed="rId2"/>
          <a:stretch>
            <a:fillRect/>
          </a:stretch>
        </p:blipFill>
        <p:spPr>
          <a:xfrm>
            <a:off x="5470675" y="908504"/>
            <a:ext cx="6721324" cy="5949496"/>
          </a:xfrm>
          <a:prstGeom prst="rect">
            <a:avLst/>
          </a:prstGeom>
        </p:spPr>
      </p:pic>
    </p:spTree>
    <p:extLst>
      <p:ext uri="{BB962C8B-B14F-4D97-AF65-F5344CB8AC3E}">
        <p14:creationId xmlns:p14="http://schemas.microsoft.com/office/powerpoint/2010/main" val="29851119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C1E03-C5B5-41C5-9D7E-667C943BA402}"/>
              </a:ext>
            </a:extLst>
          </p:cNvPr>
          <p:cNvSpPr>
            <a:spLocks noGrp="1"/>
          </p:cNvSpPr>
          <p:nvPr>
            <p:ph type="title"/>
          </p:nvPr>
        </p:nvSpPr>
        <p:spPr>
          <a:xfrm>
            <a:off x="0" y="0"/>
            <a:ext cx="12192000" cy="734332"/>
          </a:xfrm>
          <a:solidFill>
            <a:schemeClr val="accent5">
              <a:lumMod val="20000"/>
              <a:lumOff val="80000"/>
            </a:schemeClr>
          </a:solidFill>
        </p:spPr>
        <p:txBody>
          <a:bodyPr/>
          <a:lstStyle/>
          <a:p>
            <a:r>
              <a:rPr lang="en-US" dirty="0"/>
              <a:t>Process Mapping: Lean Process Management</a:t>
            </a:r>
          </a:p>
        </p:txBody>
      </p:sp>
      <p:sp>
        <p:nvSpPr>
          <p:cNvPr id="3" name="Content Placeholder 2">
            <a:extLst>
              <a:ext uri="{FF2B5EF4-FFF2-40B4-BE49-F238E27FC236}">
                <a16:creationId xmlns:a16="http://schemas.microsoft.com/office/drawing/2014/main" id="{D304AF94-98CF-F98D-2635-D92BFFA94DAC}"/>
              </a:ext>
            </a:extLst>
          </p:cNvPr>
          <p:cNvSpPr>
            <a:spLocks noGrp="1"/>
          </p:cNvSpPr>
          <p:nvPr>
            <p:ph idx="1"/>
          </p:nvPr>
        </p:nvSpPr>
        <p:spPr>
          <a:xfrm>
            <a:off x="555171" y="1168627"/>
            <a:ext cx="10711543" cy="4520746"/>
          </a:xfrm>
        </p:spPr>
        <p:txBody>
          <a:bodyPr>
            <a:normAutofit/>
          </a:bodyPr>
          <a:lstStyle/>
          <a:p>
            <a:r>
              <a:rPr lang="en-US" dirty="0"/>
              <a:t>Lean process management is a method for building an organizational, institutional or company culture that supports continuous quality  improvement. </a:t>
            </a:r>
          </a:p>
          <a:p>
            <a:r>
              <a:rPr lang="en-US" dirty="0"/>
              <a:t>It involves a long-term approach to daily work that encourages small, incremental changes in process operations to improve quality and efficiency.</a:t>
            </a:r>
          </a:p>
          <a:p>
            <a:r>
              <a:rPr lang="en-US" dirty="0"/>
              <a:t>The primary objective of Lean process improvement is to create value for the customer by optimizing resources and creating an uninterrupted workflow based on near real-time customer demands. </a:t>
            </a:r>
          </a:p>
          <a:p>
            <a:r>
              <a:rPr lang="en-US" dirty="0"/>
              <a:t>In addition, the approach seeks to minimize or eliminate all waste of resources, effort, and time by documenting each step in a business process and then removing or reducing steps that do not create customer value. </a:t>
            </a:r>
          </a:p>
        </p:txBody>
      </p:sp>
    </p:spTree>
    <p:extLst>
      <p:ext uri="{BB962C8B-B14F-4D97-AF65-F5344CB8AC3E}">
        <p14:creationId xmlns:p14="http://schemas.microsoft.com/office/powerpoint/2010/main" val="251492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9435C7-0BC6-B548-EFE9-AD719B90B1D7}"/>
              </a:ext>
            </a:extLst>
          </p:cNvPr>
          <p:cNvSpPr>
            <a:spLocks noGrp="1"/>
          </p:cNvSpPr>
          <p:nvPr>
            <p:ph idx="1"/>
          </p:nvPr>
        </p:nvSpPr>
        <p:spPr>
          <a:xfrm>
            <a:off x="288471" y="1164772"/>
            <a:ext cx="11631386" cy="5328102"/>
          </a:xfrm>
        </p:spPr>
        <p:txBody>
          <a:bodyPr>
            <a:normAutofit/>
          </a:bodyPr>
          <a:lstStyle/>
          <a:p>
            <a:r>
              <a:rPr lang="en-US" sz="2600" dirty="0"/>
              <a:t>The concept of Lean is rooted in manufacturing, but it has been adapted to fit almost every industry.</a:t>
            </a:r>
          </a:p>
          <a:p>
            <a:r>
              <a:rPr lang="en-US" sz="2600" dirty="0"/>
              <a:t>Lean process management is centered on:</a:t>
            </a:r>
          </a:p>
          <a:p>
            <a:pPr lvl="1"/>
            <a:r>
              <a:rPr lang="en-US" sz="2600" dirty="0"/>
              <a:t>Understanding value from the viewpoint of the end customer.</a:t>
            </a:r>
          </a:p>
          <a:p>
            <a:pPr lvl="1"/>
            <a:r>
              <a:rPr lang="en-US" sz="2600" dirty="0"/>
              <a:t>Eliminating or minimizing all waste in the creation of value.</a:t>
            </a:r>
          </a:p>
          <a:p>
            <a:pPr lvl="1"/>
            <a:r>
              <a:rPr lang="en-US" sz="2600" dirty="0"/>
              <a:t>Continuously improving products, processes, and people.</a:t>
            </a:r>
          </a:p>
          <a:p>
            <a:r>
              <a:rPr lang="en-US" sz="2600" dirty="0"/>
              <a:t>The Lean methodology fosters a sense of shared responsibility and leadership. </a:t>
            </a:r>
          </a:p>
          <a:p>
            <a:r>
              <a:rPr lang="en-US" sz="2600" dirty="0"/>
              <a:t>The focus on continuous improvement means that every employee can contribute meaningfully to the business's success. </a:t>
            </a:r>
          </a:p>
          <a:p>
            <a:r>
              <a:rPr lang="en-US" sz="2600" dirty="0"/>
              <a:t>This approach to management provides a structure for building an organization that is constantly adapting, solving problems, and improving productivity.</a:t>
            </a:r>
          </a:p>
        </p:txBody>
      </p:sp>
      <p:sp>
        <p:nvSpPr>
          <p:cNvPr id="4" name="Title 1">
            <a:extLst>
              <a:ext uri="{FF2B5EF4-FFF2-40B4-BE49-F238E27FC236}">
                <a16:creationId xmlns:a16="http://schemas.microsoft.com/office/drawing/2014/main" id="{6107F370-B11D-E3A7-C000-99673013FBB5}"/>
              </a:ext>
            </a:extLst>
          </p:cNvPr>
          <p:cNvSpPr>
            <a:spLocks noGrp="1"/>
          </p:cNvSpPr>
          <p:nvPr>
            <p:ph type="title"/>
          </p:nvPr>
        </p:nvSpPr>
        <p:spPr>
          <a:xfrm>
            <a:off x="0" y="0"/>
            <a:ext cx="12192000" cy="647246"/>
          </a:xfrm>
          <a:solidFill>
            <a:schemeClr val="accent5">
              <a:lumMod val="20000"/>
              <a:lumOff val="80000"/>
            </a:schemeClr>
          </a:solidFill>
        </p:spPr>
        <p:txBody>
          <a:bodyPr>
            <a:normAutofit fontScale="90000"/>
          </a:bodyPr>
          <a:lstStyle/>
          <a:p>
            <a:r>
              <a:rPr lang="en-US" dirty="0"/>
              <a:t>Process Mapping: Lean Process Management</a:t>
            </a:r>
          </a:p>
        </p:txBody>
      </p:sp>
    </p:spTree>
    <p:extLst>
      <p:ext uri="{BB962C8B-B14F-4D97-AF65-F5344CB8AC3E}">
        <p14:creationId xmlns:p14="http://schemas.microsoft.com/office/powerpoint/2010/main" val="3332053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6FF168-089E-F245-7F5B-EBFC161EE7FE}"/>
              </a:ext>
            </a:extLst>
          </p:cNvPr>
          <p:cNvSpPr>
            <a:spLocks noGrp="1"/>
          </p:cNvSpPr>
          <p:nvPr>
            <p:ph idx="1"/>
          </p:nvPr>
        </p:nvSpPr>
        <p:spPr>
          <a:xfrm>
            <a:off x="693965" y="1318872"/>
            <a:ext cx="10333264" cy="1554957"/>
          </a:xfrm>
        </p:spPr>
        <p:txBody>
          <a:bodyPr>
            <a:normAutofit/>
          </a:bodyPr>
          <a:lstStyle/>
          <a:p>
            <a:pPr marL="0" indent="0">
              <a:buNone/>
            </a:pPr>
            <a:r>
              <a:rPr lang="en-US" dirty="0"/>
              <a:t>The 5 Principles of Lean Process Management</a:t>
            </a:r>
          </a:p>
          <a:p>
            <a:pPr marL="0" indent="0" algn="l">
              <a:buNone/>
            </a:pPr>
            <a:r>
              <a:rPr lang="en-US" b="0" i="0" dirty="0">
                <a:effectLst/>
              </a:rPr>
              <a:t>The Lean approach embraces five core principles that managers use as the guidelines to improve processes. They are:</a:t>
            </a:r>
          </a:p>
        </p:txBody>
      </p:sp>
      <p:sp>
        <p:nvSpPr>
          <p:cNvPr id="4" name="Title 1">
            <a:extLst>
              <a:ext uri="{FF2B5EF4-FFF2-40B4-BE49-F238E27FC236}">
                <a16:creationId xmlns:a16="http://schemas.microsoft.com/office/drawing/2014/main" id="{ADEBE613-1254-D82B-06DE-3059E2A3AE06}"/>
              </a:ext>
            </a:extLst>
          </p:cNvPr>
          <p:cNvSpPr>
            <a:spLocks noGrp="1"/>
          </p:cNvSpPr>
          <p:nvPr>
            <p:ph type="title"/>
          </p:nvPr>
        </p:nvSpPr>
        <p:spPr>
          <a:xfrm>
            <a:off x="0" y="0"/>
            <a:ext cx="12192000" cy="669018"/>
          </a:xfrm>
          <a:solidFill>
            <a:schemeClr val="accent5">
              <a:lumMod val="20000"/>
              <a:lumOff val="80000"/>
            </a:schemeClr>
          </a:solidFill>
        </p:spPr>
        <p:txBody>
          <a:bodyPr>
            <a:normAutofit fontScale="90000"/>
          </a:bodyPr>
          <a:lstStyle/>
          <a:p>
            <a:r>
              <a:rPr lang="en-US" dirty="0"/>
              <a:t>Process Mapping: Lean Process Management</a:t>
            </a:r>
          </a:p>
        </p:txBody>
      </p:sp>
      <p:graphicFrame>
        <p:nvGraphicFramePr>
          <p:cNvPr id="9" name="Diagram 8" descr="The five principles of Lean Process Management">
            <a:extLst>
              <a:ext uri="{FF2B5EF4-FFF2-40B4-BE49-F238E27FC236}">
                <a16:creationId xmlns:a16="http://schemas.microsoft.com/office/drawing/2014/main" id="{4E4CF01E-80D4-7D4F-5405-AF7426027F4E}"/>
              </a:ext>
            </a:extLst>
          </p:cNvPr>
          <p:cNvGraphicFramePr/>
          <p:nvPr>
            <p:extLst>
              <p:ext uri="{D42A27DB-BD31-4B8C-83A1-F6EECF244321}">
                <p14:modId xmlns:p14="http://schemas.microsoft.com/office/powerpoint/2010/main" val="1161141559"/>
              </p:ext>
            </p:extLst>
          </p:nvPr>
        </p:nvGraphicFramePr>
        <p:xfrm>
          <a:off x="609600" y="2873829"/>
          <a:ext cx="11103429" cy="37446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88213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E441532-D96D-8CB7-FC5C-D20A751D9A73}"/>
              </a:ext>
            </a:extLst>
          </p:cNvPr>
          <p:cNvSpPr>
            <a:spLocks noGrp="1"/>
          </p:cNvSpPr>
          <p:nvPr>
            <p:ph idx="1"/>
          </p:nvPr>
        </p:nvSpPr>
        <p:spPr>
          <a:xfrm>
            <a:off x="402772" y="1287915"/>
            <a:ext cx="8175171" cy="5080227"/>
          </a:xfrm>
        </p:spPr>
        <p:txBody>
          <a:bodyPr>
            <a:normAutofit/>
          </a:bodyPr>
          <a:lstStyle/>
          <a:p>
            <a:pPr marL="0" indent="0" algn="l">
              <a:buNone/>
            </a:pPr>
            <a:r>
              <a:rPr lang="en-US" b="1" dirty="0"/>
              <a:t>1. </a:t>
            </a:r>
            <a:r>
              <a:rPr lang="en-US" b="1" dirty="0">
                <a:effectLst/>
              </a:rPr>
              <a:t>Identify Customer Value</a:t>
            </a:r>
          </a:p>
          <a:p>
            <a:pPr algn="l"/>
            <a:r>
              <a:rPr lang="en-US" b="0" i="0" dirty="0">
                <a:effectLst/>
              </a:rPr>
              <a:t>The first step in Lean process management is finding a problem that the customer would like solved and creating a product or service that provides the solution. </a:t>
            </a:r>
          </a:p>
          <a:p>
            <a:pPr algn="l"/>
            <a:r>
              <a:rPr lang="en-US" b="0" i="0" dirty="0">
                <a:effectLst/>
              </a:rPr>
              <a:t>The product or service must be something for which the customer or </a:t>
            </a:r>
            <a:r>
              <a:rPr lang="en-US" dirty="0"/>
              <a:t>payor </a:t>
            </a:r>
            <a:r>
              <a:rPr lang="en-US" b="0" i="0" dirty="0">
                <a:effectLst/>
              </a:rPr>
              <a:t>will pay. </a:t>
            </a:r>
          </a:p>
          <a:p>
            <a:pPr algn="l"/>
            <a:r>
              <a:rPr lang="en-US" b="0" i="0" dirty="0">
                <a:effectLst/>
              </a:rPr>
              <a:t>Any activity or process that does not add worth, usefulness, or importance to the final product or service constitutes waste and should be a target for elimination.</a:t>
            </a:r>
          </a:p>
          <a:p>
            <a:pPr marL="0" indent="0" algn="l">
              <a:buNone/>
            </a:pPr>
            <a:r>
              <a:rPr lang="en-US" dirty="0"/>
              <a:t>Healthcare example: </a:t>
            </a:r>
            <a:r>
              <a:rPr lang="en-US" i="1" dirty="0"/>
              <a:t>Implementing nutritional program to reduce obesity among prediabetic patients.</a:t>
            </a:r>
          </a:p>
          <a:p>
            <a:pPr algn="l"/>
            <a:endParaRPr lang="en-US" b="0" i="0" dirty="0">
              <a:solidFill>
                <a:srgbClr val="828282"/>
              </a:solidFill>
              <a:effectLst/>
            </a:endParaRPr>
          </a:p>
          <a:p>
            <a:pPr marL="0" indent="0">
              <a:buNone/>
            </a:pPr>
            <a:endParaRPr lang="en-US" dirty="0"/>
          </a:p>
        </p:txBody>
      </p:sp>
      <p:sp>
        <p:nvSpPr>
          <p:cNvPr id="4" name="Title 1">
            <a:extLst>
              <a:ext uri="{FF2B5EF4-FFF2-40B4-BE49-F238E27FC236}">
                <a16:creationId xmlns:a16="http://schemas.microsoft.com/office/drawing/2014/main" id="{B7C32685-E024-A3A3-A3A5-2A7F9FEBCDCE}"/>
              </a:ext>
            </a:extLst>
          </p:cNvPr>
          <p:cNvSpPr>
            <a:spLocks noGrp="1"/>
          </p:cNvSpPr>
          <p:nvPr>
            <p:ph type="title"/>
          </p:nvPr>
        </p:nvSpPr>
        <p:spPr>
          <a:xfrm>
            <a:off x="0" y="-76201"/>
            <a:ext cx="12192000" cy="794657"/>
          </a:xfrm>
          <a:solidFill>
            <a:srgbClr val="7030A0"/>
          </a:solidFill>
        </p:spPr>
        <p:txBody>
          <a:bodyPr/>
          <a:lstStyle/>
          <a:p>
            <a:r>
              <a:rPr lang="en-US" dirty="0">
                <a:solidFill>
                  <a:schemeClr val="bg1"/>
                </a:solidFill>
              </a:rPr>
              <a:t>Process Mapping: Lean Process Management</a:t>
            </a:r>
          </a:p>
        </p:txBody>
      </p:sp>
      <p:pic>
        <p:nvPicPr>
          <p:cNvPr id="5" name="Picture 4">
            <a:extLst>
              <a:ext uri="{FF2B5EF4-FFF2-40B4-BE49-F238E27FC236}">
                <a16:creationId xmlns:a16="http://schemas.microsoft.com/office/drawing/2014/main" id="{D78EE821-66B8-3498-2B27-B4BAA7F107D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577943" y="1570944"/>
            <a:ext cx="3211285" cy="4329114"/>
          </a:xfrm>
          <a:prstGeom prst="rect">
            <a:avLst/>
          </a:prstGeom>
        </p:spPr>
      </p:pic>
    </p:spTree>
    <p:extLst>
      <p:ext uri="{BB962C8B-B14F-4D97-AF65-F5344CB8AC3E}">
        <p14:creationId xmlns:p14="http://schemas.microsoft.com/office/powerpoint/2010/main" val="306093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4213F-75B1-9280-8745-554F811B003D}"/>
              </a:ext>
            </a:extLst>
          </p:cNvPr>
          <p:cNvSpPr>
            <a:spLocks noGrp="1"/>
          </p:cNvSpPr>
          <p:nvPr>
            <p:ph type="title"/>
          </p:nvPr>
        </p:nvSpPr>
        <p:spPr>
          <a:xfrm>
            <a:off x="0" y="0"/>
            <a:ext cx="12192000" cy="721859"/>
          </a:xfrm>
          <a:solidFill>
            <a:schemeClr val="accent4">
              <a:lumMod val="20000"/>
              <a:lumOff val="80000"/>
            </a:schemeClr>
          </a:solidFill>
        </p:spPr>
        <p:txBody>
          <a:bodyPr/>
          <a:lstStyle/>
          <a:p>
            <a:r>
              <a:rPr lang="en-US" dirty="0"/>
              <a:t>INTRODUCTION</a:t>
            </a:r>
          </a:p>
        </p:txBody>
      </p:sp>
      <p:sp>
        <p:nvSpPr>
          <p:cNvPr id="3" name="Content Placeholder 2">
            <a:extLst>
              <a:ext uri="{FF2B5EF4-FFF2-40B4-BE49-F238E27FC236}">
                <a16:creationId xmlns:a16="http://schemas.microsoft.com/office/drawing/2014/main" id="{A048864D-97B9-7C22-E654-AA3F7D1681B2}"/>
              </a:ext>
            </a:extLst>
          </p:cNvPr>
          <p:cNvSpPr>
            <a:spLocks noGrp="1"/>
          </p:cNvSpPr>
          <p:nvPr>
            <p:ph idx="1"/>
          </p:nvPr>
        </p:nvSpPr>
        <p:spPr>
          <a:xfrm>
            <a:off x="558560" y="1349940"/>
            <a:ext cx="11074880" cy="4833968"/>
          </a:xfrm>
        </p:spPr>
        <p:txBody>
          <a:bodyPr>
            <a:normAutofit/>
          </a:bodyPr>
          <a:lstStyle/>
          <a:p>
            <a:r>
              <a:rPr lang="en-US" dirty="0"/>
              <a:t>There is a growing awareness that quality and safety failures in healthcare are attributable to systems and processes rather than to human errors</a:t>
            </a:r>
          </a:p>
          <a:p>
            <a:r>
              <a:rPr lang="en-US" dirty="0"/>
              <a:t>To address this, healthcare leaders are increasingly applying quality improvement (QI) and process-oriented management practices from other industries including </a:t>
            </a:r>
            <a:r>
              <a:rPr lang="en-US" sz="2800" dirty="0"/>
              <a:t>Lean Process Management and Six Sigma</a:t>
            </a:r>
            <a:r>
              <a:rPr lang="en-US" dirty="0"/>
              <a:t>. </a:t>
            </a:r>
          </a:p>
          <a:p>
            <a:r>
              <a:rPr lang="en-US" sz="2800" dirty="0"/>
              <a:t>Other models include:</a:t>
            </a:r>
          </a:p>
          <a:p>
            <a:pPr lvl="1"/>
            <a:r>
              <a:rPr lang="en-US" sz="2800" dirty="0"/>
              <a:t>Failure Mode Effects Analysis (FMEA), </a:t>
            </a:r>
          </a:p>
          <a:p>
            <a:pPr lvl="1"/>
            <a:r>
              <a:rPr lang="en-US" sz="2800" dirty="0"/>
              <a:t>Failure Mode, Effects, Criticality Analysis (FMECA), and </a:t>
            </a:r>
          </a:p>
          <a:p>
            <a:pPr lvl="1"/>
            <a:r>
              <a:rPr lang="en-US" sz="2800" dirty="0"/>
              <a:t>Operational research and process-oriented costing approaches such as Time-Driven Activity-Based Costing (TDABC)</a:t>
            </a:r>
          </a:p>
        </p:txBody>
      </p:sp>
    </p:spTree>
    <p:extLst>
      <p:ext uri="{BB962C8B-B14F-4D97-AF65-F5344CB8AC3E}">
        <p14:creationId xmlns:p14="http://schemas.microsoft.com/office/powerpoint/2010/main" val="2844566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C6AB85-11EA-2E6B-D29F-67CA7250368B}"/>
              </a:ext>
            </a:extLst>
          </p:cNvPr>
          <p:cNvSpPr>
            <a:spLocks noGrp="1"/>
          </p:cNvSpPr>
          <p:nvPr>
            <p:ph idx="1"/>
          </p:nvPr>
        </p:nvSpPr>
        <p:spPr>
          <a:xfrm>
            <a:off x="206828" y="1124630"/>
            <a:ext cx="11582401" cy="4960484"/>
          </a:xfrm>
        </p:spPr>
        <p:txBody>
          <a:bodyPr>
            <a:normAutofit/>
          </a:bodyPr>
          <a:lstStyle/>
          <a:p>
            <a:pPr marL="0" indent="0">
              <a:buNone/>
            </a:pPr>
            <a:r>
              <a:rPr lang="en-US" b="1" dirty="0"/>
              <a:t>2. Map the Value Stream</a:t>
            </a:r>
          </a:p>
          <a:p>
            <a:r>
              <a:rPr lang="en-US" dirty="0"/>
              <a:t>Value stream mapping is the process of documenting the organization's workflow, including all tasks, processes, and people that contribute to creating the end-product for the customer. </a:t>
            </a:r>
          </a:p>
          <a:p>
            <a:r>
              <a:rPr lang="en-US" dirty="0"/>
              <a:t>Value stream mapping (VSM) visualizes process operations and helps managers identify the teams and people responsible for evaluating, measuring, and improving each process. </a:t>
            </a:r>
          </a:p>
          <a:p>
            <a:r>
              <a:rPr lang="en-US" dirty="0"/>
              <a:t>Effective value stream mapping makes it clear which activities do not bring value to the product or service. Managers can then begin the effort to reduce waste.</a:t>
            </a:r>
          </a:p>
          <a:p>
            <a:r>
              <a:rPr lang="en-US" dirty="0"/>
              <a:t>Healthcare example: </a:t>
            </a:r>
            <a:r>
              <a:rPr lang="en-US" i="1" dirty="0"/>
              <a:t>Reducing wait-times for outpatient care for patients with appointments.</a:t>
            </a:r>
          </a:p>
        </p:txBody>
      </p:sp>
      <p:sp>
        <p:nvSpPr>
          <p:cNvPr id="4" name="Title 1">
            <a:extLst>
              <a:ext uri="{FF2B5EF4-FFF2-40B4-BE49-F238E27FC236}">
                <a16:creationId xmlns:a16="http://schemas.microsoft.com/office/drawing/2014/main" id="{2EC84FAC-B345-268D-E263-10CA366AC237}"/>
              </a:ext>
            </a:extLst>
          </p:cNvPr>
          <p:cNvSpPr>
            <a:spLocks noGrp="1"/>
          </p:cNvSpPr>
          <p:nvPr>
            <p:ph type="title"/>
          </p:nvPr>
        </p:nvSpPr>
        <p:spPr>
          <a:xfrm>
            <a:off x="0" y="0"/>
            <a:ext cx="12192000" cy="696686"/>
          </a:xfrm>
          <a:solidFill>
            <a:srgbClr val="7030A0"/>
          </a:solidFill>
        </p:spPr>
        <p:txBody>
          <a:bodyPr/>
          <a:lstStyle/>
          <a:p>
            <a:r>
              <a:rPr lang="en-US" dirty="0">
                <a:solidFill>
                  <a:schemeClr val="bg1"/>
                </a:solidFill>
              </a:rPr>
              <a:t>Process Mapping: Lean Process Management</a:t>
            </a:r>
          </a:p>
        </p:txBody>
      </p:sp>
    </p:spTree>
    <p:extLst>
      <p:ext uri="{BB962C8B-B14F-4D97-AF65-F5344CB8AC3E}">
        <p14:creationId xmlns:p14="http://schemas.microsoft.com/office/powerpoint/2010/main" val="2830055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ABABF1-3185-D7B9-5A10-271A446D4ED7}"/>
              </a:ext>
            </a:extLst>
          </p:cNvPr>
          <p:cNvSpPr>
            <a:spLocks noGrp="1"/>
          </p:cNvSpPr>
          <p:nvPr>
            <p:ph idx="1"/>
          </p:nvPr>
        </p:nvSpPr>
        <p:spPr>
          <a:xfrm>
            <a:off x="304800" y="1335766"/>
            <a:ext cx="6727371" cy="4999719"/>
          </a:xfrm>
        </p:spPr>
        <p:txBody>
          <a:bodyPr>
            <a:normAutofit/>
          </a:bodyPr>
          <a:lstStyle/>
          <a:p>
            <a:pPr marL="0" indent="0">
              <a:buNone/>
            </a:pPr>
            <a:r>
              <a:rPr lang="en-US" b="0" dirty="0">
                <a:effectLst/>
              </a:rPr>
              <a:t>3. </a:t>
            </a:r>
            <a:r>
              <a:rPr lang="en-US" b="1" dirty="0">
                <a:effectLst/>
              </a:rPr>
              <a:t>Create an Uninterrupted Workflow</a:t>
            </a:r>
          </a:p>
          <a:p>
            <a:r>
              <a:rPr lang="en-US" b="0" i="0" dirty="0">
                <a:effectLst/>
              </a:rPr>
              <a:t>Creating an uninterrupted or continuous workflow requires that each team's outputs move smoothly, preventing bottlenecks or interruptions that may happen in a cross-functional operation. </a:t>
            </a:r>
          </a:p>
          <a:p>
            <a:r>
              <a:rPr lang="en-US" b="0" i="0" dirty="0">
                <a:effectLst/>
              </a:rPr>
              <a:t>Many organizations achieve this using a Lean management technique called </a:t>
            </a:r>
            <a:r>
              <a:rPr lang="en-US" b="0" i="0" u="none" strike="noStrike" dirty="0">
                <a:effectLst/>
              </a:rPr>
              <a:t>Kanban</a:t>
            </a:r>
            <a:r>
              <a:rPr lang="en-US" b="0" i="0" dirty="0">
                <a:effectLst/>
              </a:rPr>
              <a:t> that uses visual cues to trigger action. </a:t>
            </a:r>
          </a:p>
          <a:p>
            <a:r>
              <a:rPr lang="en-US" b="0" i="0" dirty="0">
                <a:effectLst/>
              </a:rPr>
              <a:t>This makes it easy to communicate between teams so that each activity takes place when and only when it is needed. </a:t>
            </a:r>
            <a:endParaRPr lang="en-US" b="0" dirty="0">
              <a:effectLst/>
            </a:endParaRPr>
          </a:p>
          <a:p>
            <a:endParaRPr lang="en-US" dirty="0"/>
          </a:p>
        </p:txBody>
      </p:sp>
      <p:sp>
        <p:nvSpPr>
          <p:cNvPr id="4" name="Title 1">
            <a:extLst>
              <a:ext uri="{FF2B5EF4-FFF2-40B4-BE49-F238E27FC236}">
                <a16:creationId xmlns:a16="http://schemas.microsoft.com/office/drawing/2014/main" id="{B981735A-D7B6-E726-3A47-288E278FA996}"/>
              </a:ext>
            </a:extLst>
          </p:cNvPr>
          <p:cNvSpPr>
            <a:spLocks noGrp="1"/>
          </p:cNvSpPr>
          <p:nvPr>
            <p:ph type="title"/>
          </p:nvPr>
        </p:nvSpPr>
        <p:spPr>
          <a:xfrm>
            <a:off x="0" y="0"/>
            <a:ext cx="12192000" cy="808945"/>
          </a:xfrm>
          <a:solidFill>
            <a:srgbClr val="7030A0"/>
          </a:solidFill>
        </p:spPr>
        <p:txBody>
          <a:bodyPr/>
          <a:lstStyle/>
          <a:p>
            <a:r>
              <a:rPr lang="en-US" dirty="0">
                <a:solidFill>
                  <a:schemeClr val="bg1"/>
                </a:solidFill>
              </a:rPr>
              <a:t>Process Mapping: Lean Process Management</a:t>
            </a:r>
          </a:p>
        </p:txBody>
      </p:sp>
      <p:pic>
        <p:nvPicPr>
          <p:cNvPr id="5" name="Picture 4">
            <a:extLst>
              <a:ext uri="{FF2B5EF4-FFF2-40B4-BE49-F238E27FC236}">
                <a16:creationId xmlns:a16="http://schemas.microsoft.com/office/drawing/2014/main" id="{80439A34-83CF-29B0-E096-080D4E55BD5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130143" y="808945"/>
            <a:ext cx="5061857" cy="6049055"/>
          </a:xfrm>
          <a:prstGeom prst="rect">
            <a:avLst/>
          </a:prstGeom>
        </p:spPr>
      </p:pic>
    </p:spTree>
    <p:extLst>
      <p:ext uri="{BB962C8B-B14F-4D97-AF65-F5344CB8AC3E}">
        <p14:creationId xmlns:p14="http://schemas.microsoft.com/office/powerpoint/2010/main" val="2412952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6D09F7-9DF2-C774-74AD-34051AC54844}"/>
              </a:ext>
            </a:extLst>
          </p:cNvPr>
          <p:cNvSpPr>
            <a:spLocks noGrp="1"/>
          </p:cNvSpPr>
          <p:nvPr>
            <p:ph idx="1"/>
          </p:nvPr>
        </p:nvSpPr>
        <p:spPr>
          <a:xfrm>
            <a:off x="6836227" y="1463599"/>
            <a:ext cx="4702629" cy="4351338"/>
          </a:xfrm>
        </p:spPr>
        <p:txBody>
          <a:bodyPr>
            <a:normAutofit fontScale="92500" lnSpcReduction="10000"/>
          </a:bodyPr>
          <a:lstStyle/>
          <a:p>
            <a:pPr marL="0" indent="0">
              <a:buNone/>
            </a:pPr>
            <a:r>
              <a:rPr lang="en-US" dirty="0"/>
              <a:t>4. </a:t>
            </a:r>
            <a:r>
              <a:rPr lang="en-US" b="1" dirty="0">
                <a:effectLst/>
              </a:rPr>
              <a:t>Operate With a Pull System</a:t>
            </a:r>
          </a:p>
          <a:p>
            <a:r>
              <a:rPr lang="en-US" b="0" i="0" dirty="0">
                <a:effectLst/>
              </a:rPr>
              <a:t>Operating with a pull system effectively ensures that the workflow remains continuous and helps teams deliver outputs faster and more efficiently. </a:t>
            </a:r>
          </a:p>
          <a:p>
            <a:r>
              <a:rPr lang="en-US" b="0" i="0" dirty="0">
                <a:effectLst/>
              </a:rPr>
              <a:t>In addition, with a pull system, new outputs are created only if there is a demand for them. </a:t>
            </a:r>
          </a:p>
          <a:p>
            <a:r>
              <a:rPr lang="en-US" b="0" i="0" dirty="0">
                <a:effectLst/>
              </a:rPr>
              <a:t>As a result, storage costs are reduced, and overhead is minimized</a:t>
            </a:r>
            <a:endParaRPr lang="en-US" dirty="0"/>
          </a:p>
        </p:txBody>
      </p:sp>
      <p:sp>
        <p:nvSpPr>
          <p:cNvPr id="4" name="Title 1">
            <a:extLst>
              <a:ext uri="{FF2B5EF4-FFF2-40B4-BE49-F238E27FC236}">
                <a16:creationId xmlns:a16="http://schemas.microsoft.com/office/drawing/2014/main" id="{FB6763DD-E00F-78B9-848D-6D9F6121760B}"/>
              </a:ext>
            </a:extLst>
          </p:cNvPr>
          <p:cNvSpPr>
            <a:spLocks noGrp="1"/>
          </p:cNvSpPr>
          <p:nvPr>
            <p:ph type="title"/>
          </p:nvPr>
        </p:nvSpPr>
        <p:spPr>
          <a:xfrm>
            <a:off x="0" y="0"/>
            <a:ext cx="12192000" cy="590852"/>
          </a:xfrm>
          <a:solidFill>
            <a:srgbClr val="7030A0"/>
          </a:solidFill>
        </p:spPr>
        <p:txBody>
          <a:bodyPr>
            <a:normAutofit fontScale="90000"/>
          </a:bodyPr>
          <a:lstStyle/>
          <a:p>
            <a:r>
              <a:rPr lang="en-US" dirty="0">
                <a:solidFill>
                  <a:schemeClr val="bg1"/>
                </a:solidFill>
              </a:rPr>
              <a:t>Process Mapping: Lean Process Management</a:t>
            </a:r>
          </a:p>
        </p:txBody>
      </p:sp>
      <p:pic>
        <p:nvPicPr>
          <p:cNvPr id="5" name="Picture 4">
            <a:extLst>
              <a:ext uri="{FF2B5EF4-FFF2-40B4-BE49-F238E27FC236}">
                <a16:creationId xmlns:a16="http://schemas.microsoft.com/office/drawing/2014/main" id="{91702AB5-0C38-450F-F879-73064536522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08856" y="590852"/>
            <a:ext cx="6392636" cy="6267148"/>
          </a:xfrm>
          <a:prstGeom prst="rect">
            <a:avLst/>
          </a:prstGeom>
        </p:spPr>
      </p:pic>
    </p:spTree>
    <p:extLst>
      <p:ext uri="{BB962C8B-B14F-4D97-AF65-F5344CB8AC3E}">
        <p14:creationId xmlns:p14="http://schemas.microsoft.com/office/powerpoint/2010/main" val="419429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3F128F0-EED0-A1BA-548D-6C27A597D94B}"/>
              </a:ext>
            </a:extLst>
          </p:cNvPr>
          <p:cNvSpPr>
            <a:spLocks noGrp="1"/>
          </p:cNvSpPr>
          <p:nvPr>
            <p:ph idx="1"/>
          </p:nvPr>
        </p:nvSpPr>
        <p:spPr>
          <a:xfrm>
            <a:off x="674915" y="1578430"/>
            <a:ext cx="11190514" cy="5061856"/>
          </a:xfrm>
        </p:spPr>
        <p:txBody>
          <a:bodyPr>
            <a:normAutofit lnSpcReduction="10000"/>
          </a:bodyPr>
          <a:lstStyle/>
          <a:p>
            <a:pPr marL="0" indent="0">
              <a:buNone/>
            </a:pPr>
            <a:r>
              <a:rPr lang="en-US" dirty="0"/>
              <a:t>5. </a:t>
            </a:r>
            <a:r>
              <a:rPr lang="en-US" b="1" dirty="0">
                <a:effectLst/>
              </a:rPr>
              <a:t>Achieve Continuous Quality Improvement</a:t>
            </a:r>
          </a:p>
          <a:p>
            <a:pPr algn="l"/>
            <a:r>
              <a:rPr lang="en-US" b="0" i="0" dirty="0">
                <a:effectLst/>
              </a:rPr>
              <a:t>The first four principles are essential to the Lean process management methodology. However, the final principle of continuous improvement is the bedrock upon which it all sits.</a:t>
            </a:r>
          </a:p>
          <a:p>
            <a:pPr algn="l"/>
            <a:r>
              <a:rPr lang="en-US" b="0" i="0" dirty="0">
                <a:effectLst/>
              </a:rPr>
              <a:t>Achieving continuous improvement requires using various techniques that help document what an organization is currently doing, what it needs to do instead, and what challenges may arise in achieving the desired state. </a:t>
            </a:r>
          </a:p>
          <a:p>
            <a:pPr algn="l"/>
            <a:r>
              <a:rPr lang="en-US" b="0" i="0" dirty="0">
                <a:effectLst/>
              </a:rPr>
              <a:t>Every member of the organization is expected to help make the process they operate better. </a:t>
            </a:r>
          </a:p>
          <a:p>
            <a:pPr algn="l"/>
            <a:r>
              <a:rPr lang="en-US" b="0" i="0" dirty="0">
                <a:effectLst/>
              </a:rPr>
              <a:t>There is not a straight line between how things are done today and perfection; obstacles will arise, which is why every employee must constantly be on the lookout for improvement opportunities.</a:t>
            </a:r>
          </a:p>
          <a:p>
            <a:pPr marL="0" indent="0">
              <a:buNone/>
            </a:pPr>
            <a:endParaRPr lang="en-US" dirty="0"/>
          </a:p>
        </p:txBody>
      </p:sp>
      <p:sp>
        <p:nvSpPr>
          <p:cNvPr id="4" name="Title 1">
            <a:extLst>
              <a:ext uri="{FF2B5EF4-FFF2-40B4-BE49-F238E27FC236}">
                <a16:creationId xmlns:a16="http://schemas.microsoft.com/office/drawing/2014/main" id="{C74AF3AE-0ABB-5D6D-B8CD-4425FAAEFD24}"/>
              </a:ext>
            </a:extLst>
          </p:cNvPr>
          <p:cNvSpPr>
            <a:spLocks noGrp="1"/>
          </p:cNvSpPr>
          <p:nvPr>
            <p:ph type="title"/>
          </p:nvPr>
        </p:nvSpPr>
        <p:spPr>
          <a:xfrm>
            <a:off x="0" y="0"/>
            <a:ext cx="12192000" cy="821418"/>
          </a:xfrm>
          <a:solidFill>
            <a:srgbClr val="7030A0"/>
          </a:solidFill>
        </p:spPr>
        <p:txBody>
          <a:bodyPr/>
          <a:lstStyle/>
          <a:p>
            <a:r>
              <a:rPr lang="en-US" dirty="0">
                <a:solidFill>
                  <a:schemeClr val="bg1"/>
                </a:solidFill>
              </a:rPr>
              <a:t>Process Mapping: Lean Process Management</a:t>
            </a:r>
          </a:p>
        </p:txBody>
      </p:sp>
    </p:spTree>
    <p:extLst>
      <p:ext uri="{BB962C8B-B14F-4D97-AF65-F5344CB8AC3E}">
        <p14:creationId xmlns:p14="http://schemas.microsoft.com/office/powerpoint/2010/main" val="3185025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2D2AF4-F7EE-E57A-8FEC-D18A1A0CB383}"/>
              </a:ext>
            </a:extLst>
          </p:cNvPr>
          <p:cNvSpPr>
            <a:spLocks noGrp="1"/>
          </p:cNvSpPr>
          <p:nvPr>
            <p:ph idx="1"/>
          </p:nvPr>
        </p:nvSpPr>
        <p:spPr>
          <a:xfrm>
            <a:off x="323850" y="1677035"/>
            <a:ext cx="11544300" cy="4351338"/>
          </a:xfrm>
        </p:spPr>
        <p:txBody>
          <a:bodyPr>
            <a:normAutofit/>
          </a:bodyPr>
          <a:lstStyle/>
          <a:p>
            <a:r>
              <a:rPr lang="en-US" b="0" i="0" dirty="0">
                <a:effectLst/>
              </a:rPr>
              <a:t>According to the </a:t>
            </a:r>
            <a:r>
              <a:rPr lang="en-US" b="0" i="0" u="none" strike="noStrike" dirty="0">
                <a:effectLst/>
              </a:rPr>
              <a:t>Centers for Medicare and Medicaid Services</a:t>
            </a:r>
            <a:r>
              <a:rPr lang="en-US" b="0" i="0" dirty="0">
                <a:effectLst/>
              </a:rPr>
              <a:t>, national health spending is projected to grow at an average rate of 5.5 percent per year for 2017-26 and to reach $5.7 trillion by 2026. </a:t>
            </a:r>
          </a:p>
          <a:p>
            <a:r>
              <a:rPr lang="en-US" b="0" i="0" dirty="0">
                <a:effectLst/>
              </a:rPr>
              <a:t>That rate of growth is simply unsustainable under existing conditions. </a:t>
            </a:r>
          </a:p>
          <a:p>
            <a:r>
              <a:rPr lang="en-US" b="0" i="0" dirty="0">
                <a:effectLst/>
              </a:rPr>
              <a:t>A widespread shift in thinking and a sharp focus on customer value is necessary to keep the already overtaxed system from collapsing under increasing weight.</a:t>
            </a:r>
            <a:endParaRPr lang="en-US" dirty="0"/>
          </a:p>
          <a:p>
            <a:r>
              <a:rPr lang="en-US" dirty="0"/>
              <a:t>Lean healthcare is simply the use of the Lean business management philosophy in healthcare facilities. </a:t>
            </a:r>
          </a:p>
        </p:txBody>
      </p:sp>
      <p:sp>
        <p:nvSpPr>
          <p:cNvPr id="4" name="Title 1">
            <a:extLst>
              <a:ext uri="{FF2B5EF4-FFF2-40B4-BE49-F238E27FC236}">
                <a16:creationId xmlns:a16="http://schemas.microsoft.com/office/drawing/2014/main" id="{A5CFC8FC-7620-2F29-C0F6-B4FF8E217791}"/>
              </a:ext>
            </a:extLst>
          </p:cNvPr>
          <p:cNvSpPr>
            <a:spLocks noGrp="1"/>
          </p:cNvSpPr>
          <p:nvPr>
            <p:ph type="title"/>
          </p:nvPr>
        </p:nvSpPr>
        <p:spPr>
          <a:xfrm>
            <a:off x="0" y="0"/>
            <a:ext cx="12192000" cy="1050017"/>
          </a:xfrm>
          <a:solidFill>
            <a:schemeClr val="accent6">
              <a:lumMod val="60000"/>
              <a:lumOff val="40000"/>
            </a:schemeClr>
          </a:solidFill>
        </p:spPr>
        <p:txBody>
          <a:bodyPr>
            <a:normAutofit fontScale="90000"/>
          </a:bodyPr>
          <a:lstStyle/>
          <a:p>
            <a:r>
              <a:rPr lang="en-US" dirty="0"/>
              <a:t>Process Mapping: Lean Process Management in Healthcare</a:t>
            </a:r>
          </a:p>
        </p:txBody>
      </p:sp>
    </p:spTree>
    <p:extLst>
      <p:ext uri="{BB962C8B-B14F-4D97-AF65-F5344CB8AC3E}">
        <p14:creationId xmlns:p14="http://schemas.microsoft.com/office/powerpoint/2010/main" val="4985395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26641A5-018F-4EA5-4C01-E0F675ABBFC7}"/>
              </a:ext>
            </a:extLst>
          </p:cNvPr>
          <p:cNvSpPr>
            <a:spLocks noGrp="1"/>
          </p:cNvSpPr>
          <p:nvPr>
            <p:ph idx="1"/>
          </p:nvPr>
        </p:nvSpPr>
        <p:spPr>
          <a:xfrm>
            <a:off x="348343" y="954767"/>
            <a:ext cx="4996543" cy="5326289"/>
          </a:xfrm>
        </p:spPr>
        <p:txBody>
          <a:bodyPr>
            <a:normAutofit lnSpcReduction="10000"/>
          </a:bodyPr>
          <a:lstStyle/>
          <a:p>
            <a:r>
              <a:rPr lang="en-US" dirty="0"/>
              <a:t>The goal of Lean is to reduce or eliminate waste in every procedure, process, and activity by applying the principals of continuous improvement. </a:t>
            </a:r>
          </a:p>
          <a:p>
            <a:r>
              <a:rPr lang="en-US" dirty="0"/>
              <a:t>When an organization becomes Lean, there is an impact on every team member from operations and administrative staff and even clinicians.</a:t>
            </a:r>
          </a:p>
          <a:p>
            <a:r>
              <a:rPr lang="en-US" dirty="0"/>
              <a:t>Everyone is tasked with identifying ways to eliminate any task or expense that does not add value for patients.</a:t>
            </a:r>
          </a:p>
          <a:p>
            <a:endParaRPr lang="en-US" dirty="0"/>
          </a:p>
        </p:txBody>
      </p:sp>
      <p:sp>
        <p:nvSpPr>
          <p:cNvPr id="4" name="Title 1">
            <a:extLst>
              <a:ext uri="{FF2B5EF4-FFF2-40B4-BE49-F238E27FC236}">
                <a16:creationId xmlns:a16="http://schemas.microsoft.com/office/drawing/2014/main" id="{96ECB014-EB7C-66E5-7567-A25185A1B636}"/>
              </a:ext>
            </a:extLst>
          </p:cNvPr>
          <p:cNvSpPr>
            <a:spLocks noGrp="1"/>
          </p:cNvSpPr>
          <p:nvPr>
            <p:ph type="title"/>
          </p:nvPr>
        </p:nvSpPr>
        <p:spPr>
          <a:xfrm>
            <a:off x="0" y="0"/>
            <a:ext cx="12192000" cy="681037"/>
          </a:xfrm>
          <a:solidFill>
            <a:schemeClr val="accent6">
              <a:lumMod val="60000"/>
              <a:lumOff val="40000"/>
            </a:schemeClr>
          </a:solidFill>
        </p:spPr>
        <p:txBody>
          <a:bodyPr>
            <a:normAutofit fontScale="90000"/>
          </a:bodyPr>
          <a:lstStyle/>
          <a:p>
            <a:r>
              <a:rPr lang="en-US" dirty="0"/>
              <a:t>Process Mapping: Lean Process Management in Healthcare</a:t>
            </a:r>
          </a:p>
        </p:txBody>
      </p:sp>
      <p:pic>
        <p:nvPicPr>
          <p:cNvPr id="5" name="Picture 4">
            <a:extLst>
              <a:ext uri="{FF2B5EF4-FFF2-40B4-BE49-F238E27FC236}">
                <a16:creationId xmlns:a16="http://schemas.microsoft.com/office/drawing/2014/main" id="{7A950B13-B567-31B5-EC92-2A102A2247A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625097" y="954767"/>
            <a:ext cx="6218559" cy="5772604"/>
          </a:xfrm>
          <a:prstGeom prst="rect">
            <a:avLst/>
          </a:prstGeom>
        </p:spPr>
      </p:pic>
    </p:spTree>
    <p:extLst>
      <p:ext uri="{BB962C8B-B14F-4D97-AF65-F5344CB8AC3E}">
        <p14:creationId xmlns:p14="http://schemas.microsoft.com/office/powerpoint/2010/main" val="26787179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7BB650-3F97-1158-E056-1AB667E1A5A7}"/>
              </a:ext>
            </a:extLst>
          </p:cNvPr>
          <p:cNvSpPr>
            <a:spLocks noGrp="1"/>
          </p:cNvSpPr>
          <p:nvPr>
            <p:ph idx="1"/>
          </p:nvPr>
        </p:nvSpPr>
        <p:spPr>
          <a:xfrm>
            <a:off x="359229" y="1415143"/>
            <a:ext cx="5736771" cy="4761820"/>
          </a:xfrm>
        </p:spPr>
        <p:txBody>
          <a:bodyPr>
            <a:normAutofit fontScale="92500" lnSpcReduction="10000"/>
          </a:bodyPr>
          <a:lstStyle/>
          <a:p>
            <a:pPr marL="0" indent="0">
              <a:buNone/>
            </a:pPr>
            <a:r>
              <a:rPr lang="en-US" b="0" dirty="0">
                <a:effectLst/>
              </a:rPr>
              <a:t>The Eight Wastes of Lean in Healthcare</a:t>
            </a:r>
          </a:p>
          <a:p>
            <a:pPr marL="0" indent="0">
              <a:buNone/>
            </a:pPr>
            <a:r>
              <a:rPr lang="en-US" dirty="0"/>
              <a:t>Sources of waste in healthcare include the following:</a:t>
            </a:r>
          </a:p>
          <a:p>
            <a:pPr marL="514350" indent="-514350">
              <a:buFont typeface="+mj-lt"/>
              <a:buAutoNum type="arabicPeriod"/>
            </a:pPr>
            <a:r>
              <a:rPr lang="en-US" i="0" dirty="0">
                <a:effectLst/>
              </a:rPr>
              <a:t>Excess Inventory</a:t>
            </a:r>
          </a:p>
          <a:p>
            <a:pPr marL="514350" indent="-514350">
              <a:buFont typeface="+mj-lt"/>
              <a:buAutoNum type="arabicPeriod"/>
            </a:pPr>
            <a:r>
              <a:rPr lang="en-US" i="0" dirty="0">
                <a:effectLst/>
              </a:rPr>
              <a:t>Defects (Mistakes)</a:t>
            </a:r>
            <a:endParaRPr lang="en-US" dirty="0"/>
          </a:p>
          <a:p>
            <a:pPr marL="514350" indent="-514350">
              <a:buFont typeface="+mj-lt"/>
              <a:buAutoNum type="arabicPeriod"/>
            </a:pPr>
            <a:r>
              <a:rPr lang="en-US" i="0" dirty="0">
                <a:effectLst/>
              </a:rPr>
              <a:t>Waiting</a:t>
            </a:r>
          </a:p>
          <a:p>
            <a:pPr marL="514350" indent="-514350">
              <a:buFont typeface="+mj-lt"/>
              <a:buAutoNum type="arabicPeriod"/>
            </a:pPr>
            <a:r>
              <a:rPr lang="en-US" i="0" dirty="0">
                <a:effectLst/>
              </a:rPr>
              <a:t>Transportation</a:t>
            </a:r>
            <a:endParaRPr lang="en-US" dirty="0"/>
          </a:p>
          <a:p>
            <a:pPr marL="514350" indent="-514350">
              <a:buFont typeface="+mj-lt"/>
              <a:buAutoNum type="arabicPeriod"/>
            </a:pPr>
            <a:r>
              <a:rPr lang="en-US" i="0" dirty="0">
                <a:effectLst/>
              </a:rPr>
              <a:t>Motion</a:t>
            </a:r>
          </a:p>
          <a:p>
            <a:pPr marL="514350" indent="-514350">
              <a:buFont typeface="+mj-lt"/>
              <a:buAutoNum type="arabicPeriod"/>
            </a:pPr>
            <a:r>
              <a:rPr lang="en-US" i="0" dirty="0">
                <a:effectLst/>
              </a:rPr>
              <a:t>Overproduction</a:t>
            </a:r>
            <a:endParaRPr lang="en-US" dirty="0"/>
          </a:p>
          <a:p>
            <a:pPr marL="514350" indent="-514350">
              <a:buFont typeface="+mj-lt"/>
              <a:buAutoNum type="arabicPeriod"/>
            </a:pPr>
            <a:r>
              <a:rPr lang="en-US" i="0" dirty="0">
                <a:effectLst/>
              </a:rPr>
              <a:t>Over-Processing</a:t>
            </a:r>
          </a:p>
          <a:p>
            <a:pPr marL="514350" indent="-514350">
              <a:buFont typeface="+mj-lt"/>
              <a:buAutoNum type="arabicPeriod"/>
            </a:pPr>
            <a:r>
              <a:rPr lang="en-US" i="0" dirty="0">
                <a:effectLst/>
              </a:rPr>
              <a:t>Human Potential</a:t>
            </a:r>
            <a:endParaRPr lang="en-US" dirty="0"/>
          </a:p>
        </p:txBody>
      </p:sp>
      <p:sp>
        <p:nvSpPr>
          <p:cNvPr id="4" name="Title 1">
            <a:extLst>
              <a:ext uri="{FF2B5EF4-FFF2-40B4-BE49-F238E27FC236}">
                <a16:creationId xmlns:a16="http://schemas.microsoft.com/office/drawing/2014/main" id="{E3644F51-8C32-96A3-7543-3D6B81281CE3}"/>
              </a:ext>
            </a:extLst>
          </p:cNvPr>
          <p:cNvSpPr>
            <a:spLocks noGrp="1"/>
          </p:cNvSpPr>
          <p:nvPr>
            <p:ph type="title"/>
          </p:nvPr>
        </p:nvSpPr>
        <p:spPr>
          <a:xfrm>
            <a:off x="0" y="0"/>
            <a:ext cx="12192000" cy="1050017"/>
          </a:xfrm>
          <a:solidFill>
            <a:schemeClr val="accent6">
              <a:lumMod val="60000"/>
              <a:lumOff val="40000"/>
            </a:schemeClr>
          </a:solidFill>
        </p:spPr>
        <p:txBody>
          <a:bodyPr>
            <a:normAutofit fontScale="90000"/>
          </a:bodyPr>
          <a:lstStyle/>
          <a:p>
            <a:r>
              <a:rPr lang="en-US" dirty="0"/>
              <a:t>Process Mapping: Lean Process Management in Healthcare</a:t>
            </a:r>
          </a:p>
        </p:txBody>
      </p:sp>
      <p:pic>
        <p:nvPicPr>
          <p:cNvPr id="5" name="Picture 4">
            <a:extLst>
              <a:ext uri="{FF2B5EF4-FFF2-40B4-BE49-F238E27FC236}">
                <a16:creationId xmlns:a16="http://schemas.microsoft.com/office/drawing/2014/main" id="{12F136E3-3C4D-4D50-8DA1-2628257F7CE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218953" y="1415143"/>
            <a:ext cx="5736771" cy="4761820"/>
          </a:xfrm>
          <a:prstGeom prst="rect">
            <a:avLst/>
          </a:prstGeom>
        </p:spPr>
      </p:pic>
    </p:spTree>
    <p:extLst>
      <p:ext uri="{BB962C8B-B14F-4D97-AF65-F5344CB8AC3E}">
        <p14:creationId xmlns:p14="http://schemas.microsoft.com/office/powerpoint/2010/main" val="1774364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2ABA95-5E41-B55D-0554-D71FCAF9DB70}"/>
              </a:ext>
            </a:extLst>
          </p:cNvPr>
          <p:cNvSpPr>
            <a:spLocks noGrp="1"/>
          </p:cNvSpPr>
          <p:nvPr>
            <p:ph idx="1"/>
          </p:nvPr>
        </p:nvSpPr>
        <p:spPr>
          <a:xfrm>
            <a:off x="718457" y="1531711"/>
            <a:ext cx="11048999" cy="4667250"/>
          </a:xfrm>
        </p:spPr>
        <p:txBody>
          <a:bodyPr>
            <a:normAutofit/>
          </a:bodyPr>
          <a:lstStyle/>
          <a:p>
            <a:pPr marL="0" indent="0">
              <a:buNone/>
            </a:pPr>
            <a:r>
              <a:rPr lang="en-US" b="1" i="0" dirty="0">
                <a:effectLst/>
              </a:rPr>
              <a:t>Excess Inventory</a:t>
            </a:r>
          </a:p>
          <a:p>
            <a:r>
              <a:rPr lang="en-US" dirty="0"/>
              <a:t>Medical supplies are essential in a healthcare environment, but too much of a good thing means capital that can’t be spent on other items and storage related expenses. </a:t>
            </a:r>
          </a:p>
          <a:p>
            <a:r>
              <a:rPr lang="en-US" dirty="0"/>
              <a:t>Some healthcare supplies are perishable, so excess inventory can lead to the disposal of things that were never used. </a:t>
            </a:r>
          </a:p>
          <a:p>
            <a:r>
              <a:rPr lang="en-US" dirty="0"/>
              <a:t>In healthcare, excess inventory might be supplies, pre-printed forms, unneeded equipment, medications, or even superfluous data. </a:t>
            </a:r>
          </a:p>
          <a:p>
            <a:r>
              <a:rPr lang="en-US" dirty="0"/>
              <a:t>In a Lean organization, employees recognize too much stock and try to find innovative ways to eliminate it.</a:t>
            </a:r>
          </a:p>
        </p:txBody>
      </p:sp>
      <p:sp>
        <p:nvSpPr>
          <p:cNvPr id="4" name="Title 1">
            <a:extLst>
              <a:ext uri="{FF2B5EF4-FFF2-40B4-BE49-F238E27FC236}">
                <a16:creationId xmlns:a16="http://schemas.microsoft.com/office/drawing/2014/main" id="{2FB025BB-C959-D334-BE81-B156C90BC7CC}"/>
              </a:ext>
            </a:extLst>
          </p:cNvPr>
          <p:cNvSpPr>
            <a:spLocks noGrp="1"/>
          </p:cNvSpPr>
          <p:nvPr>
            <p:ph type="title"/>
          </p:nvPr>
        </p:nvSpPr>
        <p:spPr>
          <a:xfrm>
            <a:off x="0" y="0"/>
            <a:ext cx="12192000" cy="1050017"/>
          </a:xfrm>
          <a:solidFill>
            <a:schemeClr val="accent6">
              <a:lumMod val="60000"/>
              <a:lumOff val="40000"/>
            </a:schemeClr>
          </a:solidFill>
        </p:spPr>
        <p:txBody>
          <a:bodyPr>
            <a:normAutofit fontScale="90000"/>
          </a:bodyPr>
          <a:lstStyle/>
          <a:p>
            <a:r>
              <a:rPr lang="en-US" dirty="0"/>
              <a:t>Process Mapping: Lean Process Management in Healthcare</a:t>
            </a:r>
          </a:p>
        </p:txBody>
      </p:sp>
    </p:spTree>
    <p:extLst>
      <p:ext uri="{BB962C8B-B14F-4D97-AF65-F5344CB8AC3E}">
        <p14:creationId xmlns:p14="http://schemas.microsoft.com/office/powerpoint/2010/main" val="918665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DCC8AF-523D-E59C-9816-954DC261BCB3}"/>
              </a:ext>
            </a:extLst>
          </p:cNvPr>
          <p:cNvSpPr>
            <a:spLocks noGrp="1"/>
          </p:cNvSpPr>
          <p:nvPr>
            <p:ph idx="1"/>
          </p:nvPr>
        </p:nvSpPr>
        <p:spPr>
          <a:xfrm>
            <a:off x="239485" y="1115217"/>
            <a:ext cx="11680372" cy="5633925"/>
          </a:xfrm>
        </p:spPr>
        <p:txBody>
          <a:bodyPr>
            <a:normAutofit/>
          </a:bodyPr>
          <a:lstStyle/>
          <a:p>
            <a:pPr marL="0" indent="0">
              <a:buNone/>
            </a:pPr>
            <a:r>
              <a:rPr lang="en-US" sz="2400" b="1" i="0" dirty="0">
                <a:effectLst/>
              </a:rPr>
              <a:t>Defects (Mistakes)</a:t>
            </a:r>
          </a:p>
          <a:p>
            <a:r>
              <a:rPr lang="en-US" sz="2400" dirty="0"/>
              <a:t>Defects are bad in manufacturing. They can be deadly in healthcare.</a:t>
            </a:r>
          </a:p>
          <a:p>
            <a:r>
              <a:rPr lang="en-US" sz="2400" dirty="0"/>
              <a:t>“Defects” in health care run the gamut of medical mistakes, misdiagnosis, process, or systems failures. </a:t>
            </a:r>
          </a:p>
          <a:p>
            <a:r>
              <a:rPr lang="en-US" sz="2400" dirty="0"/>
              <a:t>Examples include:</a:t>
            </a:r>
          </a:p>
          <a:p>
            <a:pPr lvl="1"/>
            <a:r>
              <a:rPr lang="en-US" dirty="0"/>
              <a:t>preventable hospital-acquired conditions like blood clots and infections,</a:t>
            </a:r>
          </a:p>
          <a:p>
            <a:pPr lvl="1"/>
            <a:r>
              <a:rPr lang="en-US" dirty="0"/>
              <a:t>avoidable re-admissions, </a:t>
            </a:r>
          </a:p>
          <a:p>
            <a:pPr lvl="1"/>
            <a:r>
              <a:rPr lang="en-US" dirty="0"/>
              <a:t>incorrect or incomplete medical records, </a:t>
            </a:r>
          </a:p>
          <a:p>
            <a:pPr lvl="1"/>
            <a:r>
              <a:rPr lang="en-US" dirty="0"/>
              <a:t>medication errors, </a:t>
            </a:r>
          </a:p>
          <a:p>
            <a:pPr lvl="1"/>
            <a:r>
              <a:rPr lang="en-US" dirty="0"/>
              <a:t>billing mistakes, and </a:t>
            </a:r>
          </a:p>
          <a:p>
            <a:pPr lvl="1"/>
            <a:r>
              <a:rPr lang="en-US" dirty="0"/>
              <a:t>surgical errors. </a:t>
            </a:r>
          </a:p>
          <a:p>
            <a:r>
              <a:rPr lang="en-US" sz="2400" dirty="0"/>
              <a:t>The shift toward pay for performance models in healthcare will drive organizations to do whatever is necessary to create the conditions that make mistakes less likely and to take decisive action when they occur.</a:t>
            </a:r>
          </a:p>
        </p:txBody>
      </p:sp>
      <p:sp>
        <p:nvSpPr>
          <p:cNvPr id="4" name="Title 1">
            <a:extLst>
              <a:ext uri="{FF2B5EF4-FFF2-40B4-BE49-F238E27FC236}">
                <a16:creationId xmlns:a16="http://schemas.microsoft.com/office/drawing/2014/main" id="{9DF951A4-050D-E088-7C28-37D1839D06D8}"/>
              </a:ext>
            </a:extLst>
          </p:cNvPr>
          <p:cNvSpPr>
            <a:spLocks noGrp="1"/>
          </p:cNvSpPr>
          <p:nvPr>
            <p:ph type="title"/>
          </p:nvPr>
        </p:nvSpPr>
        <p:spPr>
          <a:xfrm>
            <a:off x="76200" y="18256"/>
            <a:ext cx="12115800" cy="711088"/>
          </a:xfrm>
          <a:solidFill>
            <a:schemeClr val="accent6">
              <a:lumMod val="60000"/>
              <a:lumOff val="40000"/>
            </a:schemeClr>
          </a:solidFill>
        </p:spPr>
        <p:txBody>
          <a:bodyPr>
            <a:normAutofit/>
          </a:bodyPr>
          <a:lstStyle/>
          <a:p>
            <a:r>
              <a:rPr lang="en-US" sz="4000" dirty="0"/>
              <a:t>Process Mapping: Lean Process Management in Healthcare</a:t>
            </a:r>
          </a:p>
        </p:txBody>
      </p:sp>
    </p:spTree>
    <p:extLst>
      <p:ext uri="{BB962C8B-B14F-4D97-AF65-F5344CB8AC3E}">
        <p14:creationId xmlns:p14="http://schemas.microsoft.com/office/powerpoint/2010/main" val="3985238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B55A1F-A4DA-16EB-6A6A-76B7F504C5A5}"/>
              </a:ext>
              <a:ext uri="{C183D7F6-B498-43B3-948B-1728B52AA6E4}">
                <adec:decorative xmlns:adec="http://schemas.microsoft.com/office/drawing/2017/decorative" val="1"/>
              </a:ext>
            </a:extLst>
          </p:cNvPr>
          <p:cNvSpPr>
            <a:spLocks noGrp="1"/>
          </p:cNvSpPr>
          <p:nvPr>
            <p:ph idx="1"/>
          </p:nvPr>
        </p:nvSpPr>
        <p:spPr>
          <a:xfrm>
            <a:off x="326572" y="1477282"/>
            <a:ext cx="4680857" cy="4869090"/>
          </a:xfrm>
        </p:spPr>
        <p:txBody>
          <a:bodyPr>
            <a:normAutofit fontScale="92500" lnSpcReduction="10000"/>
          </a:bodyPr>
          <a:lstStyle/>
          <a:p>
            <a:pPr marL="0" indent="0">
              <a:buNone/>
            </a:pPr>
            <a:r>
              <a:rPr lang="en-US" b="1" dirty="0"/>
              <a:t>Waiting</a:t>
            </a:r>
          </a:p>
          <a:p>
            <a:r>
              <a:rPr lang="en-US" dirty="0"/>
              <a:t>Whenever you see patients or workers sitting idle, you are witnessing the waste of waiting. </a:t>
            </a:r>
          </a:p>
          <a:p>
            <a:r>
              <a:rPr lang="en-US" dirty="0"/>
              <a:t>Waiting economically wasteful</a:t>
            </a:r>
          </a:p>
          <a:p>
            <a:r>
              <a:rPr lang="en-US" dirty="0"/>
              <a:t>Damaging to customer satisfaction </a:t>
            </a:r>
          </a:p>
          <a:p>
            <a:r>
              <a:rPr lang="en-US" dirty="0"/>
              <a:t>This waste doesn’t just apply to patients sitting in waiting rooms, it all applies to idle diagnostic equipment, and employees waiting for another person to finish a task before they can complete a process.</a:t>
            </a:r>
          </a:p>
        </p:txBody>
      </p:sp>
      <p:sp>
        <p:nvSpPr>
          <p:cNvPr id="4" name="Title 1">
            <a:extLst>
              <a:ext uri="{FF2B5EF4-FFF2-40B4-BE49-F238E27FC236}">
                <a16:creationId xmlns:a16="http://schemas.microsoft.com/office/drawing/2014/main" id="{312B95E1-52C0-2993-F798-FB0DC34AACD4}"/>
              </a:ext>
            </a:extLst>
          </p:cNvPr>
          <p:cNvSpPr>
            <a:spLocks noGrp="1"/>
          </p:cNvSpPr>
          <p:nvPr>
            <p:ph type="title"/>
          </p:nvPr>
        </p:nvSpPr>
        <p:spPr>
          <a:xfrm>
            <a:off x="76200" y="18256"/>
            <a:ext cx="12115800" cy="965654"/>
          </a:xfrm>
          <a:solidFill>
            <a:schemeClr val="accent6">
              <a:lumMod val="60000"/>
              <a:lumOff val="40000"/>
            </a:schemeClr>
          </a:solidFill>
        </p:spPr>
        <p:txBody>
          <a:bodyPr>
            <a:normAutofit/>
          </a:bodyPr>
          <a:lstStyle/>
          <a:p>
            <a:r>
              <a:rPr lang="en-US" sz="4000" dirty="0"/>
              <a:t>Process Mapping: Lean Process Management in Healthcare</a:t>
            </a:r>
          </a:p>
        </p:txBody>
      </p:sp>
      <p:pic>
        <p:nvPicPr>
          <p:cNvPr id="5" name="Picture 4">
            <a:extLst>
              <a:ext uri="{FF2B5EF4-FFF2-40B4-BE49-F238E27FC236}">
                <a16:creationId xmlns:a16="http://schemas.microsoft.com/office/drawing/2014/main" id="{EA1BD061-B68E-FFBE-42BD-0822E597FA4B}"/>
              </a:ext>
            </a:extLst>
          </p:cNvPr>
          <p:cNvPicPr>
            <a:picLocks noChangeAspect="1"/>
          </p:cNvPicPr>
          <p:nvPr/>
        </p:nvPicPr>
        <p:blipFill>
          <a:blip r:embed="rId2"/>
          <a:stretch>
            <a:fillRect/>
          </a:stretch>
        </p:blipFill>
        <p:spPr>
          <a:xfrm>
            <a:off x="5007429" y="990599"/>
            <a:ext cx="7184571" cy="5849146"/>
          </a:xfrm>
          <a:prstGeom prst="rect">
            <a:avLst/>
          </a:prstGeom>
        </p:spPr>
      </p:pic>
    </p:spTree>
    <p:extLst>
      <p:ext uri="{BB962C8B-B14F-4D97-AF65-F5344CB8AC3E}">
        <p14:creationId xmlns:p14="http://schemas.microsoft.com/office/powerpoint/2010/main" val="1005930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E92DD-C109-E36D-1CBE-090B9344A67E}"/>
              </a:ext>
            </a:extLst>
          </p:cNvPr>
          <p:cNvSpPr>
            <a:spLocks noGrp="1"/>
          </p:cNvSpPr>
          <p:nvPr>
            <p:ph type="title"/>
          </p:nvPr>
        </p:nvSpPr>
        <p:spPr>
          <a:xfrm>
            <a:off x="0" y="18255"/>
            <a:ext cx="12192000" cy="896145"/>
          </a:xfrm>
          <a:solidFill>
            <a:schemeClr val="accent4">
              <a:lumMod val="20000"/>
              <a:lumOff val="80000"/>
            </a:schemeClr>
          </a:solidFill>
        </p:spPr>
        <p:txBody>
          <a:bodyPr/>
          <a:lstStyle/>
          <a:p>
            <a:r>
              <a:rPr lang="en-US" dirty="0"/>
              <a:t>Lecture Objectives</a:t>
            </a:r>
          </a:p>
        </p:txBody>
      </p:sp>
      <p:sp>
        <p:nvSpPr>
          <p:cNvPr id="3" name="Content Placeholder 2">
            <a:extLst>
              <a:ext uri="{FF2B5EF4-FFF2-40B4-BE49-F238E27FC236}">
                <a16:creationId xmlns:a16="http://schemas.microsoft.com/office/drawing/2014/main" id="{AD0C9E4A-224C-195D-F557-564E2EE7282A}"/>
              </a:ext>
            </a:extLst>
          </p:cNvPr>
          <p:cNvSpPr>
            <a:spLocks noGrp="1"/>
          </p:cNvSpPr>
          <p:nvPr>
            <p:ph idx="1"/>
          </p:nvPr>
        </p:nvSpPr>
        <p:spPr>
          <a:xfrm>
            <a:off x="402771" y="1306286"/>
            <a:ext cx="11223171" cy="4539344"/>
          </a:xfrm>
        </p:spPr>
        <p:txBody>
          <a:bodyPr>
            <a:normAutofit/>
          </a:bodyPr>
          <a:lstStyle/>
          <a:p>
            <a:pPr marL="0" indent="0">
              <a:buNone/>
            </a:pPr>
            <a:r>
              <a:rPr lang="en-US" dirty="0"/>
              <a:t>This purpose of this lecture is to:</a:t>
            </a:r>
          </a:p>
          <a:p>
            <a:r>
              <a:rPr lang="en-US" dirty="0"/>
              <a:t>Review the conceptual framework outlining quality criteria to guide the effective implementation, evaluation and reporting of process mapping (PM) in healthcare;</a:t>
            </a:r>
          </a:p>
          <a:p>
            <a:r>
              <a:rPr lang="en-US" dirty="0"/>
              <a:t>Reviews published PM cases to identify context and quality of PM application, and the reported benefits of using PM in healthcare.</a:t>
            </a:r>
          </a:p>
          <a:p>
            <a:r>
              <a:rPr lang="en-US" dirty="0"/>
              <a:t>To connect the roll of PM (see chapter 6) to AIOps and automation in healthcare operations including workflow, processes, user experience, quality control and management.</a:t>
            </a:r>
          </a:p>
          <a:p>
            <a:r>
              <a:rPr lang="en-US" dirty="0"/>
              <a:t>Describe Lean Process Management and Six Sigma in Healthcare related to quality improvement (QI)</a:t>
            </a:r>
          </a:p>
        </p:txBody>
      </p:sp>
    </p:spTree>
    <p:extLst>
      <p:ext uri="{BB962C8B-B14F-4D97-AF65-F5344CB8AC3E}">
        <p14:creationId xmlns:p14="http://schemas.microsoft.com/office/powerpoint/2010/main" val="150889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273121-077D-D1E1-A0C9-80B38ABF43AE}"/>
              </a:ext>
            </a:extLst>
          </p:cNvPr>
          <p:cNvSpPr>
            <a:spLocks noGrp="1"/>
          </p:cNvSpPr>
          <p:nvPr>
            <p:ph idx="1"/>
          </p:nvPr>
        </p:nvSpPr>
        <p:spPr>
          <a:xfrm>
            <a:off x="544285" y="1589314"/>
            <a:ext cx="11168743" cy="4833257"/>
          </a:xfrm>
        </p:spPr>
        <p:txBody>
          <a:bodyPr>
            <a:normAutofit/>
          </a:bodyPr>
          <a:lstStyle/>
          <a:p>
            <a:pPr marL="0" indent="0" algn="l">
              <a:buNone/>
            </a:pPr>
            <a:r>
              <a:rPr lang="en-US" b="1" i="0" dirty="0">
                <a:effectLst/>
                <a:ea typeface="Cambria" panose="02040503050406030204" pitchFamily="18" charset="0"/>
              </a:rPr>
              <a:t>Transportation</a:t>
            </a:r>
            <a:endParaRPr lang="en-US" b="0" i="0" dirty="0">
              <a:effectLst/>
              <a:ea typeface="Cambria" panose="02040503050406030204" pitchFamily="18" charset="0"/>
            </a:endParaRPr>
          </a:p>
          <a:p>
            <a:pPr algn="l"/>
            <a:r>
              <a:rPr lang="en-US" b="0" i="0" dirty="0">
                <a:effectLst/>
                <a:ea typeface="Cambria" panose="02040503050406030204" pitchFamily="18" charset="0"/>
              </a:rPr>
              <a:t>The waste of transportation occurs whenever supplies, equipment, or people are moved unnecessarily. </a:t>
            </a:r>
          </a:p>
          <a:p>
            <a:pPr algn="l"/>
            <a:r>
              <a:rPr lang="en-US" b="0" i="0" dirty="0">
                <a:effectLst/>
                <a:ea typeface="Cambria" panose="02040503050406030204" pitchFamily="18" charset="0"/>
              </a:rPr>
              <a:t>For example, a piece of diagnostic equipment might be brought to a room where it is not needed, or patients may be placed in a staging area under overcrowding conditions and then moved to a different location for their exam. </a:t>
            </a:r>
          </a:p>
          <a:p>
            <a:pPr algn="l"/>
            <a:r>
              <a:rPr lang="en-US" b="0" i="0" dirty="0">
                <a:effectLst/>
                <a:ea typeface="Cambria" panose="02040503050406030204" pitchFamily="18" charset="0"/>
              </a:rPr>
              <a:t>Unnecessary transportation increases the risk of injury to patients or equipment, and it often leads to the waste of waiting. </a:t>
            </a:r>
          </a:p>
          <a:p>
            <a:pPr algn="l"/>
            <a:r>
              <a:rPr lang="en-US" b="0" i="0" dirty="0">
                <a:effectLst/>
                <a:ea typeface="Cambria" panose="02040503050406030204" pitchFamily="18" charset="0"/>
              </a:rPr>
              <a:t>By focusing on </a:t>
            </a:r>
            <a:r>
              <a:rPr lang="en-US" b="0" i="0" u="none" strike="noStrike" dirty="0">
                <a:effectLst/>
                <a:ea typeface="Cambria" panose="02040503050406030204" pitchFamily="18" charset="0"/>
                <a:hlinkClick r:id="rId2">
                  <a:extLst>
                    <a:ext uri="{A12FA001-AC4F-418D-AE19-62706E023703}">
                      <ahyp:hlinkClr xmlns:ahyp="http://schemas.microsoft.com/office/drawing/2018/hyperlinkcolor" val="tx"/>
                    </a:ext>
                  </a:extLst>
                </a:hlinkClick>
              </a:rPr>
              <a:t>value creation</a:t>
            </a:r>
            <a:r>
              <a:rPr lang="en-US" b="0" i="0" dirty="0">
                <a:effectLst/>
                <a:ea typeface="Cambria" panose="02040503050406030204" pitchFamily="18" charset="0"/>
              </a:rPr>
              <a:t>, Lean thinkers can recognize and reduce the waste of transportation.</a:t>
            </a:r>
          </a:p>
          <a:p>
            <a:endParaRPr lang="en-US" dirty="0">
              <a:ea typeface="Cambria" panose="02040503050406030204" pitchFamily="18" charset="0"/>
            </a:endParaRPr>
          </a:p>
        </p:txBody>
      </p:sp>
      <p:sp>
        <p:nvSpPr>
          <p:cNvPr id="4" name="Title 1">
            <a:extLst>
              <a:ext uri="{FF2B5EF4-FFF2-40B4-BE49-F238E27FC236}">
                <a16:creationId xmlns:a16="http://schemas.microsoft.com/office/drawing/2014/main" id="{F18CDCC9-5D92-0E5B-DB2C-9D4D05813268}"/>
              </a:ext>
            </a:extLst>
          </p:cNvPr>
          <p:cNvSpPr>
            <a:spLocks noGrp="1"/>
          </p:cNvSpPr>
          <p:nvPr>
            <p:ph type="title"/>
          </p:nvPr>
        </p:nvSpPr>
        <p:spPr>
          <a:xfrm>
            <a:off x="76200" y="18255"/>
            <a:ext cx="12115800" cy="1325563"/>
          </a:xfrm>
          <a:solidFill>
            <a:schemeClr val="accent6">
              <a:lumMod val="60000"/>
              <a:lumOff val="40000"/>
            </a:schemeClr>
          </a:solidFill>
        </p:spPr>
        <p:txBody>
          <a:bodyPr>
            <a:normAutofit/>
          </a:bodyPr>
          <a:lstStyle/>
          <a:p>
            <a:r>
              <a:rPr lang="en-US" dirty="0"/>
              <a:t>Process Mapping: Lean Process Management in Healthcare</a:t>
            </a:r>
          </a:p>
        </p:txBody>
      </p:sp>
    </p:spTree>
    <p:extLst>
      <p:ext uri="{BB962C8B-B14F-4D97-AF65-F5344CB8AC3E}">
        <p14:creationId xmlns:p14="http://schemas.microsoft.com/office/powerpoint/2010/main" val="4081892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E0C2C2-EDD2-037A-DF69-8D62A0B6CBA2}"/>
              </a:ext>
            </a:extLst>
          </p:cNvPr>
          <p:cNvSpPr>
            <a:spLocks noGrp="1"/>
          </p:cNvSpPr>
          <p:nvPr>
            <p:ph idx="1"/>
          </p:nvPr>
        </p:nvSpPr>
        <p:spPr>
          <a:xfrm>
            <a:off x="353785" y="1104332"/>
            <a:ext cx="11484429" cy="5252925"/>
          </a:xfrm>
        </p:spPr>
        <p:txBody>
          <a:bodyPr>
            <a:normAutofit fontScale="85000" lnSpcReduction="20000"/>
          </a:bodyPr>
          <a:lstStyle/>
          <a:p>
            <a:pPr marL="0" indent="0" algn="l">
              <a:buNone/>
            </a:pPr>
            <a:r>
              <a:rPr lang="en-US" sz="3300" b="1" i="0" dirty="0">
                <a:effectLst/>
              </a:rPr>
              <a:t>Motion</a:t>
            </a:r>
            <a:endParaRPr lang="en-US" sz="3300" b="0" i="0" dirty="0">
              <a:effectLst/>
            </a:endParaRPr>
          </a:p>
          <a:p>
            <a:pPr algn="l"/>
            <a:r>
              <a:rPr lang="en-US" sz="3300" b="0" i="0" dirty="0">
                <a:effectLst/>
              </a:rPr>
              <a:t>The waste of motion happens when employees in healthcare organizations perform movements that do not add value to patients. </a:t>
            </a:r>
          </a:p>
          <a:p>
            <a:pPr algn="l"/>
            <a:r>
              <a:rPr lang="en-US" sz="3300" b="0" i="0" dirty="0">
                <a:effectLst/>
              </a:rPr>
              <a:t>This is often the result of inefficiently designed workspaces or understocked supplies. If a clinician needs to leave the exam room to get a necessary supply, the waste of motion has occurred. </a:t>
            </a:r>
          </a:p>
          <a:p>
            <a:pPr algn="l"/>
            <a:r>
              <a:rPr lang="en-US" sz="3300" b="0" i="0" dirty="0">
                <a:effectLst/>
              </a:rPr>
              <a:t>If commonly used items are stacked in inconvenient locations within workspaces, either clinical or administrative ones, the process is not providing full value.</a:t>
            </a:r>
            <a:endParaRPr lang="en-US" sz="3300" dirty="0"/>
          </a:p>
          <a:p>
            <a:pPr marL="0" indent="0" algn="l">
              <a:buNone/>
            </a:pPr>
            <a:r>
              <a:rPr lang="en-US" sz="3300" b="1" i="0" dirty="0">
                <a:effectLst/>
              </a:rPr>
              <a:t>Overproduction</a:t>
            </a:r>
            <a:endParaRPr lang="en-US" sz="3300" b="0" i="0" dirty="0">
              <a:effectLst/>
            </a:endParaRPr>
          </a:p>
          <a:p>
            <a:pPr algn="l"/>
            <a:r>
              <a:rPr lang="en-US" sz="3300" b="0" i="0" dirty="0">
                <a:effectLst/>
              </a:rPr>
              <a:t>Overproduction in manufacturing happens when more of a product is created than the market will consume. </a:t>
            </a:r>
          </a:p>
          <a:p>
            <a:pPr algn="l"/>
            <a:r>
              <a:rPr lang="en-US" sz="3300" b="0" i="0" dirty="0">
                <a:effectLst/>
              </a:rPr>
              <a:t>In healthcare, overproduction involves hospital stays that last longer than necessary, duplicating tests or exams, preparing meals for patients who have already been discharged, or other redundant activities.</a:t>
            </a:r>
          </a:p>
          <a:p>
            <a:endParaRPr lang="en-US" dirty="0"/>
          </a:p>
        </p:txBody>
      </p:sp>
      <p:sp>
        <p:nvSpPr>
          <p:cNvPr id="4" name="Title 1">
            <a:extLst>
              <a:ext uri="{FF2B5EF4-FFF2-40B4-BE49-F238E27FC236}">
                <a16:creationId xmlns:a16="http://schemas.microsoft.com/office/drawing/2014/main" id="{5CDF53F4-B594-51C1-823A-FA03EB2F4A46}"/>
              </a:ext>
            </a:extLst>
          </p:cNvPr>
          <p:cNvSpPr>
            <a:spLocks noGrp="1"/>
          </p:cNvSpPr>
          <p:nvPr>
            <p:ph type="title"/>
          </p:nvPr>
        </p:nvSpPr>
        <p:spPr>
          <a:xfrm>
            <a:off x="76200" y="18256"/>
            <a:ext cx="12115800" cy="787288"/>
          </a:xfrm>
          <a:solidFill>
            <a:schemeClr val="accent6">
              <a:lumMod val="60000"/>
              <a:lumOff val="40000"/>
            </a:schemeClr>
          </a:solidFill>
        </p:spPr>
        <p:txBody>
          <a:bodyPr>
            <a:normAutofit/>
          </a:bodyPr>
          <a:lstStyle/>
          <a:p>
            <a:r>
              <a:rPr lang="en-US" sz="4000" dirty="0"/>
              <a:t>Process Mapping: Lean Process Management in Healthcare</a:t>
            </a:r>
          </a:p>
        </p:txBody>
      </p:sp>
    </p:spTree>
    <p:extLst>
      <p:ext uri="{BB962C8B-B14F-4D97-AF65-F5344CB8AC3E}">
        <p14:creationId xmlns:p14="http://schemas.microsoft.com/office/powerpoint/2010/main" val="175133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21B36D-8596-A8BA-9C72-DBF485300403}"/>
              </a:ext>
            </a:extLst>
          </p:cNvPr>
          <p:cNvSpPr>
            <a:spLocks noGrp="1"/>
          </p:cNvSpPr>
          <p:nvPr>
            <p:ph idx="1"/>
          </p:nvPr>
        </p:nvSpPr>
        <p:spPr>
          <a:xfrm>
            <a:off x="391885" y="1575252"/>
            <a:ext cx="11538858" cy="5065034"/>
          </a:xfrm>
        </p:spPr>
        <p:txBody>
          <a:bodyPr>
            <a:normAutofit fontScale="92500" lnSpcReduction="20000"/>
          </a:bodyPr>
          <a:lstStyle/>
          <a:p>
            <a:pPr marL="0" indent="0" algn="l">
              <a:buNone/>
            </a:pPr>
            <a:r>
              <a:rPr lang="en-US" b="1" i="0" dirty="0">
                <a:solidFill>
                  <a:srgbClr val="828282"/>
                </a:solidFill>
                <a:effectLst/>
              </a:rPr>
              <a:t>Over-Processing</a:t>
            </a:r>
            <a:endParaRPr lang="en-US" b="0" i="0" dirty="0">
              <a:solidFill>
                <a:srgbClr val="828282"/>
              </a:solidFill>
              <a:effectLst/>
            </a:endParaRPr>
          </a:p>
          <a:p>
            <a:pPr algn="l"/>
            <a:r>
              <a:rPr lang="en-US" b="0" i="0" dirty="0">
                <a:solidFill>
                  <a:srgbClr val="828282"/>
                </a:solidFill>
                <a:effectLst/>
              </a:rPr>
              <a:t>The Lean waste of over-processing happens in healthcare when effort is expended that does not improve the patient’s outcome.</a:t>
            </a:r>
          </a:p>
          <a:p>
            <a:pPr algn="l"/>
            <a:r>
              <a:rPr lang="en-US" b="0" i="0" dirty="0">
                <a:solidFill>
                  <a:srgbClr val="828282"/>
                </a:solidFill>
                <a:effectLst/>
              </a:rPr>
              <a:t>Unnecessary medical tests are probably the first thing that jumps to mind, but other examples include collecting the same data on multiple forms or entering data into health management systems that aren’t integrated with one another.</a:t>
            </a:r>
          </a:p>
          <a:p>
            <a:pPr marL="0" indent="0" algn="l">
              <a:buNone/>
            </a:pPr>
            <a:r>
              <a:rPr lang="en-US" b="1" i="0" dirty="0">
                <a:solidFill>
                  <a:srgbClr val="828282"/>
                </a:solidFill>
                <a:effectLst/>
              </a:rPr>
              <a:t>Human Potential</a:t>
            </a:r>
            <a:endParaRPr lang="en-US" dirty="0">
              <a:solidFill>
                <a:srgbClr val="828282"/>
              </a:solidFill>
            </a:endParaRPr>
          </a:p>
          <a:p>
            <a:r>
              <a:rPr lang="en-US" dirty="0">
                <a:solidFill>
                  <a:srgbClr val="828282"/>
                </a:solidFill>
              </a:rPr>
              <a:t>T</a:t>
            </a:r>
            <a:r>
              <a:rPr lang="en-US" b="0" i="0" dirty="0">
                <a:solidFill>
                  <a:srgbClr val="828282"/>
                </a:solidFill>
                <a:effectLst/>
              </a:rPr>
              <a:t>he waste of human potential is the most recent addition, but it is a critical one, especially in a healthcare setting. </a:t>
            </a:r>
          </a:p>
          <a:p>
            <a:r>
              <a:rPr lang="en-US" b="0" i="0" dirty="0">
                <a:solidFill>
                  <a:srgbClr val="828282"/>
                </a:solidFill>
                <a:effectLst/>
              </a:rPr>
              <a:t>It occurs when individuals are not contributing to their full capacity either because they aren’t empowered to do so, or because they are performing another task that could be done by someone with less skill or experience. </a:t>
            </a:r>
          </a:p>
          <a:p>
            <a:r>
              <a:rPr lang="en-US" b="0" i="0" dirty="0">
                <a:solidFill>
                  <a:srgbClr val="828282"/>
                </a:solidFill>
                <a:effectLst/>
              </a:rPr>
              <a:t>Lean thinkers realize that people are the most crucial resource in healthcare and that their value should be maximized.</a:t>
            </a:r>
          </a:p>
          <a:p>
            <a:endParaRPr lang="en-US" dirty="0"/>
          </a:p>
        </p:txBody>
      </p:sp>
      <p:sp>
        <p:nvSpPr>
          <p:cNvPr id="4" name="Title 1">
            <a:extLst>
              <a:ext uri="{FF2B5EF4-FFF2-40B4-BE49-F238E27FC236}">
                <a16:creationId xmlns:a16="http://schemas.microsoft.com/office/drawing/2014/main" id="{E2242F76-DF96-319C-E9B5-8901FE4CB338}"/>
              </a:ext>
            </a:extLst>
          </p:cNvPr>
          <p:cNvSpPr>
            <a:spLocks noGrp="1"/>
          </p:cNvSpPr>
          <p:nvPr>
            <p:ph type="title"/>
          </p:nvPr>
        </p:nvSpPr>
        <p:spPr>
          <a:xfrm>
            <a:off x="76200" y="18256"/>
            <a:ext cx="12115800" cy="624002"/>
          </a:xfrm>
          <a:solidFill>
            <a:schemeClr val="accent6">
              <a:lumMod val="60000"/>
              <a:lumOff val="40000"/>
            </a:schemeClr>
          </a:solidFill>
        </p:spPr>
        <p:txBody>
          <a:bodyPr>
            <a:normAutofit fontScale="90000"/>
          </a:bodyPr>
          <a:lstStyle/>
          <a:p>
            <a:r>
              <a:rPr lang="en-US" sz="4000" dirty="0"/>
              <a:t>Process Mapping: Lean Process Management in Healthcare</a:t>
            </a:r>
          </a:p>
        </p:txBody>
      </p:sp>
    </p:spTree>
    <p:extLst>
      <p:ext uri="{BB962C8B-B14F-4D97-AF65-F5344CB8AC3E}">
        <p14:creationId xmlns:p14="http://schemas.microsoft.com/office/powerpoint/2010/main" val="1746292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71AB-6FD0-2A04-CBE5-6A85C6252F6C}"/>
              </a:ext>
            </a:extLst>
          </p:cNvPr>
          <p:cNvSpPr>
            <a:spLocks noGrp="1"/>
          </p:cNvSpPr>
          <p:nvPr>
            <p:ph type="title"/>
          </p:nvPr>
        </p:nvSpPr>
        <p:spPr>
          <a:xfrm>
            <a:off x="0" y="-106137"/>
            <a:ext cx="12192000" cy="787174"/>
          </a:xfrm>
          <a:solidFill>
            <a:schemeClr val="accent2">
              <a:lumMod val="75000"/>
            </a:schemeClr>
          </a:solidFill>
        </p:spPr>
        <p:txBody>
          <a:bodyPr/>
          <a:lstStyle/>
          <a:p>
            <a:r>
              <a:rPr lang="en-US" dirty="0">
                <a:solidFill>
                  <a:srgbClr val="FFFF00"/>
                </a:solidFill>
              </a:rPr>
              <a:t>Lean Six Sigma In The Healthcare Sector</a:t>
            </a:r>
          </a:p>
        </p:txBody>
      </p:sp>
      <p:sp>
        <p:nvSpPr>
          <p:cNvPr id="3" name="Content Placeholder 2">
            <a:extLst>
              <a:ext uri="{FF2B5EF4-FFF2-40B4-BE49-F238E27FC236}">
                <a16:creationId xmlns:a16="http://schemas.microsoft.com/office/drawing/2014/main" id="{AC75DC71-CF19-C16D-7B92-B42D2194F2C6}"/>
              </a:ext>
            </a:extLst>
          </p:cNvPr>
          <p:cNvSpPr>
            <a:spLocks noGrp="1"/>
          </p:cNvSpPr>
          <p:nvPr>
            <p:ph idx="1"/>
          </p:nvPr>
        </p:nvSpPr>
        <p:spPr>
          <a:xfrm>
            <a:off x="97972" y="3429000"/>
            <a:ext cx="12094028" cy="3373098"/>
          </a:xfrm>
        </p:spPr>
        <p:txBody>
          <a:bodyPr>
            <a:normAutofit/>
          </a:bodyPr>
          <a:lstStyle/>
          <a:p>
            <a:r>
              <a:rPr lang="en-US" dirty="0"/>
              <a:t>Lean Six Sigma (LSS) is a methodology which when implemented in an organization, helps to increase the process capability and the efficiency, by reducing the defects and wastes. </a:t>
            </a:r>
          </a:p>
          <a:p>
            <a:r>
              <a:rPr lang="en-US" b="0" i="0" dirty="0">
                <a:solidFill>
                  <a:srgbClr val="212121"/>
                </a:solidFill>
                <a:effectLst/>
              </a:rPr>
              <a:t>Lean Six Sigma can go in a long way in reducing these devastating preventable deaths. </a:t>
            </a:r>
          </a:p>
          <a:p>
            <a:r>
              <a:rPr lang="en-US" b="0" i="0" dirty="0">
                <a:solidFill>
                  <a:srgbClr val="212121"/>
                </a:solidFill>
                <a:effectLst/>
              </a:rPr>
              <a:t>A healthcare practitioner who understands how to use the tools and methodology to systematically resolve problems and improve the quality of care is well-positioned to become a highly valued asset to their organization</a:t>
            </a:r>
            <a:endParaRPr lang="en-US" dirty="0"/>
          </a:p>
        </p:txBody>
      </p:sp>
      <p:pic>
        <p:nvPicPr>
          <p:cNvPr id="7170" name="Picture 2" descr="A diagram of a lean six sigma&#10;&#10;Description automatically generated">
            <a:extLst>
              <a:ext uri="{FF2B5EF4-FFF2-40B4-BE49-F238E27FC236}">
                <a16:creationId xmlns:a16="http://schemas.microsoft.com/office/drawing/2014/main" id="{0E6553BE-BE80-DF04-7A39-8C9031DE9A8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1509"/>
          <a:stretch/>
        </p:blipFill>
        <p:spPr bwMode="auto">
          <a:xfrm>
            <a:off x="97972" y="759618"/>
            <a:ext cx="11789229" cy="2157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3549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B83C6-529B-95BF-3A00-2F70D4708C61}"/>
              </a:ext>
            </a:extLst>
          </p:cNvPr>
          <p:cNvSpPr>
            <a:spLocks noGrp="1"/>
          </p:cNvSpPr>
          <p:nvPr>
            <p:ph idx="1"/>
          </p:nvPr>
        </p:nvSpPr>
        <p:spPr>
          <a:xfrm>
            <a:off x="359227" y="1303110"/>
            <a:ext cx="11190515" cy="5189763"/>
          </a:xfrm>
        </p:spPr>
        <p:txBody>
          <a:bodyPr>
            <a:noAutofit/>
          </a:bodyPr>
          <a:lstStyle/>
          <a:p>
            <a:r>
              <a:rPr lang="en-US" dirty="0"/>
              <a:t>Lean Six Sigma combines the strategies of Lean and Six sigma. </a:t>
            </a:r>
          </a:p>
          <a:p>
            <a:r>
              <a:rPr lang="en-US" dirty="0"/>
              <a:t>Lean as described above focuses on the need to reduce waste</a:t>
            </a:r>
          </a:p>
          <a:p>
            <a:r>
              <a:rPr lang="en-US" dirty="0"/>
              <a:t>Six sigma is known for process improvement.</a:t>
            </a:r>
          </a:p>
          <a:p>
            <a:r>
              <a:rPr lang="en-US" dirty="0"/>
              <a:t>Six sigma stands for standard deviation. </a:t>
            </a:r>
          </a:p>
          <a:p>
            <a:pPr lvl="1"/>
            <a:r>
              <a:rPr lang="en-US" sz="2800" dirty="0"/>
              <a:t>To improve the efficiency and quality of the process combining these philosophies will </a:t>
            </a:r>
            <a:r>
              <a:rPr lang="en-US" sz="2800" i="1" dirty="0"/>
              <a:t>eliminate waste and reduce variability</a:t>
            </a:r>
          </a:p>
          <a:p>
            <a:r>
              <a:rPr lang="en-US" b="0" i="0" dirty="0">
                <a:solidFill>
                  <a:srgbClr val="212121"/>
                </a:solidFill>
                <a:effectLst/>
              </a:rPr>
              <a:t>First lean methodology is used to eliminates the waste then through six sigma tools we can improve process variation, so these two methods go hand in hand.</a:t>
            </a:r>
          </a:p>
          <a:p>
            <a:r>
              <a:rPr lang="en-US" b="0" i="0" dirty="0">
                <a:solidFill>
                  <a:srgbClr val="212121"/>
                </a:solidFill>
                <a:effectLst/>
              </a:rPr>
              <a:t>Combination of lean and six sigma also gives good results in improving the process flow</a:t>
            </a:r>
            <a:endParaRPr lang="en-US" i="1" dirty="0"/>
          </a:p>
        </p:txBody>
      </p:sp>
      <p:sp>
        <p:nvSpPr>
          <p:cNvPr id="4" name="Title 1">
            <a:extLst>
              <a:ext uri="{FF2B5EF4-FFF2-40B4-BE49-F238E27FC236}">
                <a16:creationId xmlns:a16="http://schemas.microsoft.com/office/drawing/2014/main" id="{15B9A4C2-7777-6340-C1E3-3589CD47F363}"/>
              </a:ext>
            </a:extLst>
          </p:cNvPr>
          <p:cNvSpPr>
            <a:spLocks noGrp="1"/>
          </p:cNvSpPr>
          <p:nvPr>
            <p:ph type="title"/>
          </p:nvPr>
        </p:nvSpPr>
        <p:spPr>
          <a:xfrm>
            <a:off x="0" y="-135616"/>
            <a:ext cx="12192000" cy="810532"/>
          </a:xfrm>
          <a:solidFill>
            <a:schemeClr val="accent2">
              <a:lumMod val="75000"/>
            </a:schemeClr>
          </a:solidFill>
        </p:spPr>
        <p:txBody>
          <a:bodyPr/>
          <a:lstStyle/>
          <a:p>
            <a:r>
              <a:rPr lang="en-US" dirty="0">
                <a:solidFill>
                  <a:srgbClr val="FFFF00"/>
                </a:solidFill>
              </a:rPr>
              <a:t>Lean Six Sigma In The Healthcare Sector</a:t>
            </a:r>
          </a:p>
        </p:txBody>
      </p:sp>
    </p:spTree>
    <p:extLst>
      <p:ext uri="{BB962C8B-B14F-4D97-AF65-F5344CB8AC3E}">
        <p14:creationId xmlns:p14="http://schemas.microsoft.com/office/powerpoint/2010/main" val="88109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272FB-E2BA-4AD1-ABDF-3C89CAF7BE6B}"/>
              </a:ext>
            </a:extLst>
          </p:cNvPr>
          <p:cNvSpPr>
            <a:spLocks noGrp="1"/>
          </p:cNvSpPr>
          <p:nvPr>
            <p:ph type="title"/>
          </p:nvPr>
        </p:nvSpPr>
        <p:spPr>
          <a:xfrm>
            <a:off x="0" y="0"/>
            <a:ext cx="12192000" cy="864961"/>
          </a:xfrm>
          <a:solidFill>
            <a:schemeClr val="accent2">
              <a:lumMod val="75000"/>
            </a:schemeClr>
          </a:solidFill>
        </p:spPr>
        <p:txBody>
          <a:bodyPr/>
          <a:lstStyle/>
          <a:p>
            <a:r>
              <a:rPr lang="en-US" dirty="0">
                <a:solidFill>
                  <a:srgbClr val="FFFF00"/>
                </a:solidFill>
              </a:rPr>
              <a:t>Lean Six Sigma In The Healthcare Sector</a:t>
            </a:r>
          </a:p>
        </p:txBody>
      </p:sp>
      <p:sp>
        <p:nvSpPr>
          <p:cNvPr id="3" name="Content Placeholder 2">
            <a:extLst>
              <a:ext uri="{FF2B5EF4-FFF2-40B4-BE49-F238E27FC236}">
                <a16:creationId xmlns:a16="http://schemas.microsoft.com/office/drawing/2014/main" id="{82431920-6217-CABE-CAA3-9C15A1398C49}"/>
              </a:ext>
            </a:extLst>
          </p:cNvPr>
          <p:cNvSpPr>
            <a:spLocks noGrp="1"/>
          </p:cNvSpPr>
          <p:nvPr>
            <p:ph idx="1"/>
          </p:nvPr>
        </p:nvSpPr>
        <p:spPr>
          <a:xfrm>
            <a:off x="381000" y="1335768"/>
            <a:ext cx="5856514" cy="5195661"/>
          </a:xfrm>
        </p:spPr>
        <p:txBody>
          <a:bodyPr>
            <a:normAutofit/>
          </a:bodyPr>
          <a:lstStyle/>
          <a:p>
            <a:r>
              <a:rPr lang="en-US" b="0" i="0" dirty="0">
                <a:effectLst/>
              </a:rPr>
              <a:t>Principles of six sigma and lean have a lot of similarities, and that’s why lean and six sigma has been practiced together. </a:t>
            </a:r>
          </a:p>
          <a:p>
            <a:r>
              <a:rPr lang="en-US" b="0" i="0" dirty="0">
                <a:effectLst/>
              </a:rPr>
              <a:t>Both of them, at the end of the day deliver the same kind of value to the customer and to the businesses </a:t>
            </a:r>
            <a:endParaRPr lang="en-US" b="0" i="0" u="sng" dirty="0">
              <a:effectLst/>
            </a:endParaRPr>
          </a:p>
          <a:p>
            <a:r>
              <a:rPr lang="en-US" dirty="0"/>
              <a:t>L</a:t>
            </a:r>
            <a:r>
              <a:rPr lang="en-US" b="0" i="0" dirty="0">
                <a:effectLst/>
              </a:rPr>
              <a:t>ean and six sigma both sort of originated out of manufacturing, a lot of it from manufacturing of automotive. </a:t>
            </a:r>
          </a:p>
          <a:p>
            <a:r>
              <a:rPr lang="en-US" dirty="0"/>
              <a:t>T</a:t>
            </a:r>
            <a:r>
              <a:rPr lang="en-US" b="0" i="0" dirty="0">
                <a:effectLst/>
              </a:rPr>
              <a:t>oday it’s used in the public sector, in customer service, and in healthcare</a:t>
            </a:r>
            <a:endParaRPr lang="en-US" dirty="0"/>
          </a:p>
        </p:txBody>
      </p:sp>
      <p:sp>
        <p:nvSpPr>
          <p:cNvPr id="5" name="TextBox 4">
            <a:extLst>
              <a:ext uri="{FF2B5EF4-FFF2-40B4-BE49-F238E27FC236}">
                <a16:creationId xmlns:a16="http://schemas.microsoft.com/office/drawing/2014/main" id="{46D3A2C5-F03E-5F95-598F-49CA34D489FA}"/>
              </a:ext>
            </a:extLst>
          </p:cNvPr>
          <p:cNvSpPr txBox="1"/>
          <p:nvPr/>
        </p:nvSpPr>
        <p:spPr>
          <a:xfrm>
            <a:off x="6912428" y="1441494"/>
            <a:ext cx="4299858" cy="4401205"/>
          </a:xfrm>
          <a:prstGeom prst="rect">
            <a:avLst/>
          </a:prstGeom>
          <a:noFill/>
        </p:spPr>
        <p:txBody>
          <a:bodyPr wrap="square">
            <a:spAutoFit/>
          </a:bodyPr>
          <a:lstStyle/>
          <a:p>
            <a:pPr marL="0" indent="0">
              <a:buNone/>
            </a:pPr>
            <a:r>
              <a:rPr lang="fr-FR" sz="2800" dirty="0">
                <a:latin typeface="Arial Narrow" panose="020B0606020202030204" pitchFamily="34" charset="0"/>
              </a:rPr>
              <a:t>Five </a:t>
            </a:r>
            <a:r>
              <a:rPr lang="fr-FR" sz="2800" i="0" dirty="0">
                <a:effectLst/>
                <a:latin typeface="Arial Narrow" panose="020B0606020202030204" pitchFamily="34" charset="0"/>
              </a:rPr>
              <a:t>Lean Six Sigma Principles ar</a:t>
            </a:r>
            <a:r>
              <a:rPr lang="fr-FR" sz="2800" dirty="0">
                <a:latin typeface="Arial Narrow" panose="020B0606020202030204" pitchFamily="34" charset="0"/>
              </a:rPr>
              <a:t>e :</a:t>
            </a:r>
            <a:endParaRPr lang="fr-FR" sz="2800" i="0" dirty="0">
              <a:effectLst/>
              <a:latin typeface="Arial Narrow" panose="020B0606020202030204" pitchFamily="34" charset="0"/>
            </a:endParaRPr>
          </a:p>
          <a:p>
            <a:pPr marL="514350" indent="-514350">
              <a:buFont typeface="+mj-lt"/>
              <a:buAutoNum type="arabicPeriod"/>
            </a:pPr>
            <a:r>
              <a:rPr lang="en-US" sz="2800" b="0" i="0" dirty="0">
                <a:solidFill>
                  <a:srgbClr val="000000"/>
                </a:solidFill>
                <a:effectLst/>
                <a:latin typeface="Arial Narrow" panose="020B0606020202030204" pitchFamily="34" charset="0"/>
              </a:rPr>
              <a:t>Work for the customer</a:t>
            </a:r>
          </a:p>
          <a:p>
            <a:pPr marL="514350" indent="-514350">
              <a:buFont typeface="+mj-lt"/>
              <a:buAutoNum type="arabicPeriod"/>
            </a:pPr>
            <a:r>
              <a:rPr lang="en-US" sz="2800" b="0" i="0" dirty="0">
                <a:solidFill>
                  <a:srgbClr val="000000"/>
                </a:solidFill>
                <a:effectLst/>
                <a:latin typeface="Arial Narrow" panose="020B0606020202030204" pitchFamily="34" charset="0"/>
              </a:rPr>
              <a:t>Find your problem and focus on it</a:t>
            </a:r>
          </a:p>
          <a:p>
            <a:pPr marL="514350" indent="-514350">
              <a:buFont typeface="+mj-lt"/>
              <a:buAutoNum type="arabicPeriod"/>
            </a:pPr>
            <a:r>
              <a:rPr lang="en-US" sz="2800" b="0" i="0" dirty="0">
                <a:solidFill>
                  <a:srgbClr val="000000"/>
                </a:solidFill>
                <a:effectLst/>
                <a:latin typeface="Arial Narrow" panose="020B0606020202030204" pitchFamily="34" charset="0"/>
              </a:rPr>
              <a:t>Remove variation and bottlenecks</a:t>
            </a:r>
          </a:p>
          <a:p>
            <a:pPr marL="514350" indent="-514350">
              <a:buFont typeface="+mj-lt"/>
              <a:buAutoNum type="arabicPeriod"/>
            </a:pPr>
            <a:r>
              <a:rPr lang="en-US" sz="2800" b="0" i="0" dirty="0">
                <a:solidFill>
                  <a:srgbClr val="000000"/>
                </a:solidFill>
                <a:effectLst/>
                <a:latin typeface="Arial Narrow" panose="020B0606020202030204" pitchFamily="34" charset="0"/>
              </a:rPr>
              <a:t>Communicate clearly and train team members</a:t>
            </a:r>
          </a:p>
          <a:p>
            <a:pPr marL="514350" indent="-514350">
              <a:buFont typeface="+mj-lt"/>
              <a:buAutoNum type="arabicPeriod"/>
            </a:pPr>
            <a:r>
              <a:rPr lang="en-US" sz="2800" b="0" i="0" dirty="0">
                <a:solidFill>
                  <a:srgbClr val="000000"/>
                </a:solidFill>
                <a:effectLst/>
                <a:latin typeface="Arial Narrow" panose="020B0606020202030204" pitchFamily="34" charset="0"/>
              </a:rPr>
              <a:t>Be flexible and responsive</a:t>
            </a:r>
          </a:p>
        </p:txBody>
      </p:sp>
    </p:spTree>
    <p:extLst>
      <p:ext uri="{BB962C8B-B14F-4D97-AF65-F5344CB8AC3E}">
        <p14:creationId xmlns:p14="http://schemas.microsoft.com/office/powerpoint/2010/main" val="3279778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 calcmode="lin" valueType="num">
                                      <p:cBhvr additive="base">
                                        <p:cTn id="3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anim calcmode="lin" valueType="num">
                                      <p:cBhvr additive="base">
                                        <p:cTn id="3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xEl>
                                              <p:pRg st="3" end="3"/>
                                            </p:txEl>
                                          </p:spTgt>
                                        </p:tgtEl>
                                        <p:attrNameLst>
                                          <p:attrName>style.visibility</p:attrName>
                                        </p:attrNameLst>
                                      </p:cBhvr>
                                      <p:to>
                                        <p:strVal val="visible"/>
                                      </p:to>
                                    </p:set>
                                    <p:anim calcmode="lin" valueType="num">
                                      <p:cBhvr additive="base">
                                        <p:cTn id="4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xEl>
                                              <p:pRg st="4" end="4"/>
                                            </p:txEl>
                                          </p:spTgt>
                                        </p:tgtEl>
                                        <p:attrNameLst>
                                          <p:attrName>style.visibility</p:attrName>
                                        </p:attrNameLst>
                                      </p:cBhvr>
                                      <p:to>
                                        <p:strVal val="visible"/>
                                      </p:to>
                                    </p:set>
                                    <p:anim calcmode="lin" valueType="num">
                                      <p:cBhvr additive="base">
                                        <p:cTn id="4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
                                            <p:txEl>
                                              <p:pRg st="5" end="5"/>
                                            </p:txEl>
                                          </p:spTgt>
                                        </p:tgtEl>
                                        <p:attrNameLst>
                                          <p:attrName>style.visibility</p:attrName>
                                        </p:attrNameLst>
                                      </p:cBhvr>
                                      <p:to>
                                        <p:strVal val="visible"/>
                                      </p:to>
                                    </p:set>
                                    <p:anim calcmode="lin" valueType="num">
                                      <p:cBhvr additive="base">
                                        <p:cTn id="5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1B1402-E8C7-5030-8D00-A4794DC653F9}"/>
              </a:ext>
            </a:extLst>
          </p:cNvPr>
          <p:cNvSpPr>
            <a:spLocks noGrp="1"/>
          </p:cNvSpPr>
          <p:nvPr>
            <p:ph idx="1"/>
          </p:nvPr>
        </p:nvSpPr>
        <p:spPr>
          <a:xfrm>
            <a:off x="544285" y="1194253"/>
            <a:ext cx="11103429" cy="4667250"/>
          </a:xfrm>
        </p:spPr>
        <p:txBody>
          <a:bodyPr>
            <a:normAutofit/>
          </a:bodyPr>
          <a:lstStyle/>
          <a:p>
            <a:pPr marL="0" indent="0" algn="l" fontAlgn="base">
              <a:buNone/>
            </a:pPr>
            <a:r>
              <a:rPr lang="en-US" dirty="0"/>
              <a:t>1. </a:t>
            </a:r>
            <a:r>
              <a:rPr lang="en-US" b="1" i="0" dirty="0">
                <a:solidFill>
                  <a:srgbClr val="000000"/>
                </a:solidFill>
                <a:effectLst/>
                <a:latin typeface="Arial Narrow" panose="020B0606020202030204" pitchFamily="34" charset="0"/>
              </a:rPr>
              <a:t>Work for the customer</a:t>
            </a:r>
          </a:p>
          <a:p>
            <a:pPr algn="l" fontAlgn="base"/>
            <a:r>
              <a:rPr lang="en-US" b="0" i="0" dirty="0">
                <a:solidFill>
                  <a:srgbClr val="000000"/>
                </a:solidFill>
                <a:effectLst/>
                <a:latin typeface="Arial Narrow" panose="020B0606020202030204" pitchFamily="34" charset="0"/>
              </a:rPr>
              <a:t>The primary goal of any change you want to implement should be to deliver maximum benefit to the customer. </a:t>
            </a:r>
          </a:p>
          <a:p>
            <a:pPr algn="l" fontAlgn="base"/>
            <a:r>
              <a:rPr lang="en-US" b="0" i="0" dirty="0">
                <a:solidFill>
                  <a:srgbClr val="000000"/>
                </a:solidFill>
                <a:effectLst/>
                <a:latin typeface="Arial Narrow" panose="020B0606020202030204" pitchFamily="34" charset="0"/>
              </a:rPr>
              <a:t>Establish a clear standard of quality early on that’s defined by what the customer or market demands.</a:t>
            </a:r>
          </a:p>
          <a:p>
            <a:pPr marL="0" indent="0" fontAlgn="base">
              <a:buNone/>
            </a:pPr>
            <a:r>
              <a:rPr lang="en-US" dirty="0">
                <a:solidFill>
                  <a:srgbClr val="000000"/>
                </a:solidFill>
                <a:latin typeface="Arial Narrow" panose="020B0606020202030204" pitchFamily="34" charset="0"/>
              </a:rPr>
              <a:t>2</a:t>
            </a:r>
            <a:r>
              <a:rPr lang="en-US" b="1" dirty="0">
                <a:solidFill>
                  <a:srgbClr val="000000"/>
                </a:solidFill>
                <a:latin typeface="Arial Narrow" panose="020B0606020202030204" pitchFamily="34" charset="0"/>
              </a:rPr>
              <a:t>. </a:t>
            </a:r>
            <a:r>
              <a:rPr lang="en-US" b="1" i="0" dirty="0">
                <a:solidFill>
                  <a:srgbClr val="000000"/>
                </a:solidFill>
                <a:effectLst/>
                <a:latin typeface="Arial Narrow" panose="020B0606020202030204" pitchFamily="34" charset="0"/>
              </a:rPr>
              <a:t>Find your problem and focus on it</a:t>
            </a:r>
          </a:p>
          <a:p>
            <a:pPr fontAlgn="base"/>
            <a:r>
              <a:rPr lang="en-US" dirty="0">
                <a:solidFill>
                  <a:srgbClr val="000000"/>
                </a:solidFill>
                <a:latin typeface="Arial Narrow" panose="020B0606020202030204" pitchFamily="34" charset="0"/>
              </a:rPr>
              <a:t>During the re-tooling processes, it’s easy to get caught up in a whirlwind of desired changes and lose focus on the initial problem.</a:t>
            </a:r>
          </a:p>
          <a:p>
            <a:pPr fontAlgn="base"/>
            <a:r>
              <a:rPr lang="en-US" dirty="0">
                <a:solidFill>
                  <a:srgbClr val="000000"/>
                </a:solidFill>
                <a:latin typeface="Arial Narrow" panose="020B0606020202030204" pitchFamily="34" charset="0"/>
              </a:rPr>
              <a:t>Gather data that shows you where your specific problem area lies and concentrate on refining only that area of the business or service</a:t>
            </a:r>
            <a:endParaRPr lang="en-US" b="0" i="0" dirty="0">
              <a:solidFill>
                <a:srgbClr val="000000"/>
              </a:solidFill>
              <a:effectLst/>
              <a:latin typeface="Arial Narrow" panose="020B0606020202030204" pitchFamily="34" charset="0"/>
            </a:endParaRPr>
          </a:p>
          <a:p>
            <a:pPr marL="0" indent="0">
              <a:buNone/>
            </a:pPr>
            <a:endParaRPr lang="en-US" dirty="0"/>
          </a:p>
        </p:txBody>
      </p:sp>
      <p:sp>
        <p:nvSpPr>
          <p:cNvPr id="4" name="Title 1">
            <a:extLst>
              <a:ext uri="{FF2B5EF4-FFF2-40B4-BE49-F238E27FC236}">
                <a16:creationId xmlns:a16="http://schemas.microsoft.com/office/drawing/2014/main" id="{86C77616-B4B8-477F-4A28-C03C76E28591}"/>
              </a:ext>
            </a:extLst>
          </p:cNvPr>
          <p:cNvSpPr>
            <a:spLocks noGrp="1"/>
          </p:cNvSpPr>
          <p:nvPr>
            <p:ph type="title"/>
          </p:nvPr>
        </p:nvSpPr>
        <p:spPr>
          <a:xfrm>
            <a:off x="0" y="0"/>
            <a:ext cx="12192000" cy="647246"/>
          </a:xfrm>
          <a:solidFill>
            <a:schemeClr val="accent2">
              <a:lumMod val="75000"/>
            </a:schemeClr>
          </a:solidFill>
        </p:spPr>
        <p:txBody>
          <a:bodyPr>
            <a:normAutofit fontScale="90000"/>
          </a:bodyPr>
          <a:lstStyle/>
          <a:p>
            <a:r>
              <a:rPr lang="en-US" dirty="0">
                <a:solidFill>
                  <a:srgbClr val="FFFF00"/>
                </a:solidFill>
              </a:rPr>
              <a:t>Lean Six Sigma In The Healthcare Sector</a:t>
            </a:r>
          </a:p>
        </p:txBody>
      </p:sp>
    </p:spTree>
    <p:extLst>
      <p:ext uri="{BB962C8B-B14F-4D97-AF65-F5344CB8AC3E}">
        <p14:creationId xmlns:p14="http://schemas.microsoft.com/office/powerpoint/2010/main" val="5346376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10B666-1D1E-5D09-95BE-BBDE2748B9EF}"/>
              </a:ext>
            </a:extLst>
          </p:cNvPr>
          <p:cNvSpPr>
            <a:spLocks noGrp="1"/>
          </p:cNvSpPr>
          <p:nvPr>
            <p:ph idx="1"/>
          </p:nvPr>
        </p:nvSpPr>
        <p:spPr>
          <a:xfrm>
            <a:off x="239486" y="925069"/>
            <a:ext cx="5116285" cy="5355988"/>
          </a:xfrm>
        </p:spPr>
        <p:txBody>
          <a:bodyPr>
            <a:normAutofit lnSpcReduction="10000"/>
          </a:bodyPr>
          <a:lstStyle/>
          <a:p>
            <a:pPr marL="0" indent="0">
              <a:buNone/>
            </a:pPr>
            <a:r>
              <a:rPr lang="en-US" b="1" i="0" dirty="0">
                <a:solidFill>
                  <a:srgbClr val="000000"/>
                </a:solidFill>
                <a:effectLst/>
                <a:latin typeface="Arial Narrow" panose="020B0606020202030204" pitchFamily="34" charset="0"/>
              </a:rPr>
              <a:t>3. Remove variation and bottlenecks</a:t>
            </a:r>
          </a:p>
          <a:p>
            <a:r>
              <a:rPr lang="en-US" b="0" i="0" dirty="0">
                <a:solidFill>
                  <a:srgbClr val="000000"/>
                </a:solidFill>
                <a:effectLst/>
                <a:latin typeface="Arial Narrow" panose="020B0606020202030204" pitchFamily="34" charset="0"/>
              </a:rPr>
              <a:t>Once you’ve identified the problem, it’s time to look for ways to decrease opportunities for defects. </a:t>
            </a:r>
          </a:p>
          <a:p>
            <a:r>
              <a:rPr lang="en-US" b="0" i="0" dirty="0">
                <a:solidFill>
                  <a:srgbClr val="000000"/>
                </a:solidFill>
                <a:effectLst/>
                <a:latin typeface="Arial Narrow" panose="020B0606020202030204" pitchFamily="34" charset="0"/>
              </a:rPr>
              <a:t>These openings often come in the form of long, intricate processes that leave significant room for mistakes and waste. </a:t>
            </a:r>
          </a:p>
          <a:p>
            <a:r>
              <a:rPr lang="en-US" b="0" i="0" dirty="0">
                <a:solidFill>
                  <a:srgbClr val="000000"/>
                </a:solidFill>
                <a:effectLst/>
                <a:latin typeface="Arial Narrow" panose="020B0606020202030204" pitchFamily="34" charset="0"/>
              </a:rPr>
              <a:t>Streamlining or removing these functions is an excellent way to achieve quality control and efficiency.</a:t>
            </a:r>
          </a:p>
          <a:p>
            <a:pPr marL="0" indent="0">
              <a:buNone/>
            </a:pPr>
            <a:endParaRPr lang="en-US" dirty="0"/>
          </a:p>
        </p:txBody>
      </p:sp>
      <p:sp>
        <p:nvSpPr>
          <p:cNvPr id="4" name="Title 1">
            <a:extLst>
              <a:ext uri="{FF2B5EF4-FFF2-40B4-BE49-F238E27FC236}">
                <a16:creationId xmlns:a16="http://schemas.microsoft.com/office/drawing/2014/main" id="{67679851-1BEF-D21F-8D4F-F128E14137A3}"/>
              </a:ext>
            </a:extLst>
          </p:cNvPr>
          <p:cNvSpPr>
            <a:spLocks noGrp="1"/>
          </p:cNvSpPr>
          <p:nvPr>
            <p:ph type="title"/>
          </p:nvPr>
        </p:nvSpPr>
        <p:spPr>
          <a:xfrm>
            <a:off x="0" y="22905"/>
            <a:ext cx="12192000" cy="658132"/>
          </a:xfrm>
          <a:solidFill>
            <a:schemeClr val="accent2">
              <a:lumMod val="75000"/>
            </a:schemeClr>
          </a:solidFill>
        </p:spPr>
        <p:txBody>
          <a:bodyPr>
            <a:normAutofit fontScale="90000"/>
          </a:bodyPr>
          <a:lstStyle/>
          <a:p>
            <a:r>
              <a:rPr lang="en-US" dirty="0">
                <a:solidFill>
                  <a:srgbClr val="FFFF00"/>
                </a:solidFill>
              </a:rPr>
              <a:t>Lean Six Sigma In The Healthcare Sector</a:t>
            </a:r>
          </a:p>
        </p:txBody>
      </p:sp>
      <p:sp>
        <p:nvSpPr>
          <p:cNvPr id="6" name="TextBox 5">
            <a:extLst>
              <a:ext uri="{FF2B5EF4-FFF2-40B4-BE49-F238E27FC236}">
                <a16:creationId xmlns:a16="http://schemas.microsoft.com/office/drawing/2014/main" id="{97743392-B926-7535-1199-210F4354A97B}"/>
              </a:ext>
            </a:extLst>
          </p:cNvPr>
          <p:cNvSpPr txBox="1"/>
          <p:nvPr/>
        </p:nvSpPr>
        <p:spPr>
          <a:xfrm>
            <a:off x="5464629" y="925069"/>
            <a:ext cx="6596742" cy="5262979"/>
          </a:xfrm>
          <a:prstGeom prst="rect">
            <a:avLst/>
          </a:prstGeom>
          <a:noFill/>
        </p:spPr>
        <p:txBody>
          <a:bodyPr wrap="square">
            <a:spAutoFit/>
          </a:bodyPr>
          <a:lstStyle/>
          <a:p>
            <a:pPr marL="0" indent="0">
              <a:buNone/>
            </a:pPr>
            <a:r>
              <a:rPr lang="en-US" sz="2800" b="1" dirty="0">
                <a:latin typeface="Arial Narrow" panose="020B0606020202030204" pitchFamily="34" charset="0"/>
              </a:rPr>
              <a:t>4. </a:t>
            </a:r>
            <a:r>
              <a:rPr lang="en-US" sz="2800" b="1" i="0" dirty="0">
                <a:solidFill>
                  <a:srgbClr val="000000"/>
                </a:solidFill>
                <a:effectLst/>
                <a:latin typeface="Arial Narrow" panose="020B0606020202030204" pitchFamily="34" charset="0"/>
              </a:rPr>
              <a:t>Communicate clearly and train team members</a:t>
            </a:r>
          </a:p>
          <a:p>
            <a:pPr marL="457200" indent="-457200">
              <a:buFont typeface="Arial" panose="020B0604020202020204" pitchFamily="34" charset="0"/>
              <a:buChar char="•"/>
            </a:pPr>
            <a:r>
              <a:rPr lang="en-US" sz="2800" dirty="0">
                <a:latin typeface="Arial Narrow" panose="020B0606020202030204" pitchFamily="34" charset="0"/>
              </a:rPr>
              <a:t>Lean Six Sigma fundamentals require that all team members are versed know the goals of the project and are informed of its progress. </a:t>
            </a:r>
          </a:p>
          <a:p>
            <a:pPr marL="457200" indent="-457200">
              <a:buFont typeface="Arial" panose="020B0604020202020204" pitchFamily="34" charset="0"/>
              <a:buChar char="•"/>
            </a:pPr>
            <a:r>
              <a:rPr lang="en-US" sz="2800" dirty="0">
                <a:latin typeface="Arial Narrow" panose="020B0606020202030204" pitchFamily="34" charset="0"/>
              </a:rPr>
              <a:t>Six Sigma methodology can cause tremendous change and requires specialized focus on the part of management. </a:t>
            </a:r>
          </a:p>
          <a:p>
            <a:pPr marL="457200" indent="-457200">
              <a:buFont typeface="Arial" panose="020B0604020202020204" pitchFamily="34" charset="0"/>
              <a:buChar char="•"/>
            </a:pPr>
            <a:r>
              <a:rPr lang="en-US" sz="2800" dirty="0">
                <a:latin typeface="Arial Narrow" panose="020B0606020202030204" pitchFamily="34" charset="0"/>
              </a:rPr>
              <a:t>Advanced certifications in Six Sigma are critically important for reducing the risk of project failure and ensuring that the entire process run smoothly.</a:t>
            </a:r>
          </a:p>
        </p:txBody>
      </p:sp>
    </p:spTree>
    <p:extLst>
      <p:ext uri="{BB962C8B-B14F-4D97-AF65-F5344CB8AC3E}">
        <p14:creationId xmlns:p14="http://schemas.microsoft.com/office/powerpoint/2010/main" val="1049925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 calcmode="lin" valueType="num">
                                      <p:cBhvr additive="base">
                                        <p:cTn id="37"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nodeType="click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 calcmode="lin" valueType="num">
                                      <p:cBhvr additive="base">
                                        <p:cTn id="43"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nodeType="clickEffect">
                                  <p:stCondLst>
                                    <p:cond delay="0"/>
                                  </p:stCondLst>
                                  <p:childTnLst>
                                    <p:set>
                                      <p:cBhvr>
                                        <p:cTn id="48" dur="1" fill="hold">
                                          <p:stCondLst>
                                            <p:cond delay="0"/>
                                          </p:stCondLst>
                                        </p:cTn>
                                        <p:tgtEl>
                                          <p:spTgt spid="6">
                                            <p:txEl>
                                              <p:pRg st="3" end="3"/>
                                            </p:txEl>
                                          </p:spTgt>
                                        </p:tgtEl>
                                        <p:attrNameLst>
                                          <p:attrName>style.visibility</p:attrName>
                                        </p:attrNameLst>
                                      </p:cBhvr>
                                      <p:to>
                                        <p:strVal val="visible"/>
                                      </p:to>
                                    </p:set>
                                    <p:anim calcmode="lin" valueType="num">
                                      <p:cBhvr additive="base">
                                        <p:cTn id="49"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0A8B75-2E74-E53A-5782-B8F7F20DD1F4}"/>
              </a:ext>
            </a:extLst>
          </p:cNvPr>
          <p:cNvSpPr>
            <a:spLocks noGrp="1"/>
          </p:cNvSpPr>
          <p:nvPr>
            <p:ph idx="1"/>
          </p:nvPr>
        </p:nvSpPr>
        <p:spPr>
          <a:xfrm>
            <a:off x="304800" y="1096282"/>
            <a:ext cx="11723914" cy="3018518"/>
          </a:xfrm>
        </p:spPr>
        <p:txBody>
          <a:bodyPr/>
          <a:lstStyle/>
          <a:p>
            <a:pPr marL="0" indent="0">
              <a:buNone/>
            </a:pPr>
            <a:r>
              <a:rPr lang="en-US" b="1" i="0" dirty="0">
                <a:solidFill>
                  <a:srgbClr val="000000"/>
                </a:solidFill>
                <a:effectLst/>
                <a:latin typeface="Arial Narrow" panose="020B0606020202030204" pitchFamily="34" charset="0"/>
              </a:rPr>
              <a:t>5. Be flexible and responsive</a:t>
            </a:r>
          </a:p>
          <a:p>
            <a:r>
              <a:rPr lang="en-US" b="0" i="0" dirty="0">
                <a:solidFill>
                  <a:srgbClr val="000000"/>
                </a:solidFill>
                <a:effectLst/>
                <a:latin typeface="Arial Narrow" panose="020B0606020202030204" pitchFamily="34" charset="0"/>
              </a:rPr>
              <a:t>Change and Lean Six Sigma go hand-in-hand. </a:t>
            </a:r>
          </a:p>
          <a:p>
            <a:r>
              <a:rPr lang="en-US" b="0" i="0" dirty="0">
                <a:solidFill>
                  <a:srgbClr val="000000"/>
                </a:solidFill>
                <a:effectLst/>
                <a:latin typeface="Arial Narrow" panose="020B0606020202030204" pitchFamily="34" charset="0"/>
              </a:rPr>
              <a:t>A process or function that is identified as faulty or inefficient, must be refined or removed. </a:t>
            </a:r>
          </a:p>
          <a:p>
            <a:r>
              <a:rPr lang="en-US" b="0" i="0" dirty="0">
                <a:solidFill>
                  <a:srgbClr val="000000"/>
                </a:solidFill>
                <a:effectLst/>
                <a:latin typeface="Arial Narrow" panose="020B0606020202030204" pitchFamily="34" charset="0"/>
              </a:rPr>
              <a:t>Clinging to a failing approach is not an option</a:t>
            </a:r>
          </a:p>
          <a:p>
            <a:r>
              <a:rPr lang="en-US" b="0" i="0" dirty="0">
                <a:solidFill>
                  <a:srgbClr val="000000"/>
                </a:solidFill>
                <a:effectLst/>
                <a:latin typeface="Arial Narrow" panose="020B0606020202030204" pitchFamily="34" charset="0"/>
              </a:rPr>
              <a:t>Change and change management can be challenging and painful</a:t>
            </a:r>
            <a:endParaRPr lang="en-US" dirty="0"/>
          </a:p>
        </p:txBody>
      </p:sp>
      <p:sp>
        <p:nvSpPr>
          <p:cNvPr id="4" name="Title 1">
            <a:extLst>
              <a:ext uri="{FF2B5EF4-FFF2-40B4-BE49-F238E27FC236}">
                <a16:creationId xmlns:a16="http://schemas.microsoft.com/office/drawing/2014/main" id="{9DA09ADC-DAF4-3130-8147-05A9722A41D4}"/>
              </a:ext>
            </a:extLst>
          </p:cNvPr>
          <p:cNvSpPr>
            <a:spLocks noGrp="1"/>
          </p:cNvSpPr>
          <p:nvPr>
            <p:ph type="title"/>
          </p:nvPr>
        </p:nvSpPr>
        <p:spPr>
          <a:xfrm>
            <a:off x="0" y="0"/>
            <a:ext cx="12192000" cy="766989"/>
          </a:xfrm>
          <a:solidFill>
            <a:schemeClr val="accent2">
              <a:lumMod val="75000"/>
            </a:schemeClr>
          </a:solidFill>
        </p:spPr>
        <p:txBody>
          <a:bodyPr/>
          <a:lstStyle/>
          <a:p>
            <a:r>
              <a:rPr lang="en-US" dirty="0">
                <a:solidFill>
                  <a:srgbClr val="FFFF00"/>
                </a:solidFill>
              </a:rPr>
              <a:t>Lean Six Sigma In The Healthcare Sector</a:t>
            </a:r>
          </a:p>
        </p:txBody>
      </p:sp>
    </p:spTree>
    <p:extLst>
      <p:ext uri="{BB962C8B-B14F-4D97-AF65-F5344CB8AC3E}">
        <p14:creationId xmlns:p14="http://schemas.microsoft.com/office/powerpoint/2010/main" val="1850372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46F64-5C5A-446C-5B87-C0082F49F12D}"/>
              </a:ext>
            </a:extLst>
          </p:cNvPr>
          <p:cNvSpPr>
            <a:spLocks noGrp="1"/>
          </p:cNvSpPr>
          <p:nvPr>
            <p:ph type="title"/>
          </p:nvPr>
        </p:nvSpPr>
        <p:spPr>
          <a:xfrm>
            <a:off x="0" y="0"/>
            <a:ext cx="12192000" cy="864961"/>
          </a:xfrm>
          <a:solidFill>
            <a:schemeClr val="accent4">
              <a:lumMod val="20000"/>
              <a:lumOff val="80000"/>
            </a:schemeClr>
          </a:solidFill>
        </p:spPr>
        <p:txBody>
          <a:bodyPr/>
          <a:lstStyle/>
          <a:p>
            <a:r>
              <a:rPr lang="en-US" dirty="0"/>
              <a:t>Applying QI Methodology to Healthcare Processes</a:t>
            </a:r>
          </a:p>
        </p:txBody>
      </p:sp>
      <p:sp>
        <p:nvSpPr>
          <p:cNvPr id="3" name="Content Placeholder 2">
            <a:extLst>
              <a:ext uri="{FF2B5EF4-FFF2-40B4-BE49-F238E27FC236}">
                <a16:creationId xmlns:a16="http://schemas.microsoft.com/office/drawing/2014/main" id="{EFD43930-BE80-D8A7-1419-59596CBFD4BC}"/>
              </a:ext>
            </a:extLst>
          </p:cNvPr>
          <p:cNvSpPr>
            <a:spLocks noGrp="1"/>
          </p:cNvSpPr>
          <p:nvPr>
            <p:ph idx="1"/>
          </p:nvPr>
        </p:nvSpPr>
        <p:spPr>
          <a:xfrm>
            <a:off x="403860" y="1266145"/>
            <a:ext cx="11418026" cy="5210855"/>
          </a:xfrm>
        </p:spPr>
        <p:txBody>
          <a:bodyPr>
            <a:normAutofit/>
          </a:bodyPr>
          <a:lstStyle/>
          <a:p>
            <a:r>
              <a:rPr lang="en-US" sz="2600" dirty="0"/>
              <a:t>Applying QI methodology is challenging as healthcare processes are highly variable, distributed and multidisciplinary, involving stakeholders with differing interests and motivations </a:t>
            </a:r>
          </a:p>
          <a:p>
            <a:r>
              <a:rPr lang="en-US" sz="2600" dirty="0"/>
              <a:t>Research shows that the success of QI interventions is heavily influenced by their context of implementation. </a:t>
            </a:r>
          </a:p>
          <a:p>
            <a:r>
              <a:rPr lang="en-US" sz="2600" dirty="0"/>
              <a:t>Developing interventions that are adapted to the local context and setting is an essential component of successful QI along with engagement of stakeholder</a:t>
            </a:r>
          </a:p>
          <a:p>
            <a:r>
              <a:rPr lang="en-US" sz="2600" dirty="0"/>
              <a:t>All the above is necessary for intelligent system design, there are many concepts that need to be considered prior to deployment. </a:t>
            </a:r>
          </a:p>
          <a:p>
            <a:pPr lvl="1"/>
            <a:r>
              <a:rPr lang="en-US" sz="2600" dirty="0"/>
              <a:t>One of the main concepts to deploying AIOps platforms is to understand the goals of automation, workflows, process handling, machine learning, and how artificial intelligence concepts all tie together. </a:t>
            </a:r>
          </a:p>
        </p:txBody>
      </p:sp>
    </p:spTree>
    <p:extLst>
      <p:ext uri="{BB962C8B-B14F-4D97-AF65-F5344CB8AC3E}">
        <p14:creationId xmlns:p14="http://schemas.microsoft.com/office/powerpoint/2010/main" val="176156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552C5-9795-6E3A-9549-D27B4C81C226}"/>
              </a:ext>
            </a:extLst>
          </p:cNvPr>
          <p:cNvSpPr>
            <a:spLocks noGrp="1"/>
          </p:cNvSpPr>
          <p:nvPr>
            <p:ph type="title"/>
          </p:nvPr>
        </p:nvSpPr>
        <p:spPr>
          <a:xfrm>
            <a:off x="0" y="0"/>
            <a:ext cx="12192000" cy="864961"/>
          </a:xfrm>
          <a:solidFill>
            <a:schemeClr val="accent4">
              <a:lumMod val="20000"/>
              <a:lumOff val="80000"/>
            </a:schemeClr>
          </a:solidFill>
        </p:spPr>
        <p:txBody>
          <a:bodyPr/>
          <a:lstStyle/>
          <a:p>
            <a:r>
              <a:rPr lang="en-US" dirty="0"/>
              <a:t>Defining Process Mapping </a:t>
            </a:r>
          </a:p>
        </p:txBody>
      </p:sp>
      <p:sp>
        <p:nvSpPr>
          <p:cNvPr id="3" name="Content Placeholder 2">
            <a:extLst>
              <a:ext uri="{FF2B5EF4-FFF2-40B4-BE49-F238E27FC236}">
                <a16:creationId xmlns:a16="http://schemas.microsoft.com/office/drawing/2014/main" id="{0DDB28A4-5CB8-ABA0-1B0E-4689A14BC0E0}"/>
              </a:ext>
            </a:extLst>
          </p:cNvPr>
          <p:cNvSpPr>
            <a:spLocks noGrp="1"/>
          </p:cNvSpPr>
          <p:nvPr>
            <p:ph idx="1"/>
          </p:nvPr>
        </p:nvSpPr>
        <p:spPr>
          <a:xfrm>
            <a:off x="76200" y="954767"/>
            <a:ext cx="5769430" cy="5750833"/>
          </a:xfrm>
        </p:spPr>
        <p:txBody>
          <a:bodyPr>
            <a:normAutofit lnSpcReduction="10000"/>
          </a:bodyPr>
          <a:lstStyle/>
          <a:p>
            <a:r>
              <a:rPr lang="en-US" b="0" i="0" dirty="0">
                <a:solidFill>
                  <a:srgbClr val="333333"/>
                </a:solidFill>
                <a:effectLst/>
              </a:rPr>
              <a:t>PM has the potential to support QI projects in healthcare by engaging stakeholders to create a shared understanding of the systems they are trying to change </a:t>
            </a:r>
          </a:p>
          <a:p>
            <a:r>
              <a:rPr lang="en-US" dirty="0">
                <a:solidFill>
                  <a:srgbClr val="333333"/>
                </a:solidFill>
              </a:rPr>
              <a:t>T</a:t>
            </a:r>
            <a:r>
              <a:rPr lang="en-US" b="0" i="0" dirty="0">
                <a:solidFill>
                  <a:srgbClr val="333333"/>
                </a:solidFill>
                <a:effectLst/>
              </a:rPr>
              <a:t>here is little research on the use of PM in healthcare and whether it is achieving its full potential. </a:t>
            </a:r>
          </a:p>
          <a:p>
            <a:r>
              <a:rPr lang="en-US" b="0" i="0" dirty="0">
                <a:solidFill>
                  <a:srgbClr val="333333"/>
                </a:solidFill>
                <a:effectLst/>
              </a:rPr>
              <a:t>The term ‘process mapping’ is used to describe several approaches and techniques. </a:t>
            </a:r>
          </a:p>
          <a:p>
            <a:r>
              <a:rPr lang="en-US" dirty="0">
                <a:solidFill>
                  <a:srgbClr val="333333"/>
                </a:solidFill>
              </a:rPr>
              <a:t>In this lecture </a:t>
            </a:r>
            <a:r>
              <a:rPr lang="en-US" b="0" i="0" dirty="0">
                <a:solidFill>
                  <a:srgbClr val="333333"/>
                </a:solidFill>
                <a:effectLst/>
              </a:rPr>
              <a:t>we refer to the “entire approach that leads to a holistic understanding of the process under review”.</a:t>
            </a:r>
            <a:endParaRPr lang="en-US" dirty="0"/>
          </a:p>
        </p:txBody>
      </p:sp>
      <p:pic>
        <p:nvPicPr>
          <p:cNvPr id="4" name="Picture 3" descr="A diagram of a process flow&#10;&#10;Description automatically generated">
            <a:extLst>
              <a:ext uri="{FF2B5EF4-FFF2-40B4-BE49-F238E27FC236}">
                <a16:creationId xmlns:a16="http://schemas.microsoft.com/office/drawing/2014/main" id="{E83C6AB6-B457-BAAE-8544-DA3350097D70}"/>
              </a:ext>
            </a:extLst>
          </p:cNvPr>
          <p:cNvPicPr>
            <a:picLocks noChangeAspect="1"/>
          </p:cNvPicPr>
          <p:nvPr/>
        </p:nvPicPr>
        <p:blipFill>
          <a:blip r:embed="rId2"/>
          <a:stretch>
            <a:fillRect/>
          </a:stretch>
        </p:blipFill>
        <p:spPr>
          <a:xfrm>
            <a:off x="5739647" y="954766"/>
            <a:ext cx="6093124" cy="5750833"/>
          </a:xfrm>
          <a:prstGeom prst="rect">
            <a:avLst/>
          </a:prstGeom>
        </p:spPr>
      </p:pic>
    </p:spTree>
    <p:extLst>
      <p:ext uri="{BB962C8B-B14F-4D97-AF65-F5344CB8AC3E}">
        <p14:creationId xmlns:p14="http://schemas.microsoft.com/office/powerpoint/2010/main" val="45209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C15C3-A295-B342-3E48-80789495CD0E}"/>
              </a:ext>
            </a:extLst>
          </p:cNvPr>
          <p:cNvSpPr>
            <a:spLocks noGrp="1"/>
          </p:cNvSpPr>
          <p:nvPr>
            <p:ph type="title"/>
          </p:nvPr>
        </p:nvSpPr>
        <p:spPr>
          <a:xfrm>
            <a:off x="0" y="0"/>
            <a:ext cx="12192000" cy="805307"/>
          </a:xfrm>
          <a:solidFill>
            <a:schemeClr val="accent4">
              <a:lumMod val="20000"/>
              <a:lumOff val="80000"/>
            </a:schemeClr>
          </a:solidFill>
        </p:spPr>
        <p:txBody>
          <a:bodyPr/>
          <a:lstStyle/>
          <a:p>
            <a:r>
              <a:rPr lang="en-US" dirty="0"/>
              <a:t>Benefits of PM</a:t>
            </a:r>
          </a:p>
        </p:txBody>
      </p:sp>
      <p:sp>
        <p:nvSpPr>
          <p:cNvPr id="3" name="Content Placeholder 2">
            <a:extLst>
              <a:ext uri="{FF2B5EF4-FFF2-40B4-BE49-F238E27FC236}">
                <a16:creationId xmlns:a16="http://schemas.microsoft.com/office/drawing/2014/main" id="{6A38C388-7AF0-E7B8-910C-23D925C24586}"/>
              </a:ext>
            </a:extLst>
          </p:cNvPr>
          <p:cNvSpPr>
            <a:spLocks noGrp="1"/>
          </p:cNvSpPr>
          <p:nvPr>
            <p:ph idx="1"/>
          </p:nvPr>
        </p:nvSpPr>
        <p:spPr>
          <a:xfrm>
            <a:off x="164592" y="1170867"/>
            <a:ext cx="11862816" cy="5306133"/>
          </a:xfrm>
        </p:spPr>
        <p:txBody>
          <a:bodyPr>
            <a:noAutofit/>
          </a:bodyPr>
          <a:lstStyle/>
          <a:p>
            <a:r>
              <a:rPr lang="en-US" b="0" i="0" dirty="0">
                <a:solidFill>
                  <a:srgbClr val="333333"/>
                </a:solidFill>
                <a:effectLst/>
              </a:rPr>
              <a:t>Research shows that the full benefits of PM are accomplished when it is used throughout all the stages of a QI project to plan, implement, monitor and evaluate interventions.</a:t>
            </a:r>
          </a:p>
          <a:p>
            <a:r>
              <a:rPr lang="en-US" dirty="0">
                <a:solidFill>
                  <a:srgbClr val="333333"/>
                </a:solidFill>
              </a:rPr>
              <a:t>T</a:t>
            </a:r>
            <a:r>
              <a:rPr lang="en-US" b="0" i="0" dirty="0">
                <a:solidFill>
                  <a:srgbClr val="333333"/>
                </a:solidFill>
                <a:effectLst/>
              </a:rPr>
              <a:t>he application of PM within QI initiatives has proved challenging due to the limited time clinicians can devote to it and their limited knowledge of PM methods</a:t>
            </a:r>
          </a:p>
          <a:p>
            <a:r>
              <a:rPr lang="en-US" b="0" i="0" dirty="0">
                <a:solidFill>
                  <a:srgbClr val="333333"/>
                </a:solidFill>
                <a:effectLst/>
              </a:rPr>
              <a:t>To advance current knowledge on PM and improve its use in practice, </a:t>
            </a:r>
            <a:r>
              <a:rPr lang="en-US" dirty="0">
                <a:solidFill>
                  <a:srgbClr val="333333"/>
                </a:solidFill>
              </a:rPr>
              <a:t>healthcare leadership </a:t>
            </a:r>
            <a:r>
              <a:rPr lang="en-US" b="0" i="0" dirty="0">
                <a:solidFill>
                  <a:srgbClr val="333333"/>
                </a:solidFill>
                <a:effectLst/>
              </a:rPr>
              <a:t>need greater insight into:</a:t>
            </a:r>
          </a:p>
          <a:p>
            <a:pPr lvl="1"/>
            <a:r>
              <a:rPr lang="en-US" sz="2800" b="0" i="0" dirty="0">
                <a:solidFill>
                  <a:srgbClr val="333333"/>
                </a:solidFill>
                <a:effectLst/>
              </a:rPr>
              <a:t>how it works in different contexts, </a:t>
            </a:r>
          </a:p>
          <a:p>
            <a:pPr lvl="1"/>
            <a:r>
              <a:rPr lang="en-US" sz="2800" b="0" i="0" dirty="0">
                <a:solidFill>
                  <a:srgbClr val="333333"/>
                </a:solidFill>
                <a:effectLst/>
              </a:rPr>
              <a:t>the mechanisms underlying its successful use, and </a:t>
            </a:r>
          </a:p>
          <a:p>
            <a:pPr lvl="1"/>
            <a:r>
              <a:rPr lang="en-US" sz="2800" b="0" i="0" dirty="0">
                <a:solidFill>
                  <a:srgbClr val="333333"/>
                </a:solidFill>
                <a:effectLst/>
              </a:rPr>
              <a:t>challenges to its implementation</a:t>
            </a:r>
          </a:p>
          <a:p>
            <a:r>
              <a:rPr lang="en-US" dirty="0">
                <a:solidFill>
                  <a:srgbClr val="333333"/>
                </a:solidFill>
              </a:rPr>
              <a:t>Only when these requirements are met can we successfully use </a:t>
            </a:r>
            <a:r>
              <a:rPr lang="en-US" dirty="0"/>
              <a:t>AIOps platforms </a:t>
            </a:r>
            <a:r>
              <a:rPr lang="en-US" dirty="0">
                <a:solidFill>
                  <a:srgbClr val="333333"/>
                </a:solidFill>
              </a:rPr>
              <a:t>t</a:t>
            </a:r>
            <a:r>
              <a:rPr lang="en-US" b="0" i="0" dirty="0">
                <a:solidFill>
                  <a:srgbClr val="333333"/>
                </a:solidFill>
                <a:effectLst/>
              </a:rPr>
              <a:t>o advance current knowledge to improve healthcare practices and outcomes</a:t>
            </a:r>
            <a:endParaRPr lang="en-US" dirty="0"/>
          </a:p>
        </p:txBody>
      </p:sp>
    </p:spTree>
    <p:extLst>
      <p:ext uri="{BB962C8B-B14F-4D97-AF65-F5344CB8AC3E}">
        <p14:creationId xmlns:p14="http://schemas.microsoft.com/office/powerpoint/2010/main" val="289855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E9364-6207-2A8B-F5A9-4B5A298C8144}"/>
              </a:ext>
            </a:extLst>
          </p:cNvPr>
          <p:cNvSpPr>
            <a:spLocks noGrp="1"/>
          </p:cNvSpPr>
          <p:nvPr>
            <p:ph type="title"/>
          </p:nvPr>
        </p:nvSpPr>
        <p:spPr>
          <a:xfrm>
            <a:off x="0" y="5896"/>
            <a:ext cx="12192000" cy="810532"/>
          </a:xfrm>
          <a:solidFill>
            <a:schemeClr val="accent4">
              <a:lumMod val="20000"/>
              <a:lumOff val="80000"/>
            </a:schemeClr>
          </a:solidFill>
        </p:spPr>
        <p:txBody>
          <a:bodyPr/>
          <a:lstStyle/>
          <a:p>
            <a:r>
              <a:rPr lang="en-US" dirty="0"/>
              <a:t>Challenges Facing PM</a:t>
            </a:r>
          </a:p>
        </p:txBody>
      </p:sp>
      <p:sp>
        <p:nvSpPr>
          <p:cNvPr id="3" name="Content Placeholder 2">
            <a:extLst>
              <a:ext uri="{FF2B5EF4-FFF2-40B4-BE49-F238E27FC236}">
                <a16:creationId xmlns:a16="http://schemas.microsoft.com/office/drawing/2014/main" id="{7BD3E433-DAFD-525F-0AD0-4C52E4A8BC3F}"/>
              </a:ext>
            </a:extLst>
          </p:cNvPr>
          <p:cNvSpPr>
            <a:spLocks noGrp="1"/>
          </p:cNvSpPr>
          <p:nvPr>
            <p:ph idx="1"/>
          </p:nvPr>
        </p:nvSpPr>
        <p:spPr>
          <a:xfrm>
            <a:off x="555171" y="1335767"/>
            <a:ext cx="10866120" cy="4667250"/>
          </a:xfrm>
        </p:spPr>
        <p:txBody>
          <a:bodyPr>
            <a:normAutofit lnSpcReduction="10000"/>
          </a:bodyPr>
          <a:lstStyle/>
          <a:p>
            <a:r>
              <a:rPr lang="en-US" dirty="0"/>
              <a:t>There is currently no systematic review of the use of PM in healthcare practice. </a:t>
            </a:r>
          </a:p>
          <a:p>
            <a:r>
              <a:rPr lang="en-US" dirty="0"/>
              <a:t>Most published literature only describes empirical studies of individual interventions using PM. </a:t>
            </a:r>
          </a:p>
          <a:p>
            <a:r>
              <a:rPr lang="en-US" dirty="0"/>
              <a:t>There is very limited information on the range and type of healthcare settings in which PM has been used or the benefits of its use. </a:t>
            </a:r>
          </a:p>
          <a:p>
            <a:r>
              <a:rPr lang="en-US" dirty="0"/>
              <a:t>This problem is compounded by the lack of formal criteria to guide the implementation, evaluation and reporting of PM.</a:t>
            </a:r>
          </a:p>
          <a:p>
            <a:r>
              <a:rPr lang="en-US" b="0" i="0" dirty="0">
                <a:solidFill>
                  <a:srgbClr val="333333"/>
                </a:solidFill>
                <a:effectLst/>
              </a:rPr>
              <a:t>Limited knowledge of the use of PM as a QI method in healthcare hinders its wider adoption</a:t>
            </a:r>
          </a:p>
          <a:p>
            <a:r>
              <a:rPr lang="en-US" dirty="0">
                <a:solidFill>
                  <a:srgbClr val="333333"/>
                </a:solidFill>
              </a:rPr>
              <a:t>I</a:t>
            </a:r>
            <a:r>
              <a:rPr lang="en-US" b="0" i="0" dirty="0">
                <a:solidFill>
                  <a:srgbClr val="333333"/>
                </a:solidFill>
                <a:effectLst/>
              </a:rPr>
              <a:t>ncreased awareness of its possible applications and benefits, as well as evidence-based quality criteria for its use, are needed.</a:t>
            </a:r>
            <a:endParaRPr lang="en-US" dirty="0"/>
          </a:p>
        </p:txBody>
      </p:sp>
    </p:spTree>
    <p:extLst>
      <p:ext uri="{BB962C8B-B14F-4D97-AF65-F5344CB8AC3E}">
        <p14:creationId xmlns:p14="http://schemas.microsoft.com/office/powerpoint/2010/main" val="1210118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FA4A2-F7C6-2E36-DB02-E89E251C2C0F}"/>
              </a:ext>
            </a:extLst>
          </p:cNvPr>
          <p:cNvSpPr>
            <a:spLocks noGrp="1"/>
          </p:cNvSpPr>
          <p:nvPr>
            <p:ph type="title"/>
          </p:nvPr>
        </p:nvSpPr>
        <p:spPr>
          <a:xfrm>
            <a:off x="88392" y="113044"/>
            <a:ext cx="6071181" cy="634111"/>
          </a:xfrm>
        </p:spPr>
        <p:style>
          <a:lnRef idx="2">
            <a:schemeClr val="dk1">
              <a:shade val="15000"/>
            </a:schemeClr>
          </a:lnRef>
          <a:fillRef idx="1">
            <a:schemeClr val="dk1"/>
          </a:fillRef>
          <a:effectRef idx="0">
            <a:schemeClr val="dk1"/>
          </a:effectRef>
          <a:fontRef idx="minor">
            <a:schemeClr val="lt1"/>
          </a:fontRef>
        </p:style>
        <p:txBody>
          <a:bodyPr>
            <a:noAutofit/>
          </a:bodyPr>
          <a:lstStyle/>
          <a:p>
            <a:r>
              <a:rPr lang="en-US" sz="3600" dirty="0"/>
              <a:t>Examples of Process Mapping</a:t>
            </a:r>
          </a:p>
        </p:txBody>
      </p:sp>
      <p:sp>
        <p:nvSpPr>
          <p:cNvPr id="3" name="Content Placeholder 2">
            <a:extLst>
              <a:ext uri="{FF2B5EF4-FFF2-40B4-BE49-F238E27FC236}">
                <a16:creationId xmlns:a16="http://schemas.microsoft.com/office/drawing/2014/main" id="{48DBFE81-E846-440E-5CAB-A150E9A03FDD}"/>
              </a:ext>
            </a:extLst>
          </p:cNvPr>
          <p:cNvSpPr>
            <a:spLocks noGrp="1"/>
          </p:cNvSpPr>
          <p:nvPr>
            <p:ph idx="1"/>
          </p:nvPr>
        </p:nvSpPr>
        <p:spPr>
          <a:xfrm>
            <a:off x="573895" y="838235"/>
            <a:ext cx="2270760" cy="634111"/>
          </a:xfrm>
        </p:spPr>
        <p:txBody>
          <a:bodyPr/>
          <a:lstStyle/>
          <a:p>
            <a:pPr marL="0" indent="0">
              <a:buNone/>
            </a:pPr>
            <a:r>
              <a:rPr lang="en-US" b="1" i="0" u="none" strike="noStrike" dirty="0">
                <a:solidFill>
                  <a:srgbClr val="292D34"/>
                </a:solidFill>
                <a:effectLst/>
              </a:rPr>
              <a:t>Flowcharts</a:t>
            </a:r>
            <a:endParaRPr lang="en-US" b="1" i="0" dirty="0">
              <a:solidFill>
                <a:srgbClr val="292D34"/>
              </a:solidFill>
              <a:effectLst/>
            </a:endParaRPr>
          </a:p>
          <a:p>
            <a:pPr marL="0" indent="0">
              <a:buNone/>
            </a:pPr>
            <a:endParaRPr lang="en-US" dirty="0"/>
          </a:p>
        </p:txBody>
      </p:sp>
      <p:sp>
        <p:nvSpPr>
          <p:cNvPr id="6" name="TextBox 5">
            <a:extLst>
              <a:ext uri="{FF2B5EF4-FFF2-40B4-BE49-F238E27FC236}">
                <a16:creationId xmlns:a16="http://schemas.microsoft.com/office/drawing/2014/main" id="{E35E2B9D-8AF0-70B4-D22E-C6F48AA61E62}"/>
              </a:ext>
            </a:extLst>
          </p:cNvPr>
          <p:cNvSpPr txBox="1"/>
          <p:nvPr/>
        </p:nvSpPr>
        <p:spPr>
          <a:xfrm>
            <a:off x="6553200" y="113044"/>
            <a:ext cx="5254752" cy="6124754"/>
          </a:xfrm>
          <a:prstGeom prst="rect">
            <a:avLst/>
          </a:prstGeom>
          <a:noFill/>
        </p:spPr>
        <p:txBody>
          <a:bodyPr wrap="square">
            <a:spAutoFit/>
          </a:bodyPr>
          <a:lstStyle/>
          <a:p>
            <a:pPr marL="457200" indent="-457200" algn="l">
              <a:buFont typeface="Arial" panose="020B0604020202020204" pitchFamily="34" charset="0"/>
              <a:buChar char="•"/>
            </a:pPr>
            <a:r>
              <a:rPr lang="en-US" sz="2800" b="0" i="0" dirty="0">
                <a:solidFill>
                  <a:srgbClr val="292D34"/>
                </a:solidFill>
                <a:effectLst/>
                <a:latin typeface="Arial Narrow" panose="020B0606020202030204" pitchFamily="34" charset="0"/>
              </a:rPr>
              <a:t>In this standard process map, shapes and symbols represent different tasks and events.</a:t>
            </a:r>
          </a:p>
          <a:p>
            <a:pPr marL="457200" indent="-457200" algn="l">
              <a:buFont typeface="Arial" panose="020B0604020202020204" pitchFamily="34" charset="0"/>
              <a:buChar char="•"/>
            </a:pPr>
            <a:r>
              <a:rPr lang="en-US" sz="2800" b="0" i="0" dirty="0">
                <a:solidFill>
                  <a:srgbClr val="292D34"/>
                </a:solidFill>
                <a:effectLst/>
                <a:latin typeface="Arial Narrow" panose="020B0606020202030204" pitchFamily="34" charset="0"/>
              </a:rPr>
              <a:t> Process mapping from start to finish typically relies on flowcharts.</a:t>
            </a:r>
          </a:p>
          <a:p>
            <a:pPr marL="457200" indent="-457200" algn="l">
              <a:buFont typeface="Arial" panose="020B0604020202020204" pitchFamily="34" charset="0"/>
              <a:buChar char="•"/>
            </a:pPr>
            <a:r>
              <a:rPr lang="en-US" sz="2800" b="0" i="0" dirty="0">
                <a:solidFill>
                  <a:srgbClr val="292D34"/>
                </a:solidFill>
                <a:effectLst/>
                <a:latin typeface="Arial Narrow" panose="020B0606020202030204" pitchFamily="34" charset="0"/>
              </a:rPr>
              <a:t>When mapping out </a:t>
            </a:r>
            <a:r>
              <a:rPr lang="en-US" sz="2800" dirty="0">
                <a:solidFill>
                  <a:srgbClr val="292D34"/>
                </a:solidFill>
                <a:latin typeface="Arial Narrow" panose="020B0606020202030204" pitchFamily="34" charset="0"/>
              </a:rPr>
              <a:t>an </a:t>
            </a:r>
            <a:r>
              <a:rPr lang="en-US" sz="2800" b="0" i="0" dirty="0">
                <a:solidFill>
                  <a:srgbClr val="292D34"/>
                </a:solidFill>
                <a:effectLst/>
                <a:latin typeface="Arial Narrow" panose="020B0606020202030204" pitchFamily="34" charset="0"/>
              </a:rPr>
              <a:t>entire process, flow charts are useful visual tools to represent a series of steps. </a:t>
            </a:r>
          </a:p>
          <a:p>
            <a:pPr marL="457200" indent="-457200" algn="l">
              <a:buFont typeface="Arial" panose="020B0604020202020204" pitchFamily="34" charset="0"/>
              <a:buChar char="•"/>
            </a:pPr>
            <a:r>
              <a:rPr lang="en-US" sz="2800" b="0" i="0" dirty="0">
                <a:solidFill>
                  <a:srgbClr val="292D34"/>
                </a:solidFill>
                <a:effectLst/>
                <a:latin typeface="Arial Narrow" panose="020B0606020202030204" pitchFamily="34" charset="0"/>
              </a:rPr>
              <a:t>Out of the various types of process maps, this one clarifies complex procedures or systems and makes it easier to identify areas for improvement or optimization.</a:t>
            </a:r>
          </a:p>
        </p:txBody>
      </p:sp>
      <p:pic>
        <p:nvPicPr>
          <p:cNvPr id="7" name="Picture 6">
            <a:extLst>
              <a:ext uri="{FF2B5EF4-FFF2-40B4-BE49-F238E27FC236}">
                <a16:creationId xmlns:a16="http://schemas.microsoft.com/office/drawing/2014/main" id="{50CFE029-D104-E0CD-4175-BAC72FE36F5F}"/>
              </a:ext>
            </a:extLst>
          </p:cNvPr>
          <p:cNvPicPr>
            <a:picLocks noChangeAspect="1"/>
          </p:cNvPicPr>
          <p:nvPr/>
        </p:nvPicPr>
        <p:blipFill>
          <a:blip r:embed="rId2"/>
          <a:stretch>
            <a:fillRect/>
          </a:stretch>
        </p:blipFill>
        <p:spPr>
          <a:xfrm>
            <a:off x="384048" y="1563426"/>
            <a:ext cx="6071181" cy="4920362"/>
          </a:xfrm>
          <a:prstGeom prst="rect">
            <a:avLst/>
          </a:prstGeom>
        </p:spPr>
      </p:pic>
    </p:spTree>
    <p:extLst>
      <p:ext uri="{BB962C8B-B14F-4D97-AF65-F5344CB8AC3E}">
        <p14:creationId xmlns:p14="http://schemas.microsoft.com/office/powerpoint/2010/main" val="1893559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BC5DE9-0034-4A5C-1CFF-5E41FE25C1EC}"/>
              </a:ext>
            </a:extLst>
          </p:cNvPr>
          <p:cNvSpPr>
            <a:spLocks noGrp="1"/>
          </p:cNvSpPr>
          <p:nvPr>
            <p:ph idx="1"/>
          </p:nvPr>
        </p:nvSpPr>
        <p:spPr>
          <a:xfrm>
            <a:off x="179832" y="856361"/>
            <a:ext cx="10515600" cy="570103"/>
          </a:xfrm>
        </p:spPr>
        <p:txBody>
          <a:bodyPr/>
          <a:lstStyle/>
          <a:p>
            <a:pPr marL="0" indent="0">
              <a:buNone/>
            </a:pPr>
            <a:r>
              <a:rPr lang="en-US" b="1" i="0" dirty="0">
                <a:solidFill>
                  <a:srgbClr val="292D34"/>
                </a:solidFill>
                <a:effectLst/>
                <a:latin typeface="-apple-system"/>
              </a:rPr>
              <a:t> </a:t>
            </a:r>
            <a:r>
              <a:rPr lang="en-US" b="1" i="0" dirty="0">
                <a:solidFill>
                  <a:srgbClr val="292D34"/>
                </a:solidFill>
                <a:effectLst/>
              </a:rPr>
              <a:t>Swimlane diagrams</a:t>
            </a:r>
          </a:p>
          <a:p>
            <a:pPr marL="0" indent="0">
              <a:buNone/>
            </a:pPr>
            <a:endParaRPr lang="en-US" dirty="0"/>
          </a:p>
        </p:txBody>
      </p:sp>
      <p:sp>
        <p:nvSpPr>
          <p:cNvPr id="4" name="Title 1">
            <a:extLst>
              <a:ext uri="{FF2B5EF4-FFF2-40B4-BE49-F238E27FC236}">
                <a16:creationId xmlns:a16="http://schemas.microsoft.com/office/drawing/2014/main" id="{2977E76C-4992-7A30-DB10-9CA8999CC34E}"/>
              </a:ext>
            </a:extLst>
          </p:cNvPr>
          <p:cNvSpPr>
            <a:spLocks noGrp="1"/>
          </p:cNvSpPr>
          <p:nvPr>
            <p:ph type="title"/>
          </p:nvPr>
        </p:nvSpPr>
        <p:spPr>
          <a:xfrm>
            <a:off x="0" y="0"/>
            <a:ext cx="12192000" cy="634111"/>
          </a:xfrm>
        </p:spPr>
        <p:style>
          <a:lnRef idx="2">
            <a:schemeClr val="dk1">
              <a:shade val="15000"/>
            </a:schemeClr>
          </a:lnRef>
          <a:fillRef idx="1">
            <a:schemeClr val="dk1"/>
          </a:fillRef>
          <a:effectRef idx="0">
            <a:schemeClr val="dk1"/>
          </a:effectRef>
          <a:fontRef idx="minor">
            <a:schemeClr val="lt1"/>
          </a:fontRef>
        </p:style>
        <p:txBody>
          <a:bodyPr>
            <a:normAutofit fontScale="90000"/>
          </a:bodyPr>
          <a:lstStyle/>
          <a:p>
            <a:r>
              <a:rPr lang="en-US" dirty="0"/>
              <a:t>Examples of Process Mapping</a:t>
            </a:r>
          </a:p>
        </p:txBody>
      </p:sp>
      <p:pic>
        <p:nvPicPr>
          <p:cNvPr id="5" name="Picture 4" descr="Electronic Health Record Technology: Swimlane Diagram - 537 Words | Assessment Example">
            <a:extLst>
              <a:ext uri="{FF2B5EF4-FFF2-40B4-BE49-F238E27FC236}">
                <a16:creationId xmlns:a16="http://schemas.microsoft.com/office/drawing/2014/main" id="{866E0F17-C032-147E-CFAF-78E50F7726BA}"/>
              </a:ext>
            </a:extLst>
          </p:cNvPr>
          <p:cNvPicPr>
            <a:picLocks noChangeAspect="1"/>
          </p:cNvPicPr>
          <p:nvPr/>
        </p:nvPicPr>
        <p:blipFill>
          <a:blip r:embed="rId2"/>
          <a:stretch>
            <a:fillRect/>
          </a:stretch>
        </p:blipFill>
        <p:spPr>
          <a:xfrm>
            <a:off x="953643" y="2076909"/>
            <a:ext cx="10284714" cy="3295650"/>
          </a:xfrm>
          <a:prstGeom prst="rect">
            <a:avLst/>
          </a:prstGeom>
        </p:spPr>
      </p:pic>
      <p:sp>
        <p:nvSpPr>
          <p:cNvPr id="7" name="TextBox 6">
            <a:extLst>
              <a:ext uri="{FF2B5EF4-FFF2-40B4-BE49-F238E27FC236}">
                <a16:creationId xmlns:a16="http://schemas.microsoft.com/office/drawing/2014/main" id="{7D67BAC7-1D93-1FF4-834C-C9AA12C5CD75}"/>
              </a:ext>
            </a:extLst>
          </p:cNvPr>
          <p:cNvSpPr txBox="1"/>
          <p:nvPr/>
        </p:nvSpPr>
        <p:spPr>
          <a:xfrm>
            <a:off x="564642" y="5931331"/>
            <a:ext cx="10515600" cy="369332"/>
          </a:xfrm>
          <a:prstGeom prst="rect">
            <a:avLst/>
          </a:prstGeom>
          <a:noFill/>
        </p:spPr>
        <p:txBody>
          <a:bodyPr wrap="square">
            <a:spAutoFit/>
          </a:bodyPr>
          <a:lstStyle/>
          <a:p>
            <a:r>
              <a:rPr lang="en-US" dirty="0"/>
              <a:t>Electronic Health Record Technology: Swimlane Diagram</a:t>
            </a:r>
          </a:p>
        </p:txBody>
      </p:sp>
    </p:spTree>
    <p:extLst>
      <p:ext uri="{BB962C8B-B14F-4D97-AF65-F5344CB8AC3E}">
        <p14:creationId xmlns:p14="http://schemas.microsoft.com/office/powerpoint/2010/main" val="30893578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TotalTime>
  <Words>3519</Words>
  <Application>Microsoft Office PowerPoint</Application>
  <PresentationFormat>Widescreen</PresentationFormat>
  <Paragraphs>247</Paragraphs>
  <Slides>38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-apple-system</vt:lpstr>
      <vt:lpstr>Arial</vt:lpstr>
      <vt:lpstr>Arial Narrow</vt:lpstr>
      <vt:lpstr>Calibri</vt:lpstr>
      <vt:lpstr>Office Theme</vt:lpstr>
      <vt:lpstr>PROCESS MAPPING IN HEALTHCARE</vt:lpstr>
      <vt:lpstr>INTRODUCTION</vt:lpstr>
      <vt:lpstr>Lecture Objectives</vt:lpstr>
      <vt:lpstr>Applying QI Methodology to Healthcare Processes</vt:lpstr>
      <vt:lpstr>Defining Process Mapping </vt:lpstr>
      <vt:lpstr>Benefits of PM</vt:lpstr>
      <vt:lpstr>Challenges Facing PM</vt:lpstr>
      <vt:lpstr>Examples of Process Mapping</vt:lpstr>
      <vt:lpstr>Examples of Process Mapping</vt:lpstr>
      <vt:lpstr>Examples of Process Mapping</vt:lpstr>
      <vt:lpstr>CONCEPTUAL FRAMEWORK DEVELOPMENT</vt:lpstr>
      <vt:lpstr>CONCEPTUAL FRAMEWORK DEVELOPMENT</vt:lpstr>
      <vt:lpstr>CONCEPTUAL FRAMEWORK DEVELOPMENT</vt:lpstr>
      <vt:lpstr>CONCEPTUAL FRAMEWORK DEVELOPMENT</vt:lpstr>
      <vt:lpstr>CONCEPTUAL FRAMEWORK DEVELOPMENT</vt:lpstr>
      <vt:lpstr>Process Mapping: Lean Process Management</vt:lpstr>
      <vt:lpstr>Process Mapping: Lean Process Management</vt:lpstr>
      <vt:lpstr>Process Mapping: Lean Process Management</vt:lpstr>
      <vt:lpstr>Process Mapping: Lean Process Management</vt:lpstr>
      <vt:lpstr>Process Mapping: Lean Process Management</vt:lpstr>
      <vt:lpstr>Process Mapping: Lean Process Management</vt:lpstr>
      <vt:lpstr>Process Mapping: Lean Process Management</vt:lpstr>
      <vt:lpstr>Process Mapping: Lean Process Management</vt:lpstr>
      <vt:lpstr>Process Mapping: Lean Process Management in Healthcare</vt:lpstr>
      <vt:lpstr>Process Mapping: Lean Process Management in Healthcare</vt:lpstr>
      <vt:lpstr>Process Mapping: Lean Process Management in Healthcare</vt:lpstr>
      <vt:lpstr>Process Mapping: Lean Process Management in Healthcare</vt:lpstr>
      <vt:lpstr>Process Mapping: Lean Process Management in Healthcare</vt:lpstr>
      <vt:lpstr>Process Mapping: Lean Process Management in Healthcare</vt:lpstr>
      <vt:lpstr>Process Mapping: Lean Process Management in Healthcare</vt:lpstr>
      <vt:lpstr>Process Mapping: Lean Process Management in Healthcare</vt:lpstr>
      <vt:lpstr>Process Mapping: Lean Process Management in Healthcare</vt:lpstr>
      <vt:lpstr>Lean Six Sigma In The Healthcare Sector</vt:lpstr>
      <vt:lpstr>Lean Six Sigma In The Healthcare Sector</vt:lpstr>
      <vt:lpstr>Lean Six Sigma In The Healthcare Sector</vt:lpstr>
      <vt:lpstr>Lean Six Sigma In The Healthcare Sector</vt:lpstr>
      <vt:lpstr>Lean Six Sigma In The Healthcare Sector</vt:lpstr>
      <vt:lpstr>Lean Six Sigma In The Healthcare Sector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 MAPPING IN HEALTHCARE</dc:title>
  <dc:creator>elizabeth pete</dc:creator>
  <cp:lastModifiedBy>elizabeth pete</cp:lastModifiedBy>
  <cp:revision>1</cp:revision>
  <dcterms:created xsi:type="dcterms:W3CDTF">2023-11-18T16:37:35Z</dcterms:created>
  <dcterms:modified xsi:type="dcterms:W3CDTF">2023-11-21T20:20:08Z</dcterms:modified>
</cp:coreProperties>
</file>