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0"/>
  </p:notesMasterIdLst>
  <p:handoutMasterIdLst>
    <p:handoutMasterId r:id="rId41"/>
  </p:handoutMasterIdLst>
  <p:sldIdLst>
    <p:sldId id="256" r:id="rId2"/>
    <p:sldId id="296" r:id="rId3"/>
    <p:sldId id="259" r:id="rId4"/>
    <p:sldId id="261" r:id="rId5"/>
    <p:sldId id="260" r:id="rId6"/>
    <p:sldId id="262" r:id="rId7"/>
    <p:sldId id="266" r:id="rId8"/>
    <p:sldId id="264" r:id="rId9"/>
    <p:sldId id="267" r:id="rId10"/>
    <p:sldId id="265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91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2" r:id="rId36"/>
    <p:sldId id="293" r:id="rId37"/>
    <p:sldId id="294" r:id="rId38"/>
    <p:sldId id="295" r:id="rId39"/>
  </p:sldIdLst>
  <p:sldSz cx="9144000" cy="6858000" type="screen4x3"/>
  <p:notesSz cx="9979025" cy="68341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24244" cy="3417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52472" y="0"/>
            <a:ext cx="4324244" cy="3417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8C1CA-0B5B-4A6F-ABFC-04DFC8B23AAF}" type="datetimeFigureOut">
              <a:rPr lang="en-US" smtClean="0"/>
              <a:pPr/>
              <a:t>6/13/2010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91293"/>
            <a:ext cx="4324244" cy="3417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52472" y="6491293"/>
            <a:ext cx="4324244" cy="3417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519064-10D7-4A96-AA11-AAE33258F17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24244" cy="3417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52472" y="0"/>
            <a:ext cx="4324244" cy="3417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1E35FF-CC4A-42BB-8D82-E62C2F344F77}" type="datetimeFigureOut">
              <a:rPr lang="en-US" smtClean="0"/>
              <a:pPr/>
              <a:t>6/13/2010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81363" y="512763"/>
            <a:ext cx="3416300" cy="25622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7903" y="3246239"/>
            <a:ext cx="7983220" cy="30753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91293"/>
            <a:ext cx="4324244" cy="3417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52472" y="6491293"/>
            <a:ext cx="4324244" cy="3417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D7E0CA-47D9-4352-87E8-1F72979E9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ِ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7E0CA-47D9-4352-87E8-1F72979E921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Lihat</a:t>
            </a:r>
            <a:r>
              <a:rPr lang="en-US" dirty="0" smtClean="0"/>
              <a:t> </a:t>
            </a:r>
            <a:r>
              <a:rPr lang="en-US" dirty="0" err="1" smtClean="0"/>
              <a:t>Tafsir</a:t>
            </a:r>
            <a:r>
              <a:rPr lang="en-US" dirty="0" smtClean="0"/>
              <a:t> Al-</a:t>
            </a:r>
            <a:r>
              <a:rPr lang="en-US" dirty="0" err="1" smtClean="0"/>
              <a:t>Qurthubi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7E0CA-47D9-4352-87E8-1F72979E9210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7E0CA-47D9-4352-87E8-1F72979E9210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Traditional Arabic" pitchFamily="2" charset="-7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>
                <a:cs typeface="Traditional Arabic" pitchFamily="2" charset="-78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  <a:cs typeface="Traditional Arabic" pitchFamily="2" charset="-78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Traditional Arabic" pitchFamily="2" charset="-78"/>
              </a:defRPr>
            </a:lvl1pPr>
          </a:lstStyle>
          <a:p>
            <a:fld id="{52A7D879-4FDC-40FC-8FD9-84B0C0397372}" type="datetimeFigureOut">
              <a:rPr lang="en-US" smtClean="0"/>
              <a:pPr/>
              <a:t>6/13/2010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Traditional Arabic" pitchFamily="2" charset="-78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Traditional Arabic" pitchFamily="2" charset="-78"/>
              </a:defRPr>
            </a:lvl1pPr>
          </a:lstStyle>
          <a:p>
            <a:fld id="{6247E30C-336F-4BA9-82F8-321E71ED5E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Traditional Arabic" pitchFamily="2" charset="-78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7D879-4FDC-40FC-8FD9-84B0C0397372}" type="datetimeFigureOut">
              <a:rPr lang="en-US" smtClean="0"/>
              <a:pPr/>
              <a:t>6/13/2010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E30C-336F-4BA9-82F8-321E71ED5E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7D879-4FDC-40FC-8FD9-84B0C0397372}" type="datetimeFigureOut">
              <a:rPr lang="en-US" smtClean="0"/>
              <a:pPr/>
              <a:t>6/13/2010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E30C-336F-4BA9-82F8-321E71ED5E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7D879-4FDC-40FC-8FD9-84B0C0397372}" type="datetimeFigureOut">
              <a:rPr lang="en-US" smtClean="0"/>
              <a:pPr/>
              <a:t>6/13/2010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E30C-336F-4BA9-82F8-321E71ED5E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7D879-4FDC-40FC-8FD9-84B0C0397372}" type="datetimeFigureOut">
              <a:rPr lang="en-US" smtClean="0"/>
              <a:pPr/>
              <a:t>6/13/2010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E30C-336F-4BA9-82F8-321E71ED5E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7D879-4FDC-40FC-8FD9-84B0C0397372}" type="datetimeFigureOut">
              <a:rPr lang="en-US" smtClean="0"/>
              <a:pPr/>
              <a:t>6/13/2010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E30C-336F-4BA9-82F8-321E71ED5E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7D879-4FDC-40FC-8FD9-84B0C0397372}" type="datetimeFigureOut">
              <a:rPr lang="en-US" smtClean="0"/>
              <a:pPr/>
              <a:t>6/13/2010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E30C-336F-4BA9-82F8-321E71ED5EF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7D879-4FDC-40FC-8FD9-84B0C0397372}" type="datetimeFigureOut">
              <a:rPr lang="en-US" smtClean="0"/>
              <a:pPr/>
              <a:t>6/13/2010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E30C-336F-4BA9-82F8-321E71ED5E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7D879-4FDC-40FC-8FD9-84B0C0397372}" type="datetimeFigureOut">
              <a:rPr lang="en-US" smtClean="0"/>
              <a:pPr/>
              <a:t>6/13/2010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E30C-336F-4BA9-82F8-321E71ED5E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7D879-4FDC-40FC-8FD9-84B0C0397372}" type="datetimeFigureOut">
              <a:rPr lang="en-US" smtClean="0"/>
              <a:pPr/>
              <a:t>6/13/2010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E30C-336F-4BA9-82F8-321E71ED5EF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7D879-4FDC-40FC-8FD9-84B0C0397372}" type="datetimeFigureOut">
              <a:rPr lang="en-US" smtClean="0"/>
              <a:pPr/>
              <a:t>6/13/2010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E30C-336F-4BA9-82F8-321E71ED5E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  <a:cs typeface="Traditional Arabic" pitchFamily="2" charset="-78"/>
              </a:defRPr>
            </a:lvl1pPr>
          </a:lstStyle>
          <a:p>
            <a:fld id="{52A7D879-4FDC-40FC-8FD9-84B0C0397372}" type="datetimeFigureOut">
              <a:rPr lang="en-US" smtClean="0"/>
              <a:pPr/>
              <a:t>6/13/2010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cs typeface="Traditional Arabic" pitchFamily="2" charset="-78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Traditional Arabic" pitchFamily="2" charset="-78"/>
              </a:defRPr>
            </a:lvl1pPr>
          </a:lstStyle>
          <a:p>
            <a:fld id="{6247E30C-336F-4BA9-82F8-321E71ED5E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Traditional Arabic" pitchFamily="2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Traditional Arabic" pitchFamily="2" charset="-7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Traditional Arabic" pitchFamily="2" charset="-78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Traditional Arabic" pitchFamily="2" charset="-78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Traditional Arabic" pitchFamily="2" charset="-78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raditional Arabic" pitchFamily="2" charset="-78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raditional Arabic" pitchFamily="2" charset="-78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Traditional Arabic" pitchFamily="2" charset="-78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1.xml"/><Relationship Id="rId13" Type="http://schemas.openxmlformats.org/officeDocument/2006/relationships/slide" Target="slide35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12" Type="http://schemas.openxmlformats.org/officeDocument/2006/relationships/slide" Target="slide34.xml"/><Relationship Id="rId2" Type="http://schemas.openxmlformats.org/officeDocument/2006/relationships/slide" Target="slide3.xml"/><Relationship Id="rId16" Type="http://schemas.openxmlformats.org/officeDocument/2006/relationships/slide" Target="slide3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11" Type="http://schemas.openxmlformats.org/officeDocument/2006/relationships/slide" Target="slide31.xml"/><Relationship Id="rId5" Type="http://schemas.openxmlformats.org/officeDocument/2006/relationships/slide" Target="slide5.xml"/><Relationship Id="rId15" Type="http://schemas.openxmlformats.org/officeDocument/2006/relationships/slide" Target="slide37.xml"/><Relationship Id="rId10" Type="http://schemas.openxmlformats.org/officeDocument/2006/relationships/slide" Target="slide28.xml"/><Relationship Id="rId4" Type="http://schemas.openxmlformats.org/officeDocument/2006/relationships/slide" Target="slide11.xml"/><Relationship Id="rId9" Type="http://schemas.openxmlformats.org/officeDocument/2006/relationships/slide" Target="slide25.xml"/><Relationship Id="rId14" Type="http://schemas.openxmlformats.org/officeDocument/2006/relationships/slide" Target="slide3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SA" sz="8000" b="1" dirty="0" smtClean="0">
                <a:cs typeface="Traditional Arabic" pitchFamily="2" charset="-78"/>
              </a:rPr>
              <a:t>تَكْوِيْنُ الأُمَّةِ</a:t>
            </a:r>
            <a:endParaRPr lang="en-US" sz="8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Pembentukan</a:t>
            </a:r>
            <a:r>
              <a:rPr lang="en-US" dirty="0" smtClean="0"/>
              <a:t> </a:t>
            </a:r>
            <a:r>
              <a:rPr lang="en-US" dirty="0" err="1" smtClean="0"/>
              <a:t>Umat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Asas-asas</a:t>
            </a:r>
            <a:r>
              <a:rPr lang="en-US" dirty="0" smtClean="0"/>
              <a:t> </a:t>
            </a:r>
            <a:r>
              <a:rPr lang="en-US" dirty="0" err="1" smtClean="0"/>
              <a:t>Pribadi</a:t>
            </a:r>
            <a:r>
              <a:rPr lang="en-US" dirty="0" smtClean="0"/>
              <a:t> Muslim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/>
              <a:t>Tiga</a:t>
            </a:r>
            <a:r>
              <a:rPr lang="en-US" sz="3200" dirty="0" smtClean="0"/>
              <a:t> </a:t>
            </a:r>
            <a:r>
              <a:rPr lang="en-US" sz="3200" dirty="0" err="1" smtClean="0"/>
              <a:t>kriteria</a:t>
            </a:r>
            <a:r>
              <a:rPr lang="en-US" sz="3200" dirty="0" smtClean="0"/>
              <a:t> </a:t>
            </a:r>
            <a:r>
              <a:rPr lang="en-US" sz="3200" dirty="0" err="1" smtClean="0"/>
              <a:t>pribadi</a:t>
            </a:r>
            <a:r>
              <a:rPr lang="en-US" sz="3200" dirty="0" smtClean="0"/>
              <a:t> Muslim </a:t>
            </a:r>
            <a:r>
              <a:rPr lang="en-US" sz="3200" dirty="0" err="1" smtClean="0"/>
              <a:t>itu</a:t>
            </a:r>
            <a:r>
              <a:rPr lang="en-US" sz="3200" dirty="0" smtClean="0"/>
              <a:t> </a:t>
            </a:r>
            <a:r>
              <a:rPr lang="en-US" sz="3200" dirty="0" err="1" smtClean="0"/>
              <a:t>dinyatakan</a:t>
            </a:r>
            <a:r>
              <a:rPr lang="en-US" sz="3200" dirty="0" smtClean="0"/>
              <a:t> </a:t>
            </a:r>
            <a:r>
              <a:rPr lang="en-US" sz="3200" dirty="0" err="1" smtClean="0"/>
              <a:t>dalam</a:t>
            </a:r>
            <a:r>
              <a:rPr lang="en-US" sz="3200" dirty="0" smtClean="0"/>
              <a:t> 3:102</a:t>
            </a:r>
          </a:p>
          <a:p>
            <a:pPr marL="457200" indent="-457200">
              <a:buFont typeface="+mj-lt"/>
              <a:buAutoNum type="arabicPeriod"/>
            </a:pPr>
            <a:r>
              <a:rPr lang="ar-SA" sz="3200" b="1" dirty="0" smtClean="0"/>
              <a:t>يَا أَيُّهَا الَّذِينَ آَمَنُوا</a:t>
            </a:r>
            <a:r>
              <a:rPr lang="en-US" sz="3200" b="1" dirty="0" smtClean="0"/>
              <a:t> </a:t>
            </a:r>
            <a:r>
              <a:rPr lang="en-US" sz="3200" b="1" dirty="0" smtClean="0">
                <a:sym typeface="Wingdings" pitchFamily="2" charset="2"/>
              </a:rPr>
              <a:t> </a:t>
            </a:r>
            <a:r>
              <a:rPr lang="ar-SA" sz="3200" b="1" dirty="0" smtClean="0"/>
              <a:t>اَلإِيْمَانُ</a:t>
            </a:r>
            <a:endParaRPr lang="en-US" sz="3200" b="1" dirty="0" smtClean="0"/>
          </a:p>
          <a:p>
            <a:pPr marL="457200" indent="-457200">
              <a:buFont typeface="+mj-lt"/>
              <a:buAutoNum type="arabicPeriod"/>
            </a:pPr>
            <a:r>
              <a:rPr lang="ar-SA" sz="3200" b="1" dirty="0" smtClean="0"/>
              <a:t> اتَّقُوا اللَّهَ حَقَّ تُقَاتِهِ </a:t>
            </a:r>
            <a:r>
              <a:rPr lang="en-US" sz="3200" b="1" dirty="0" smtClean="0">
                <a:sym typeface="Wingdings" pitchFamily="2" charset="2"/>
              </a:rPr>
              <a:t> </a:t>
            </a:r>
            <a:r>
              <a:rPr lang="ar-SA" sz="3200" b="1" dirty="0" smtClean="0"/>
              <a:t>اَلتَّقْوَى</a:t>
            </a:r>
            <a:endParaRPr lang="en-US" sz="3200" b="1" dirty="0" smtClean="0"/>
          </a:p>
          <a:p>
            <a:pPr marL="457200" indent="-457200">
              <a:buFont typeface="+mj-lt"/>
              <a:buAutoNum type="arabicPeriod"/>
            </a:pPr>
            <a:r>
              <a:rPr lang="ar-SA" sz="3200" b="1" dirty="0" smtClean="0"/>
              <a:t>وَلَا تَمُوتُنَّ إِلَّا وَأَنْتُمْ مُسْلِمُونَ</a:t>
            </a:r>
            <a:r>
              <a:rPr lang="en-US" sz="3200" b="1" dirty="0" smtClean="0"/>
              <a:t> </a:t>
            </a:r>
            <a:r>
              <a:rPr lang="en-US" sz="3200" b="1" dirty="0" smtClean="0">
                <a:sym typeface="Wingdings" pitchFamily="2" charset="2"/>
              </a:rPr>
              <a:t> </a:t>
            </a:r>
            <a:r>
              <a:rPr lang="ar-SA" sz="3200" b="1" dirty="0" smtClean="0"/>
              <a:t>إِسْلاَمِيَّةُ الْحَيَاةِ</a:t>
            </a:r>
            <a:endParaRPr lang="en-US" sz="3200" b="1" dirty="0" smtClean="0"/>
          </a:p>
          <a:p>
            <a:pPr marL="457200" indent="-457200">
              <a:buFont typeface="+mj-lt"/>
              <a:buAutoNum type="arabicPeriod"/>
            </a:pPr>
            <a:endParaRPr lang="en-US" sz="3200" dirty="0"/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7696200" y="6324600"/>
            <a:ext cx="1058303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RASM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7543800" cy="16002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Pembentukan</a:t>
            </a:r>
            <a:r>
              <a:rPr lang="en-US" dirty="0" smtClean="0"/>
              <a:t> </a:t>
            </a:r>
            <a:r>
              <a:rPr lang="en-US" dirty="0" err="1" smtClean="0"/>
              <a:t>Semangat</a:t>
            </a:r>
            <a:r>
              <a:rPr lang="en-US" dirty="0" smtClean="0"/>
              <a:t> </a:t>
            </a:r>
            <a:r>
              <a:rPr lang="en-US" dirty="0" err="1" smtClean="0"/>
              <a:t>Berjama’ah</a:t>
            </a:r>
            <a:r>
              <a:rPr lang="en-US" dirty="0" smtClean="0"/>
              <a:t> (</a:t>
            </a:r>
            <a:r>
              <a:rPr lang="ar-SA" b="1" dirty="0" smtClean="0"/>
              <a:t>تَكْوِيْنُ رُوْحِ الْجَمَاعَةِ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Setelah</a:t>
            </a:r>
            <a:r>
              <a:rPr lang="en-US" dirty="0" smtClean="0"/>
              <a:t> </a:t>
            </a:r>
            <a:r>
              <a:rPr lang="en-US" dirty="0" err="1" smtClean="0"/>
              <a:t>terbentuk</a:t>
            </a:r>
            <a:r>
              <a:rPr lang="en-US" dirty="0" smtClean="0"/>
              <a:t> </a:t>
            </a:r>
            <a:r>
              <a:rPr lang="en-US" dirty="0" err="1" smtClean="0"/>
              <a:t>pribadi</a:t>
            </a:r>
            <a:r>
              <a:rPr lang="en-US" dirty="0" smtClean="0"/>
              <a:t> yang </a:t>
            </a:r>
            <a:r>
              <a:rPr lang="en-US" dirty="0" err="1" smtClean="0"/>
              <a:t>berkarakter</a:t>
            </a:r>
            <a:r>
              <a:rPr lang="en-US" dirty="0" smtClean="0"/>
              <a:t> (</a:t>
            </a:r>
            <a:r>
              <a:rPr lang="en-US" dirty="0" err="1" smtClean="0"/>
              <a:t>pribadi</a:t>
            </a:r>
            <a:r>
              <a:rPr lang="en-US" dirty="0" smtClean="0"/>
              <a:t> Muslim), </a:t>
            </a:r>
            <a:r>
              <a:rPr lang="en-US" dirty="0" err="1" smtClean="0"/>
              <a:t>maka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boleh</a:t>
            </a:r>
            <a:r>
              <a:rPr lang="en-US" dirty="0" smtClean="0"/>
              <a:t> </a:t>
            </a:r>
            <a:r>
              <a:rPr lang="en-US" dirty="0" err="1" smtClean="0"/>
              <a:t>membiarkannya</a:t>
            </a:r>
            <a:r>
              <a:rPr lang="en-US" dirty="0" smtClean="0"/>
              <a:t> </a:t>
            </a:r>
            <a:r>
              <a:rPr lang="en-US" dirty="0" err="1" smtClean="0"/>
              <a:t>berserakan</a:t>
            </a:r>
            <a:endParaRPr lang="en-US" dirty="0" smtClean="0"/>
          </a:p>
          <a:p>
            <a:r>
              <a:rPr lang="en-US" dirty="0" err="1" smtClean="0"/>
              <a:t>Mereka</a:t>
            </a:r>
            <a:r>
              <a:rPr lang="en-US" dirty="0" smtClean="0"/>
              <a:t>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diikat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ditata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Jama’ah</a:t>
            </a:r>
            <a:endParaRPr lang="en-US" dirty="0" smtClean="0"/>
          </a:p>
          <a:p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itu</a:t>
            </a:r>
            <a:r>
              <a:rPr lang="en-US" dirty="0" smtClean="0"/>
              <a:t> </a:t>
            </a:r>
            <a:r>
              <a:rPr lang="en-US" dirty="0" err="1" smtClean="0"/>
              <a:t>perlu</a:t>
            </a:r>
            <a:r>
              <a:rPr lang="en-US" dirty="0" smtClean="0"/>
              <a:t> </a:t>
            </a:r>
            <a:r>
              <a:rPr lang="en-US" dirty="0" err="1" smtClean="0"/>
              <a:t>dibangkitkan</a:t>
            </a:r>
            <a:r>
              <a:rPr lang="en-US" dirty="0" smtClean="0"/>
              <a:t> </a:t>
            </a:r>
            <a:r>
              <a:rPr lang="en-US" dirty="0" err="1" smtClean="0"/>
              <a:t>kembali</a:t>
            </a:r>
            <a:r>
              <a:rPr lang="en-US" dirty="0" smtClean="0"/>
              <a:t> </a:t>
            </a:r>
            <a:r>
              <a:rPr lang="en-US" dirty="0" err="1" smtClean="0"/>
              <a:t>semangat</a:t>
            </a:r>
            <a:r>
              <a:rPr lang="en-US" dirty="0" smtClean="0"/>
              <a:t> </a:t>
            </a:r>
            <a:r>
              <a:rPr lang="en-US" dirty="0" err="1" smtClean="0"/>
              <a:t>berjama’ah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diri</a:t>
            </a:r>
            <a:r>
              <a:rPr lang="en-US" dirty="0" smtClean="0"/>
              <a:t> </a:t>
            </a:r>
            <a:r>
              <a:rPr lang="en-US" dirty="0" err="1" smtClean="0"/>
              <a:t>kita</a:t>
            </a:r>
            <a:r>
              <a:rPr lang="en-US" dirty="0" smtClean="0"/>
              <a:t> </a:t>
            </a:r>
            <a:r>
              <a:rPr lang="en-US" dirty="0" err="1" smtClean="0"/>
              <a:t>semua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5868988" y="2862263"/>
            <a:ext cx="3024187" cy="1143000"/>
          </a:xfrm>
        </p:spPr>
        <p:txBody>
          <a:bodyPr/>
          <a:lstStyle/>
          <a:p>
            <a:pPr algn="r" rtl="1" eaLnBrk="1" hangingPunct="1">
              <a:defRPr/>
            </a:pPr>
            <a:r>
              <a:rPr lang="ar-SA" sz="3600" smtClean="0">
                <a:solidFill>
                  <a:schemeClr val="tx1"/>
                </a:solidFill>
                <a:cs typeface="Traditional Arabic" pitchFamily="2" charset="-78"/>
              </a:rPr>
              <a:t>أَهَمِّيَّةُ العَمَلِ الْجَمَاعِيِّ</a:t>
            </a:r>
            <a:endParaRPr lang="en-US" sz="3600" dirty="0" smtClean="0">
              <a:solidFill>
                <a:schemeClr val="tx1"/>
              </a:solidFill>
              <a:cs typeface="Traditional Arabic" pitchFamily="2" charset="-78"/>
            </a:endParaRPr>
          </a:p>
        </p:txBody>
      </p:sp>
      <p:sp>
        <p:nvSpPr>
          <p:cNvPr id="7171" name="Rectangle 25"/>
          <p:cNvSpPr>
            <a:spLocks noChangeArrowheads="1"/>
          </p:cNvSpPr>
          <p:nvPr/>
        </p:nvSpPr>
        <p:spPr bwMode="auto">
          <a:xfrm>
            <a:off x="1692275" y="692150"/>
            <a:ext cx="30241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/>
            <a:endParaRPr lang="en-US" sz="3600" b="1">
              <a:cs typeface="Traditional Arabic" pitchFamily="2" charset="-78"/>
            </a:endParaRPr>
          </a:p>
        </p:txBody>
      </p:sp>
      <p:sp>
        <p:nvSpPr>
          <p:cNvPr id="3098" name="Rectangle 26"/>
          <p:cNvSpPr>
            <a:spLocks noChangeArrowheads="1"/>
          </p:cNvSpPr>
          <p:nvPr/>
        </p:nvSpPr>
        <p:spPr bwMode="auto">
          <a:xfrm>
            <a:off x="755650" y="773113"/>
            <a:ext cx="38877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/>
            <a:r>
              <a:rPr lang="ar-SA" sz="3600">
                <a:cs typeface="Traditional Arabic" pitchFamily="2" charset="-78"/>
              </a:rPr>
              <a:t>اللهُ يُعَلِّمُنَا العَمَلَ الجَمَاعِيَّ</a:t>
            </a:r>
            <a:endParaRPr lang="en-US" sz="3600">
              <a:cs typeface="Traditional Arabic" pitchFamily="2" charset="-78"/>
            </a:endParaRPr>
          </a:p>
        </p:txBody>
      </p:sp>
      <p:sp>
        <p:nvSpPr>
          <p:cNvPr id="3099" name="Rectangle 27"/>
          <p:cNvSpPr>
            <a:spLocks noChangeArrowheads="1"/>
          </p:cNvSpPr>
          <p:nvPr/>
        </p:nvSpPr>
        <p:spPr bwMode="auto">
          <a:xfrm>
            <a:off x="755650" y="1493838"/>
            <a:ext cx="38877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/>
            <a:r>
              <a:rPr lang="ar-SA" sz="3600">
                <a:cs typeface="Traditional Arabic" pitchFamily="2" charset="-78"/>
              </a:rPr>
              <a:t>الرَّسُولُ مُؤَيَّدٌ بِالصَّحَابَةِ</a:t>
            </a:r>
            <a:endParaRPr lang="en-US" sz="3600">
              <a:cs typeface="Traditional Arabic" pitchFamily="2" charset="-78"/>
            </a:endParaRPr>
          </a:p>
        </p:txBody>
      </p:sp>
      <p:sp>
        <p:nvSpPr>
          <p:cNvPr id="3100" name="Rectangle 28"/>
          <p:cNvSpPr>
            <a:spLocks noChangeArrowheads="1"/>
          </p:cNvSpPr>
          <p:nvPr/>
        </p:nvSpPr>
        <p:spPr bwMode="auto">
          <a:xfrm>
            <a:off x="755650" y="2286000"/>
            <a:ext cx="38877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/>
            <a:r>
              <a:rPr lang="ar-SA" sz="3600">
                <a:cs typeface="Traditional Arabic" pitchFamily="2" charset="-78"/>
              </a:rPr>
              <a:t>طَبِيْعَةُ العَالَمِ</a:t>
            </a:r>
            <a:endParaRPr lang="en-US" sz="3600">
              <a:cs typeface="Traditional Arabic" pitchFamily="2" charset="-78"/>
            </a:endParaRPr>
          </a:p>
        </p:txBody>
      </p:sp>
      <p:sp>
        <p:nvSpPr>
          <p:cNvPr id="7175" name="Rectangle 29"/>
          <p:cNvSpPr>
            <a:spLocks noChangeArrowheads="1"/>
          </p:cNvSpPr>
          <p:nvPr/>
        </p:nvSpPr>
        <p:spPr bwMode="auto">
          <a:xfrm>
            <a:off x="755650" y="2933700"/>
            <a:ext cx="38877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/>
            <a:endParaRPr lang="en-US" sz="3600">
              <a:cs typeface="Traditional Arabic" pitchFamily="2" charset="-78"/>
            </a:endParaRPr>
          </a:p>
        </p:txBody>
      </p:sp>
      <p:sp>
        <p:nvSpPr>
          <p:cNvPr id="3102" name="Rectangle 30"/>
          <p:cNvSpPr>
            <a:spLocks noChangeArrowheads="1"/>
          </p:cNvSpPr>
          <p:nvPr/>
        </p:nvSpPr>
        <p:spPr bwMode="auto">
          <a:xfrm>
            <a:off x="755650" y="2933700"/>
            <a:ext cx="38877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/>
            <a:r>
              <a:rPr lang="ar-SA" sz="3600">
                <a:cs typeface="Traditional Arabic" pitchFamily="2" charset="-78"/>
              </a:rPr>
              <a:t>الإِنْسَانُ ضَعِيفٌ بِنَفْسِهِ</a:t>
            </a:r>
            <a:endParaRPr lang="en-US" sz="3600">
              <a:cs typeface="Traditional Arabic" pitchFamily="2" charset="-78"/>
            </a:endParaRPr>
          </a:p>
        </p:txBody>
      </p:sp>
      <p:sp>
        <p:nvSpPr>
          <p:cNvPr id="3103" name="Rectangle 31"/>
          <p:cNvSpPr>
            <a:spLocks noChangeArrowheads="1"/>
          </p:cNvSpPr>
          <p:nvPr/>
        </p:nvSpPr>
        <p:spPr bwMode="auto">
          <a:xfrm>
            <a:off x="827088" y="3581400"/>
            <a:ext cx="38877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/>
            <a:r>
              <a:rPr lang="ar-SA" sz="3600">
                <a:cs typeface="Traditional Arabic" pitchFamily="2" charset="-78"/>
              </a:rPr>
              <a:t>الشَّيْطَانُ مَعَ الوَاحِدِ</a:t>
            </a:r>
            <a:endParaRPr lang="en-US" sz="3600">
              <a:cs typeface="Traditional Arabic" pitchFamily="2" charset="-78"/>
            </a:endParaRPr>
          </a:p>
        </p:txBody>
      </p:sp>
      <p:sp>
        <p:nvSpPr>
          <p:cNvPr id="3104" name="Rectangle 32"/>
          <p:cNvSpPr>
            <a:spLocks noChangeArrowheads="1"/>
          </p:cNvSpPr>
          <p:nvPr/>
        </p:nvSpPr>
        <p:spPr bwMode="auto">
          <a:xfrm>
            <a:off x="827088" y="4373563"/>
            <a:ext cx="38877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/>
            <a:r>
              <a:rPr lang="ar-SA" sz="3600">
                <a:cs typeface="Traditional Arabic" pitchFamily="2" charset="-78"/>
              </a:rPr>
              <a:t>الكُفْرُ مِلَّةٌ وَاحِدَةٌ</a:t>
            </a:r>
            <a:endParaRPr lang="en-US" sz="3600">
              <a:cs typeface="Traditional Arabic" pitchFamily="2" charset="-78"/>
            </a:endParaRPr>
          </a:p>
        </p:txBody>
      </p:sp>
      <p:sp>
        <p:nvSpPr>
          <p:cNvPr id="3105" name="Rectangle 33"/>
          <p:cNvSpPr>
            <a:spLocks noChangeArrowheads="1"/>
          </p:cNvSpPr>
          <p:nvPr/>
        </p:nvSpPr>
        <p:spPr bwMode="auto">
          <a:xfrm>
            <a:off x="395288" y="5165725"/>
            <a:ext cx="43195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/>
            <a:r>
              <a:rPr lang="ar-SA" sz="3600">
                <a:cs typeface="Traditional Arabic" pitchFamily="2" charset="-78"/>
              </a:rPr>
              <a:t>وُجُوْبُ الجَمَاعَةِ والتَّعَاوُنِ عَلَى الحَقِّ</a:t>
            </a:r>
            <a:endParaRPr lang="en-US" sz="3600">
              <a:cs typeface="Traditional Arabic" pitchFamily="2" charset="-78"/>
            </a:endParaRPr>
          </a:p>
        </p:txBody>
      </p:sp>
      <p:grpSp>
        <p:nvGrpSpPr>
          <p:cNvPr id="2" name="Group 36"/>
          <p:cNvGrpSpPr>
            <a:grpSpLocks/>
          </p:cNvGrpSpPr>
          <p:nvPr/>
        </p:nvGrpSpPr>
        <p:grpSpPr bwMode="auto">
          <a:xfrm>
            <a:off x="4787900" y="1268413"/>
            <a:ext cx="1152525" cy="4464050"/>
            <a:chOff x="3016" y="618"/>
            <a:chExt cx="726" cy="2812"/>
          </a:xfrm>
        </p:grpSpPr>
        <p:sp>
          <p:nvSpPr>
            <p:cNvPr id="7186" name="Line 4"/>
            <p:cNvSpPr>
              <a:spLocks noChangeShapeType="1"/>
            </p:cNvSpPr>
            <p:nvPr/>
          </p:nvSpPr>
          <p:spPr bwMode="auto">
            <a:xfrm flipH="1" flipV="1">
              <a:off x="3198" y="618"/>
              <a:ext cx="362" cy="1406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87" name="Line 5"/>
            <p:cNvSpPr>
              <a:spLocks noChangeShapeType="1"/>
            </p:cNvSpPr>
            <p:nvPr/>
          </p:nvSpPr>
          <p:spPr bwMode="auto">
            <a:xfrm flipV="1">
              <a:off x="3198" y="2024"/>
              <a:ext cx="362" cy="1406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88" name="Line 7"/>
            <p:cNvSpPr>
              <a:spLocks noChangeShapeType="1"/>
            </p:cNvSpPr>
            <p:nvPr/>
          </p:nvSpPr>
          <p:spPr bwMode="auto">
            <a:xfrm>
              <a:off x="3016" y="618"/>
              <a:ext cx="182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89" name="Line 8"/>
            <p:cNvSpPr>
              <a:spLocks noChangeShapeType="1"/>
            </p:cNvSpPr>
            <p:nvPr/>
          </p:nvSpPr>
          <p:spPr bwMode="auto">
            <a:xfrm>
              <a:off x="3016" y="2024"/>
              <a:ext cx="182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90" name="Line 9"/>
            <p:cNvSpPr>
              <a:spLocks noChangeShapeType="1"/>
            </p:cNvSpPr>
            <p:nvPr/>
          </p:nvSpPr>
          <p:spPr bwMode="auto">
            <a:xfrm flipH="1">
              <a:off x="3198" y="2024"/>
              <a:ext cx="362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91" name="Line 15"/>
            <p:cNvSpPr>
              <a:spLocks noChangeShapeType="1"/>
            </p:cNvSpPr>
            <p:nvPr/>
          </p:nvSpPr>
          <p:spPr bwMode="auto">
            <a:xfrm>
              <a:off x="3016" y="1117"/>
              <a:ext cx="182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92" name="Line 16"/>
            <p:cNvSpPr>
              <a:spLocks noChangeShapeType="1"/>
            </p:cNvSpPr>
            <p:nvPr/>
          </p:nvSpPr>
          <p:spPr bwMode="auto">
            <a:xfrm>
              <a:off x="3016" y="1616"/>
              <a:ext cx="182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93" name="Line 17"/>
            <p:cNvSpPr>
              <a:spLocks noChangeShapeType="1"/>
            </p:cNvSpPr>
            <p:nvPr/>
          </p:nvSpPr>
          <p:spPr bwMode="auto">
            <a:xfrm>
              <a:off x="3016" y="2432"/>
              <a:ext cx="182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94" name="Line 18"/>
            <p:cNvSpPr>
              <a:spLocks noChangeShapeType="1"/>
            </p:cNvSpPr>
            <p:nvPr/>
          </p:nvSpPr>
          <p:spPr bwMode="auto">
            <a:xfrm>
              <a:off x="3016" y="2931"/>
              <a:ext cx="182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95" name="Line 19"/>
            <p:cNvSpPr>
              <a:spLocks noChangeShapeType="1"/>
            </p:cNvSpPr>
            <p:nvPr/>
          </p:nvSpPr>
          <p:spPr bwMode="auto">
            <a:xfrm>
              <a:off x="3016" y="3430"/>
              <a:ext cx="182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96" name="Line 21"/>
            <p:cNvSpPr>
              <a:spLocks noChangeShapeType="1"/>
            </p:cNvSpPr>
            <p:nvPr/>
          </p:nvSpPr>
          <p:spPr bwMode="auto">
            <a:xfrm>
              <a:off x="3198" y="1616"/>
              <a:ext cx="362" cy="408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97" name="Line 22"/>
            <p:cNvSpPr>
              <a:spLocks noChangeShapeType="1"/>
            </p:cNvSpPr>
            <p:nvPr/>
          </p:nvSpPr>
          <p:spPr bwMode="auto">
            <a:xfrm flipH="1">
              <a:off x="3198" y="2024"/>
              <a:ext cx="362" cy="408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98" name="Line 23"/>
            <p:cNvSpPr>
              <a:spLocks noChangeShapeType="1"/>
            </p:cNvSpPr>
            <p:nvPr/>
          </p:nvSpPr>
          <p:spPr bwMode="auto">
            <a:xfrm>
              <a:off x="3198" y="1117"/>
              <a:ext cx="362" cy="907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99" name="Line 24"/>
            <p:cNvSpPr>
              <a:spLocks noChangeShapeType="1"/>
            </p:cNvSpPr>
            <p:nvPr/>
          </p:nvSpPr>
          <p:spPr bwMode="auto">
            <a:xfrm flipH="1">
              <a:off x="3198" y="2024"/>
              <a:ext cx="362" cy="907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00" name="Line 34"/>
            <p:cNvSpPr>
              <a:spLocks noChangeShapeType="1"/>
            </p:cNvSpPr>
            <p:nvPr/>
          </p:nvSpPr>
          <p:spPr bwMode="auto">
            <a:xfrm>
              <a:off x="3560" y="2024"/>
              <a:ext cx="182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109" name="Rectangle 37"/>
          <p:cNvSpPr>
            <a:spLocks noChangeArrowheads="1"/>
          </p:cNvSpPr>
          <p:nvPr/>
        </p:nvSpPr>
        <p:spPr bwMode="auto">
          <a:xfrm>
            <a:off x="755650" y="1052513"/>
            <a:ext cx="935038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000">
                <a:cs typeface="Traditional Arabic" pitchFamily="2" charset="-78"/>
              </a:rPr>
              <a:t>32/11</a:t>
            </a:r>
          </a:p>
        </p:txBody>
      </p:sp>
      <p:sp>
        <p:nvSpPr>
          <p:cNvPr id="3110" name="Rectangle 38"/>
          <p:cNvSpPr>
            <a:spLocks noChangeArrowheads="1"/>
          </p:cNvSpPr>
          <p:nvPr/>
        </p:nvSpPr>
        <p:spPr bwMode="auto">
          <a:xfrm>
            <a:off x="1116013" y="1773238"/>
            <a:ext cx="935037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000">
                <a:cs typeface="Traditional Arabic" pitchFamily="2" charset="-78"/>
              </a:rPr>
              <a:t>8/62</a:t>
            </a:r>
          </a:p>
        </p:txBody>
      </p:sp>
      <p:sp>
        <p:nvSpPr>
          <p:cNvPr id="3111" name="Rectangle 39"/>
          <p:cNvSpPr>
            <a:spLocks noChangeArrowheads="1"/>
          </p:cNvSpPr>
          <p:nvPr/>
        </p:nvSpPr>
        <p:spPr bwMode="auto">
          <a:xfrm>
            <a:off x="1260475" y="3213100"/>
            <a:ext cx="935038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000">
                <a:cs typeface="Traditional Arabic" pitchFamily="2" charset="-78"/>
              </a:rPr>
              <a:t>4/28</a:t>
            </a:r>
          </a:p>
        </p:txBody>
      </p:sp>
      <p:sp>
        <p:nvSpPr>
          <p:cNvPr id="3112" name="Rectangle 40"/>
          <p:cNvSpPr>
            <a:spLocks noChangeArrowheads="1"/>
          </p:cNvSpPr>
          <p:nvPr/>
        </p:nvSpPr>
        <p:spPr bwMode="auto">
          <a:xfrm>
            <a:off x="1908175" y="4652963"/>
            <a:ext cx="935038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000">
                <a:cs typeface="Traditional Arabic" pitchFamily="2" charset="-78"/>
              </a:rPr>
              <a:t>8/73</a:t>
            </a:r>
          </a:p>
        </p:txBody>
      </p:sp>
      <p:sp>
        <p:nvSpPr>
          <p:cNvPr id="3113" name="Rectangle 41"/>
          <p:cNvSpPr>
            <a:spLocks noChangeArrowheads="1"/>
          </p:cNvSpPr>
          <p:nvPr/>
        </p:nvSpPr>
        <p:spPr bwMode="auto">
          <a:xfrm>
            <a:off x="1690688" y="5876925"/>
            <a:ext cx="1944687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000">
                <a:cs typeface="Traditional Arabic" pitchFamily="2" charset="-78"/>
              </a:rPr>
              <a:t>3/103-104, 5/2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3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9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9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3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98" grpId="0"/>
      <p:bldP spid="3099" grpId="0"/>
      <p:bldP spid="3100" grpId="0"/>
      <p:bldP spid="3102" grpId="0"/>
      <p:bldP spid="3103" grpId="0"/>
      <p:bldP spid="3104" grpId="0"/>
      <p:bldP spid="3105" grpId="0"/>
      <p:bldP spid="3109" grpId="0"/>
      <p:bldP spid="3110" grpId="0"/>
      <p:bldP spid="3111" grpId="0"/>
      <p:bldP spid="3112" grpId="0"/>
      <p:bldP spid="31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اللهُ يُعَلِّمُنَا العَمَلَ الجَمَاعِيَّ</a:t>
            </a:r>
            <a:endParaRPr lang="en-US" dirty="0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Allah SWT </a:t>
            </a:r>
            <a:r>
              <a:rPr lang="en-US" sz="3200" dirty="0" err="1" smtClean="0"/>
              <a:t>mengajari</a:t>
            </a:r>
            <a:r>
              <a:rPr lang="en-US" sz="3200" dirty="0" smtClean="0"/>
              <a:t> </a:t>
            </a:r>
            <a:r>
              <a:rPr lang="en-US" sz="3200" dirty="0" err="1" smtClean="0"/>
              <a:t>kita</a:t>
            </a:r>
            <a:r>
              <a:rPr lang="en-US" sz="3200" dirty="0" smtClean="0"/>
              <a:t> </a:t>
            </a:r>
            <a:r>
              <a:rPr lang="en-US" sz="3200" dirty="0" err="1" smtClean="0"/>
              <a:t>untuk</a:t>
            </a:r>
            <a:r>
              <a:rPr lang="en-US" sz="3200" dirty="0" smtClean="0"/>
              <a:t> </a:t>
            </a:r>
            <a:r>
              <a:rPr lang="en-US" sz="3200" dirty="0" err="1" smtClean="0"/>
              <a:t>beramal</a:t>
            </a:r>
            <a:r>
              <a:rPr lang="en-US" sz="3200" dirty="0" smtClean="0"/>
              <a:t> </a:t>
            </a:r>
            <a:r>
              <a:rPr lang="en-US" sz="3200" dirty="0" err="1" smtClean="0"/>
              <a:t>jama’i</a:t>
            </a:r>
            <a:endParaRPr lang="en-US" sz="3200" dirty="0" smtClean="0"/>
          </a:p>
          <a:p>
            <a:pPr lvl="1"/>
            <a:r>
              <a:rPr lang="en-US" sz="2800" dirty="0" smtClean="0"/>
              <a:t>Allah SWT </a:t>
            </a:r>
            <a:r>
              <a:rPr lang="en-US" sz="2800" dirty="0" err="1" smtClean="0"/>
              <a:t>memiliki</a:t>
            </a:r>
            <a:r>
              <a:rPr lang="en-US" sz="2800" dirty="0" smtClean="0"/>
              <a:t> </a:t>
            </a:r>
            <a:r>
              <a:rPr lang="en-US" sz="2800" dirty="0" err="1" smtClean="0"/>
              <a:t>malaikat</a:t>
            </a:r>
            <a:r>
              <a:rPr lang="en-US" sz="2800" dirty="0" smtClean="0"/>
              <a:t> yang </a:t>
            </a:r>
            <a:r>
              <a:rPr lang="en-US" sz="2800" dirty="0" err="1" smtClean="0"/>
              <a:t>memiliki</a:t>
            </a:r>
            <a:r>
              <a:rPr lang="en-US" sz="2800" dirty="0" smtClean="0"/>
              <a:t> </a:t>
            </a:r>
            <a:r>
              <a:rPr lang="en-US" sz="2800" dirty="0" err="1" smtClean="0"/>
              <a:t>tugas</a:t>
            </a:r>
            <a:r>
              <a:rPr lang="en-US" sz="2800" dirty="0" smtClean="0"/>
              <a:t> </a:t>
            </a:r>
            <a:r>
              <a:rPr lang="en-US" sz="2800" dirty="0" err="1" smtClean="0"/>
              <a:t>masing-masing</a:t>
            </a:r>
            <a:r>
              <a:rPr lang="en-US" sz="2800" dirty="0" smtClean="0"/>
              <a:t> yang </a:t>
            </a:r>
            <a:r>
              <a:rPr lang="en-US" sz="2800" dirty="0" err="1" smtClean="0"/>
              <a:t>sangat</a:t>
            </a:r>
            <a:r>
              <a:rPr lang="en-US" sz="2800" dirty="0" smtClean="0"/>
              <a:t> </a:t>
            </a:r>
            <a:r>
              <a:rPr lang="en-US" sz="2800" dirty="0" err="1" smtClean="0"/>
              <a:t>spesifik</a:t>
            </a:r>
            <a:endParaRPr lang="en-US" sz="2800" dirty="0" smtClean="0"/>
          </a:p>
          <a:p>
            <a:pPr lvl="1"/>
            <a:r>
              <a:rPr lang="en-US" sz="2800" dirty="0" err="1" smtClean="0"/>
              <a:t>Malaikat</a:t>
            </a:r>
            <a:r>
              <a:rPr lang="en-US" sz="2800" dirty="0" smtClean="0"/>
              <a:t> </a:t>
            </a:r>
            <a:r>
              <a:rPr lang="en-US" sz="2800" dirty="0" err="1" smtClean="0"/>
              <a:t>tidak</a:t>
            </a:r>
            <a:r>
              <a:rPr lang="en-US" sz="2800" dirty="0" smtClean="0"/>
              <a:t> </a:t>
            </a:r>
            <a:r>
              <a:rPr lang="en-US" sz="2800" dirty="0" err="1" smtClean="0"/>
              <a:t>pernah</a:t>
            </a:r>
            <a:r>
              <a:rPr lang="en-US" sz="2800" dirty="0" smtClean="0"/>
              <a:t> </a:t>
            </a:r>
            <a:r>
              <a:rPr lang="en-US" sz="2800" dirty="0" err="1" smtClean="0"/>
              <a:t>melanggar</a:t>
            </a:r>
            <a:r>
              <a:rPr lang="en-US" sz="2800" dirty="0" smtClean="0"/>
              <a:t> </a:t>
            </a:r>
            <a:r>
              <a:rPr lang="en-US" sz="2800" dirty="0" err="1" smtClean="0"/>
              <a:t>apa</a:t>
            </a:r>
            <a:r>
              <a:rPr lang="en-US" sz="2800" dirty="0" smtClean="0"/>
              <a:t> yang </a:t>
            </a:r>
            <a:r>
              <a:rPr lang="en-US" sz="2800" dirty="0" err="1" smtClean="0"/>
              <a:t>diperintahkan</a:t>
            </a:r>
            <a:r>
              <a:rPr lang="en-US" sz="2800" dirty="0" smtClean="0"/>
              <a:t> Allah (66: 6)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الرَّسُولُ مُؤَيَّدٌ بِالصَّحَابَةِ</a:t>
            </a:r>
            <a:endParaRPr lang="en-US" dirty="0" smtClean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smtClean="0"/>
              <a:t>Rasulullah SAW didukung oleh para sahabat</a:t>
            </a:r>
          </a:p>
          <a:p>
            <a:pPr lvl="1"/>
            <a:r>
              <a:rPr lang="en-US" sz="2400" smtClean="0"/>
              <a:t>Allah menjamin dukungan orang-orang beriman (8: 62, 64)</a:t>
            </a:r>
          </a:p>
          <a:p>
            <a:pPr lvl="1"/>
            <a:r>
              <a:rPr lang="en-US" sz="2400" smtClean="0"/>
              <a:t>Kalau diseru mereka menjawab “sami’naa wa ataha’naa” (24: 51)</a:t>
            </a:r>
          </a:p>
          <a:p>
            <a:pPr lvl="1"/>
            <a:r>
              <a:rPr lang="en-US" sz="2400" smtClean="0"/>
              <a:t>Bahkan Rasulullah memanfaatkan keahlian orang musyrik untuk kepentingan dakwah (kisah hijrah)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طَبِيْعَةُ العَالَمِ</a:t>
            </a:r>
            <a:endParaRPr lang="en-US" dirty="0" smtClean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smtClean="0"/>
              <a:t>Tabiat alam atau sunnah kauniyah</a:t>
            </a:r>
          </a:p>
          <a:p>
            <a:pPr lvl="1"/>
            <a:r>
              <a:rPr lang="en-US" sz="2800" smtClean="0"/>
              <a:t>Tidak ada yang mampu hidup sendirian, tanpa bantuan pihak lain (rantai makanan)</a:t>
            </a:r>
          </a:p>
          <a:p>
            <a:pPr lvl="1"/>
            <a:r>
              <a:rPr lang="en-US" sz="2800" smtClean="0"/>
              <a:t>Bahkan benda mati seperti bumi, bulan, matahari, dan benda-benda angkasa saling mempengaruhi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الإِنْسَانُ ضَعِيفٌ بِنَفْسِهِ</a:t>
            </a:r>
            <a:endParaRPr lang="en-US" dirty="0" smtClean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smtClean="0"/>
              <a:t>Manusia makhluk lemah</a:t>
            </a:r>
          </a:p>
          <a:p>
            <a:pPr lvl="1"/>
            <a:r>
              <a:rPr lang="en-US" sz="2800" smtClean="0"/>
              <a:t>Perlu bantuan orang lain untuk memenuhi hajatnya</a:t>
            </a:r>
          </a:p>
          <a:p>
            <a:pPr lvl="1"/>
            <a:r>
              <a:rPr lang="en-US" sz="2800" smtClean="0"/>
              <a:t>Perlu bantuan binatang dan benda-benda mati</a:t>
            </a:r>
          </a:p>
          <a:p>
            <a:pPr lvl="1"/>
            <a:r>
              <a:rPr lang="en-US" sz="2800" smtClean="0"/>
              <a:t>Dalam bekerja di kantor atau perusahaan, juga perlu team work agar sukses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الشَّيْطَانُ مَعَ الوَاحِدِ</a:t>
            </a:r>
            <a:endParaRPr lang="en-US" dirty="0" smtClean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smtClean="0"/>
              <a:t>Syaithan bersama yang sendirian</a:t>
            </a:r>
          </a:p>
          <a:p>
            <a:pPr lvl="1"/>
            <a:r>
              <a:rPr lang="en-US" sz="2400" smtClean="0"/>
              <a:t>Siapa yang maunya melakukan apapun sendirian (infirodi), maka akan jadi mangsa syaithan yang paling empuk</a:t>
            </a:r>
          </a:p>
          <a:p>
            <a:pPr lvl="1"/>
            <a:r>
              <a:rPr lang="en-US" sz="2400" smtClean="0"/>
              <a:t>Ibarat srigala, hanya menerkam kambing yang terpisah dari kumpulannya</a:t>
            </a:r>
          </a:p>
          <a:p>
            <a:pPr lvl="1"/>
            <a:r>
              <a:rPr lang="en-US" sz="2400" smtClean="0"/>
              <a:t>Shalat sendirian juga mudah lupa; shalat berjama’ah kalaupun lupa ada pengingatnya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الكُفْرُ مِلَّةٌ وَاحِدَةٌ</a:t>
            </a:r>
            <a:endParaRPr lang="en-US" dirty="0" smtClean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smtClean="0"/>
              <a:t>Kekafiran itu satu millah</a:t>
            </a:r>
          </a:p>
          <a:p>
            <a:pPr lvl="1"/>
            <a:r>
              <a:rPr lang="en-US" sz="2800" smtClean="0"/>
              <a:t>Mereka sendiri sebenarnya berpecah belah (59: 14), tapi ketika menghadapi umat Islam mereka bersatu dan saling bekerja sama (8: 72)</a:t>
            </a:r>
          </a:p>
          <a:p>
            <a:pPr lvl="1"/>
            <a:r>
              <a:rPr lang="en-US" sz="2800" smtClean="0"/>
              <a:t>Jika umat Islam tidak bersatu dan saling bekerja sama seperti mereka, maka akan terjadi kerusakan yang dahsyat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وُجُوْبُ الجَمَاعَةِ والتَّعَاوُنِ عَلَى الحَقِّ</a:t>
            </a:r>
            <a:endParaRPr lang="en-US" dirty="0" smtClean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/>
              <a:t>Wajibnya</a:t>
            </a:r>
            <a:r>
              <a:rPr lang="en-US" sz="2800" dirty="0" smtClean="0"/>
              <a:t> </a:t>
            </a:r>
            <a:r>
              <a:rPr lang="en-US" sz="2800" dirty="0" err="1" smtClean="0"/>
              <a:t>berjama’ah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saling</a:t>
            </a:r>
            <a:r>
              <a:rPr lang="en-US" sz="2800" dirty="0" smtClean="0"/>
              <a:t> </a:t>
            </a:r>
            <a:r>
              <a:rPr lang="en-US" sz="2800" dirty="0" err="1" smtClean="0"/>
              <a:t>menolong</a:t>
            </a:r>
            <a:r>
              <a:rPr lang="en-US" sz="2800" dirty="0" smtClean="0"/>
              <a:t> </a:t>
            </a:r>
            <a:r>
              <a:rPr lang="en-US" sz="2800" dirty="0" err="1" smtClean="0"/>
              <a:t>dalam</a:t>
            </a:r>
            <a:r>
              <a:rPr lang="en-US" sz="2800" dirty="0" smtClean="0"/>
              <a:t> </a:t>
            </a:r>
            <a:r>
              <a:rPr lang="en-US" sz="2800" dirty="0" err="1" smtClean="0"/>
              <a:t>kebenaran</a:t>
            </a:r>
            <a:endParaRPr lang="en-US" sz="2800" dirty="0" smtClean="0"/>
          </a:p>
          <a:p>
            <a:pPr lvl="1"/>
            <a:r>
              <a:rPr lang="en-US" sz="2400" dirty="0" err="1" smtClean="0"/>
              <a:t>Bersatu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berjama’ah</a:t>
            </a:r>
            <a:r>
              <a:rPr lang="en-US" sz="2400" dirty="0" smtClean="0"/>
              <a:t> </a:t>
            </a:r>
            <a:r>
              <a:rPr lang="en-US" sz="2400" dirty="0" err="1" smtClean="0"/>
              <a:t>adalah</a:t>
            </a:r>
            <a:r>
              <a:rPr lang="en-US" sz="2400" dirty="0" smtClean="0"/>
              <a:t> </a:t>
            </a:r>
            <a:r>
              <a:rPr lang="en-US" sz="2400" dirty="0" err="1" smtClean="0"/>
              <a:t>kewajiban</a:t>
            </a:r>
            <a:r>
              <a:rPr lang="en-US" sz="2400" dirty="0" smtClean="0"/>
              <a:t> (3: 103)</a:t>
            </a:r>
          </a:p>
          <a:p>
            <a:pPr lvl="1"/>
            <a:r>
              <a:rPr lang="en-US" sz="2400" dirty="0" smtClean="0"/>
              <a:t>Allah </a:t>
            </a:r>
            <a:r>
              <a:rPr lang="en-US" sz="2400" dirty="0" err="1" smtClean="0"/>
              <a:t>memerintahkan</a:t>
            </a:r>
            <a:r>
              <a:rPr lang="en-US" sz="2400" dirty="0" smtClean="0"/>
              <a:t>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saling</a:t>
            </a:r>
            <a:r>
              <a:rPr lang="en-US" sz="2400" dirty="0" smtClean="0"/>
              <a:t> </a:t>
            </a:r>
            <a:r>
              <a:rPr lang="en-US" sz="2400" dirty="0" err="1" smtClean="0"/>
              <a:t>menolong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kebajikan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kebenaran</a:t>
            </a:r>
            <a:r>
              <a:rPr lang="en-US" sz="2400" dirty="0" smtClean="0"/>
              <a:t> (5: 2)</a:t>
            </a:r>
          </a:p>
          <a:p>
            <a:pPr lvl="1"/>
            <a:r>
              <a:rPr lang="en-US" sz="2400" dirty="0" smtClean="0"/>
              <a:t>Allah SWT </a:t>
            </a:r>
            <a:r>
              <a:rPr lang="en-US" sz="2400" dirty="0" err="1" smtClean="0"/>
              <a:t>menyukai</a:t>
            </a:r>
            <a:r>
              <a:rPr lang="en-US" sz="2400" dirty="0" smtClean="0"/>
              <a:t> </a:t>
            </a:r>
            <a:r>
              <a:rPr lang="en-US" sz="2400" dirty="0" err="1" smtClean="0"/>
              <a:t>apabila</a:t>
            </a:r>
            <a:r>
              <a:rPr lang="en-US" sz="2400" dirty="0" smtClean="0"/>
              <a:t> </a:t>
            </a:r>
            <a:r>
              <a:rPr lang="en-US" sz="2400" dirty="0" err="1" smtClean="0"/>
              <a:t>umat</a:t>
            </a:r>
            <a:r>
              <a:rPr lang="en-US" sz="2400" dirty="0" smtClean="0"/>
              <a:t> Islam </a:t>
            </a:r>
            <a:r>
              <a:rPr lang="en-US" sz="2400" dirty="0" err="1" smtClean="0"/>
              <a:t>berjuang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barisan</a:t>
            </a:r>
            <a:r>
              <a:rPr lang="en-US" sz="2400" dirty="0" smtClean="0"/>
              <a:t> yang </a:t>
            </a:r>
            <a:r>
              <a:rPr lang="en-US" sz="2400" dirty="0" err="1" smtClean="0"/>
              <a:t>rapi</a:t>
            </a:r>
            <a:r>
              <a:rPr lang="en-US" sz="2400" dirty="0" smtClean="0"/>
              <a:t> </a:t>
            </a:r>
            <a:r>
              <a:rPr lang="en-US" sz="2400" dirty="0" err="1" smtClean="0"/>
              <a:t>seperti</a:t>
            </a:r>
            <a:r>
              <a:rPr lang="en-US" sz="2400" dirty="0" smtClean="0"/>
              <a:t> </a:t>
            </a:r>
            <a:r>
              <a:rPr lang="en-US" sz="2400" dirty="0" err="1" smtClean="0"/>
              <a:t>bangunan</a:t>
            </a:r>
            <a:r>
              <a:rPr lang="en-US" sz="2400" dirty="0" smtClean="0"/>
              <a:t> yang </a:t>
            </a:r>
            <a:r>
              <a:rPr lang="en-US" sz="2400" dirty="0" err="1" smtClean="0"/>
              <a:t>kokoh</a:t>
            </a:r>
            <a:r>
              <a:rPr lang="en-US" sz="2400" dirty="0" smtClean="0"/>
              <a:t> (61: 4)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7620000" y="3048000"/>
            <a:ext cx="14911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3200" b="1" dirty="0" smtClean="0">
                <a:cs typeface="Traditional Arabic" pitchFamily="2" charset="-78"/>
              </a:rPr>
              <a:t>تَكْوِيْنُ الأُمَّةِ</a:t>
            </a:r>
            <a:endParaRPr lang="en-US" sz="3200" b="1" dirty="0">
              <a:cs typeface="Traditional Arabic" pitchFamily="2" charset="-78"/>
            </a:endParaRPr>
          </a:p>
        </p:txBody>
      </p:sp>
      <p:sp>
        <p:nvSpPr>
          <p:cNvPr id="5" name="TextBox 4">
            <a:hlinkClick r:id="rId3" action="ppaction://hlinksldjump"/>
          </p:cNvPr>
          <p:cNvSpPr txBox="1"/>
          <p:nvPr/>
        </p:nvSpPr>
        <p:spPr>
          <a:xfrm>
            <a:off x="6553205" y="1806714"/>
            <a:ext cx="8499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1"/>
            <a:r>
              <a:rPr lang="ar-SA" sz="2000" b="1" dirty="0" smtClean="0">
                <a:cs typeface="Traditional Arabic" pitchFamily="2" charset="-78"/>
              </a:rPr>
              <a:t>تَكْوِيْنُ </a:t>
            </a:r>
            <a:endParaRPr lang="en-US" sz="2000" b="1" dirty="0" smtClean="0">
              <a:cs typeface="Traditional Arabic" pitchFamily="2" charset="-78"/>
            </a:endParaRPr>
          </a:p>
          <a:p>
            <a:pPr algn="r" rtl="1"/>
            <a:r>
              <a:rPr lang="ar-SA" sz="2000" b="1" dirty="0" smtClean="0">
                <a:cs typeface="Traditional Arabic" pitchFamily="2" charset="-78"/>
              </a:rPr>
              <a:t>الشَّخْصِيَّةِ</a:t>
            </a:r>
            <a:endParaRPr lang="en-US" sz="2000" b="1" dirty="0">
              <a:cs typeface="Traditional Arabic" pitchFamily="2" charset="-78"/>
            </a:endParaRPr>
          </a:p>
        </p:txBody>
      </p:sp>
      <p:sp>
        <p:nvSpPr>
          <p:cNvPr id="6" name="TextBox 5">
            <a:hlinkClick r:id="rId4" action="ppaction://hlinksldjump"/>
          </p:cNvPr>
          <p:cNvSpPr txBox="1"/>
          <p:nvPr/>
        </p:nvSpPr>
        <p:spPr>
          <a:xfrm>
            <a:off x="6721883" y="4343400"/>
            <a:ext cx="74571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1"/>
            <a:r>
              <a:rPr lang="ar-SA" sz="2000" b="1" dirty="0" smtClean="0">
                <a:cs typeface="Traditional Arabic" pitchFamily="2" charset="-78"/>
              </a:rPr>
              <a:t>تَكْوِيْنُ</a:t>
            </a:r>
            <a:endParaRPr lang="en-US" sz="2000" b="1" dirty="0" smtClean="0">
              <a:cs typeface="Traditional Arabic" pitchFamily="2" charset="-78"/>
            </a:endParaRPr>
          </a:p>
          <a:p>
            <a:pPr algn="r" rtl="1"/>
            <a:r>
              <a:rPr lang="ar-SA" sz="2000" b="1" dirty="0" smtClean="0">
                <a:cs typeface="Traditional Arabic" pitchFamily="2" charset="-78"/>
              </a:rPr>
              <a:t> رُوْحِ </a:t>
            </a:r>
            <a:endParaRPr lang="en-US" sz="2000" b="1" dirty="0" smtClean="0">
              <a:cs typeface="Traditional Arabic" pitchFamily="2" charset="-78"/>
            </a:endParaRPr>
          </a:p>
          <a:p>
            <a:pPr algn="r" rtl="1"/>
            <a:r>
              <a:rPr lang="ar-SA" sz="2000" b="1" dirty="0" smtClean="0">
                <a:cs typeface="Traditional Arabic" pitchFamily="2" charset="-78"/>
              </a:rPr>
              <a:t>الْجَمَاعَةِ</a:t>
            </a:r>
            <a:endParaRPr lang="en-US" sz="2000" b="1" dirty="0">
              <a:cs typeface="Traditional Arabic" pitchFamily="2" charset="-78"/>
            </a:endParaRPr>
          </a:p>
        </p:txBody>
      </p:sp>
      <p:sp>
        <p:nvSpPr>
          <p:cNvPr id="7" name="TextBox 6">
            <a:hlinkClick r:id="rId5" action="ppaction://hlinksldjump"/>
          </p:cNvPr>
          <p:cNvSpPr txBox="1"/>
          <p:nvPr/>
        </p:nvSpPr>
        <p:spPr>
          <a:xfrm>
            <a:off x="5562600" y="1428690"/>
            <a:ext cx="6703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2000" b="1" dirty="0" smtClean="0">
                <a:cs typeface="Traditional Arabic" pitchFamily="2" charset="-78"/>
              </a:rPr>
              <a:t>اَلإِيْمَانُ</a:t>
            </a:r>
            <a:endParaRPr lang="en-US" sz="2000" b="1" dirty="0">
              <a:cs typeface="Traditional Arabic" pitchFamily="2" charset="-78"/>
            </a:endParaRPr>
          </a:p>
        </p:txBody>
      </p:sp>
      <p:sp>
        <p:nvSpPr>
          <p:cNvPr id="8" name="TextBox 7">
            <a:hlinkClick r:id="rId6" action="ppaction://hlinksldjump"/>
          </p:cNvPr>
          <p:cNvSpPr txBox="1"/>
          <p:nvPr/>
        </p:nvSpPr>
        <p:spPr>
          <a:xfrm>
            <a:off x="5673460" y="1924110"/>
            <a:ext cx="6511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2000" b="1" dirty="0" smtClean="0">
                <a:cs typeface="Traditional Arabic" pitchFamily="2" charset="-78"/>
              </a:rPr>
              <a:t>اَلتَّقْوَى</a:t>
            </a:r>
            <a:endParaRPr lang="en-US" sz="2000" b="1" dirty="0">
              <a:cs typeface="Traditional Arabic" pitchFamily="2" charset="-78"/>
            </a:endParaRPr>
          </a:p>
        </p:txBody>
      </p:sp>
      <p:sp>
        <p:nvSpPr>
          <p:cNvPr id="9" name="TextBox 8">
            <a:hlinkClick r:id="rId7" action="ppaction://hlinksldjump"/>
          </p:cNvPr>
          <p:cNvSpPr txBox="1"/>
          <p:nvPr/>
        </p:nvSpPr>
        <p:spPr>
          <a:xfrm>
            <a:off x="5334000" y="2457510"/>
            <a:ext cx="11721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2000" b="1" dirty="0" smtClean="0">
                <a:cs typeface="Traditional Arabic" pitchFamily="2" charset="-78"/>
              </a:rPr>
              <a:t>إِسْلاَمِيَّةُ الْحَيَاةِ</a:t>
            </a:r>
            <a:endParaRPr lang="en-US" sz="2000" b="1" dirty="0">
              <a:cs typeface="Traditional Arabic" pitchFamily="2" charset="-78"/>
            </a:endParaRPr>
          </a:p>
        </p:txBody>
      </p:sp>
      <p:sp>
        <p:nvSpPr>
          <p:cNvPr id="10" name="TextBox 9">
            <a:hlinkClick r:id="rId8" action="ppaction://hlinksldjump"/>
          </p:cNvPr>
          <p:cNvSpPr txBox="1"/>
          <p:nvPr/>
        </p:nvSpPr>
        <p:spPr>
          <a:xfrm>
            <a:off x="5638800" y="3787914"/>
            <a:ext cx="8643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2000" b="1" dirty="0" smtClean="0">
                <a:cs typeface="Traditional Arabic" pitchFamily="2" charset="-78"/>
              </a:rPr>
              <a:t>اَلإِعْتِصَامُ </a:t>
            </a:r>
            <a:endParaRPr lang="en-US" sz="2000" b="1" dirty="0" smtClean="0">
              <a:cs typeface="Traditional Arabic" pitchFamily="2" charset="-78"/>
            </a:endParaRPr>
          </a:p>
          <a:p>
            <a:r>
              <a:rPr lang="ar-SA" sz="2000" b="1" dirty="0" smtClean="0">
                <a:cs typeface="Traditional Arabic" pitchFamily="2" charset="-78"/>
              </a:rPr>
              <a:t>بِحَبْلِ اللهِ</a:t>
            </a:r>
            <a:endParaRPr lang="en-US" sz="2000" b="1" dirty="0">
              <a:cs typeface="Traditional Arabic" pitchFamily="2" charset="-78"/>
            </a:endParaRPr>
          </a:p>
        </p:txBody>
      </p:sp>
      <p:sp>
        <p:nvSpPr>
          <p:cNvPr id="11" name="TextBox 10">
            <a:hlinkClick r:id="rId9" action="ppaction://hlinksldjump"/>
          </p:cNvPr>
          <p:cNvSpPr txBox="1"/>
          <p:nvPr/>
        </p:nvSpPr>
        <p:spPr>
          <a:xfrm>
            <a:off x="5648041" y="4476690"/>
            <a:ext cx="9813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2000" b="1" dirty="0" smtClean="0">
                <a:cs typeface="Traditional Arabic" pitchFamily="2" charset="-78"/>
              </a:rPr>
              <a:t>عَدَمُ التَّفْرِقَةِ</a:t>
            </a:r>
            <a:endParaRPr lang="en-US" sz="2000" b="1" dirty="0">
              <a:cs typeface="Traditional Arabic" pitchFamily="2" charset="-78"/>
            </a:endParaRPr>
          </a:p>
        </p:txBody>
      </p:sp>
      <p:sp>
        <p:nvSpPr>
          <p:cNvPr id="12" name="TextBox 11">
            <a:hlinkClick r:id="rId10" action="ppaction://hlinksldjump"/>
          </p:cNvPr>
          <p:cNvSpPr txBox="1"/>
          <p:nvPr/>
        </p:nvSpPr>
        <p:spPr>
          <a:xfrm>
            <a:off x="5482932" y="5086290"/>
            <a:ext cx="11464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2000" b="1" dirty="0" smtClean="0">
                <a:cs typeface="Traditional Arabic" pitchFamily="2" charset="-78"/>
              </a:rPr>
              <a:t>تَأْلِيْفُ الْقُلُوْبِ</a:t>
            </a:r>
            <a:endParaRPr lang="en-US" sz="2000" b="1" dirty="0">
              <a:cs typeface="Traditional Arabic" pitchFamily="2" charset="-78"/>
            </a:endParaRPr>
          </a:p>
        </p:txBody>
      </p:sp>
      <p:sp>
        <p:nvSpPr>
          <p:cNvPr id="13" name="TextBox 12">
            <a:hlinkClick r:id="rId11" action="ppaction://hlinksldjump"/>
          </p:cNvPr>
          <p:cNvSpPr txBox="1"/>
          <p:nvPr/>
        </p:nvSpPr>
        <p:spPr>
          <a:xfrm>
            <a:off x="5732141" y="5464314"/>
            <a:ext cx="8210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ar-SA" sz="2000" b="1" dirty="0" smtClean="0">
                <a:cs typeface="Traditional Arabic" pitchFamily="2" charset="-78"/>
              </a:rPr>
              <a:t>اَلأُخُوَّةُ </a:t>
            </a:r>
            <a:endParaRPr lang="en-US" sz="2000" b="1" dirty="0" smtClean="0">
              <a:cs typeface="Traditional Arabic" pitchFamily="2" charset="-78"/>
            </a:endParaRPr>
          </a:p>
          <a:p>
            <a:pPr algn="r"/>
            <a:r>
              <a:rPr lang="ar-SA" sz="2000" b="1" dirty="0" smtClean="0">
                <a:cs typeface="Traditional Arabic" pitchFamily="2" charset="-78"/>
              </a:rPr>
              <a:t>الإِسْلاَمِيَّةُ</a:t>
            </a:r>
            <a:endParaRPr lang="en-US" sz="2000" b="1" dirty="0">
              <a:cs typeface="Traditional Arabic" pitchFamily="2" charset="-78"/>
            </a:endParaRPr>
          </a:p>
        </p:txBody>
      </p:sp>
      <p:sp>
        <p:nvSpPr>
          <p:cNvPr id="14" name="TextBox 13">
            <a:hlinkClick r:id="rId12" action="ppaction://hlinksldjump"/>
          </p:cNvPr>
          <p:cNvSpPr txBox="1"/>
          <p:nvPr/>
        </p:nvSpPr>
        <p:spPr>
          <a:xfrm>
            <a:off x="4018243" y="3352800"/>
            <a:ext cx="10871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2000" b="1" dirty="0" smtClean="0">
                <a:cs typeface="Traditional Arabic" pitchFamily="2" charset="-78"/>
              </a:rPr>
              <a:t>حَرَكَةُ الإِنْقَاذِ</a:t>
            </a:r>
            <a:endParaRPr lang="en-US" sz="2000" b="1" dirty="0">
              <a:cs typeface="Traditional Arabic" pitchFamily="2" charset="-78"/>
            </a:endParaRPr>
          </a:p>
        </p:txBody>
      </p:sp>
      <p:sp>
        <p:nvSpPr>
          <p:cNvPr id="15" name="TextBox 14">
            <a:hlinkClick r:id="rId13" action="ppaction://hlinksldjump"/>
          </p:cNvPr>
          <p:cNvSpPr txBox="1"/>
          <p:nvPr/>
        </p:nvSpPr>
        <p:spPr>
          <a:xfrm>
            <a:off x="3203115" y="3352800"/>
            <a:ext cx="8354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2000" b="1" dirty="0" smtClean="0">
                <a:cs typeface="Traditional Arabic" pitchFamily="2" charset="-78"/>
              </a:rPr>
              <a:t>اَلْمُهْتَدُوْنَ</a:t>
            </a:r>
            <a:endParaRPr lang="en-US" sz="2000" b="1" dirty="0">
              <a:cs typeface="Traditional Arabic" pitchFamily="2" charset="-78"/>
            </a:endParaRPr>
          </a:p>
        </p:txBody>
      </p:sp>
      <p:sp>
        <p:nvSpPr>
          <p:cNvPr id="16" name="TextBox 15">
            <a:hlinkClick r:id="rId14" action="ppaction://hlinksldjump"/>
          </p:cNvPr>
          <p:cNvSpPr txBox="1"/>
          <p:nvPr/>
        </p:nvSpPr>
        <p:spPr>
          <a:xfrm>
            <a:off x="2070821" y="3352800"/>
            <a:ext cx="11432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2000" b="1" dirty="0" smtClean="0">
                <a:cs typeface="Traditional Arabic" pitchFamily="2" charset="-78"/>
              </a:rPr>
              <a:t>الإِسْلاَمِيَّةُالأُمَّةُ</a:t>
            </a:r>
            <a:endParaRPr lang="en-US" sz="2000" b="1" dirty="0">
              <a:cs typeface="Traditional Arabic" pitchFamily="2" charset="-78"/>
            </a:endParaRPr>
          </a:p>
        </p:txBody>
      </p:sp>
      <p:sp>
        <p:nvSpPr>
          <p:cNvPr id="17" name="TextBox 16">
            <a:hlinkClick r:id="rId15" action="ppaction://hlinksldjump"/>
          </p:cNvPr>
          <p:cNvSpPr txBox="1"/>
          <p:nvPr/>
        </p:nvSpPr>
        <p:spPr>
          <a:xfrm>
            <a:off x="685800" y="2876490"/>
            <a:ext cx="13724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2000" b="1" dirty="0" smtClean="0">
                <a:cs typeface="Traditional Arabic" pitchFamily="2" charset="-78"/>
              </a:rPr>
              <a:t>اَلدَّعْوَةُ إِلَى الْخَيْرِ</a:t>
            </a:r>
            <a:endParaRPr lang="en-US" sz="2000" b="1" dirty="0">
              <a:cs typeface="Traditional Arabic" pitchFamily="2" charset="-78"/>
            </a:endParaRPr>
          </a:p>
        </p:txBody>
      </p:sp>
      <p:sp>
        <p:nvSpPr>
          <p:cNvPr id="18" name="TextBox 17">
            <a:hlinkClick r:id="rId15" action="ppaction://hlinksldjump"/>
          </p:cNvPr>
          <p:cNvSpPr txBox="1"/>
          <p:nvPr/>
        </p:nvSpPr>
        <p:spPr>
          <a:xfrm>
            <a:off x="762000" y="3352800"/>
            <a:ext cx="12763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2000" b="1" dirty="0" smtClean="0">
                <a:cs typeface="Traditional Arabic" pitchFamily="2" charset="-78"/>
              </a:rPr>
              <a:t>الأَمْرُ بِالْمَعْرُوْفِ</a:t>
            </a:r>
            <a:endParaRPr lang="en-US" sz="2000" b="1" dirty="0">
              <a:cs typeface="Traditional Arabic" pitchFamily="2" charset="-78"/>
            </a:endParaRPr>
          </a:p>
        </p:txBody>
      </p:sp>
      <p:sp>
        <p:nvSpPr>
          <p:cNvPr id="19" name="TextBox 18">
            <a:hlinkClick r:id="rId15" action="ppaction://hlinksldjump"/>
          </p:cNvPr>
          <p:cNvSpPr txBox="1"/>
          <p:nvPr/>
        </p:nvSpPr>
        <p:spPr>
          <a:xfrm>
            <a:off x="685800" y="3886200"/>
            <a:ext cx="13516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2000" b="1" dirty="0" smtClean="0">
                <a:cs typeface="Traditional Arabic" pitchFamily="2" charset="-78"/>
              </a:rPr>
              <a:t>اَلنَّهْيُ عَنِ الْمُنْكَرِ</a:t>
            </a:r>
            <a:endParaRPr lang="en-US" sz="2000" b="1" dirty="0">
              <a:cs typeface="Traditional Arabic" pitchFamily="2" charset="-78"/>
            </a:endParaRPr>
          </a:p>
        </p:txBody>
      </p:sp>
      <p:sp>
        <p:nvSpPr>
          <p:cNvPr id="20" name="TextBox 19">
            <a:hlinkClick r:id="rId16" action="ppaction://hlinksldjump"/>
          </p:cNvPr>
          <p:cNvSpPr txBox="1"/>
          <p:nvPr/>
        </p:nvSpPr>
        <p:spPr>
          <a:xfrm>
            <a:off x="0" y="3352800"/>
            <a:ext cx="7280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2400" b="1" dirty="0" smtClean="0">
                <a:cs typeface="Traditional Arabic" pitchFamily="2" charset="-78"/>
              </a:rPr>
              <a:t>اَلْفَلاَحُ</a:t>
            </a:r>
            <a:endParaRPr lang="en-US" sz="2400" b="1" dirty="0">
              <a:cs typeface="Traditional Arabic" pitchFamily="2" charset="-78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7391400" y="2055812"/>
            <a:ext cx="9144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391400" y="4875212"/>
            <a:ext cx="9144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endCxn id="4" idx="1"/>
          </p:cNvCxnSpPr>
          <p:nvPr/>
        </p:nvCxnSpPr>
        <p:spPr>
          <a:xfrm rot="16200000" flipH="1">
            <a:off x="6902306" y="2622694"/>
            <a:ext cx="1282988" cy="152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endCxn id="4" idx="1"/>
          </p:cNvCxnSpPr>
          <p:nvPr/>
        </p:nvCxnSpPr>
        <p:spPr>
          <a:xfrm rot="5400000" flipH="1" flipV="1">
            <a:off x="6775594" y="4032394"/>
            <a:ext cx="1536412" cy="152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6385560" y="1598612"/>
            <a:ext cx="91440" cy="1588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400800" y="2132012"/>
            <a:ext cx="182880" cy="1588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400800" y="2665412"/>
            <a:ext cx="91440" cy="1588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16200000" flipH="1">
            <a:off x="6248400" y="1828800"/>
            <a:ext cx="533400" cy="7620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5400000" flipH="1" flipV="1">
            <a:off x="6248400" y="2362200"/>
            <a:ext cx="533400" cy="7620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grpSp>
        <p:nvGrpSpPr>
          <p:cNvPr id="2" name="Group 40"/>
          <p:cNvGrpSpPr/>
          <p:nvPr/>
        </p:nvGrpSpPr>
        <p:grpSpPr>
          <a:xfrm flipH="1">
            <a:off x="5181600" y="1600200"/>
            <a:ext cx="198120" cy="1068388"/>
            <a:chOff x="6537960" y="1751012"/>
            <a:chExt cx="198120" cy="1068388"/>
          </a:xfrm>
        </p:grpSpPr>
        <p:cxnSp>
          <p:nvCxnSpPr>
            <p:cNvPr id="36" name="Straight Connector 35"/>
            <p:cNvCxnSpPr/>
            <p:nvPr/>
          </p:nvCxnSpPr>
          <p:spPr>
            <a:xfrm>
              <a:off x="6537960" y="1751012"/>
              <a:ext cx="9144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6553200" y="2284412"/>
              <a:ext cx="18288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6553200" y="2817812"/>
              <a:ext cx="9144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6400800" y="1981200"/>
              <a:ext cx="533400" cy="76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5400000" flipH="1" flipV="1">
              <a:off x="6400800" y="2514600"/>
              <a:ext cx="533400" cy="76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2" name="Straight Connector 41"/>
          <p:cNvCxnSpPr/>
          <p:nvPr/>
        </p:nvCxnSpPr>
        <p:spPr>
          <a:xfrm>
            <a:off x="6537960" y="4114800"/>
            <a:ext cx="91440" cy="1588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6538806" y="4648200"/>
            <a:ext cx="91440" cy="1588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6553200" y="5791200"/>
            <a:ext cx="91440" cy="1588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6553200" y="5256212"/>
            <a:ext cx="91440" cy="1588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rot="5400000">
            <a:off x="4433873" y="2805127"/>
            <a:ext cx="1419253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rot="16200000" flipV="1">
            <a:off x="4481528" y="4129071"/>
            <a:ext cx="1400145" cy="1524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5013960" y="3579812"/>
            <a:ext cx="91440" cy="1588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3947160" y="3579812"/>
            <a:ext cx="91440" cy="1588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3124200" y="3581400"/>
            <a:ext cx="91440" cy="1588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1905000" y="3046411"/>
            <a:ext cx="91440" cy="1588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1920240" y="3579811"/>
            <a:ext cx="182880" cy="1588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1920240" y="4113211"/>
            <a:ext cx="91440" cy="1588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 rot="16200000" flipH="1">
            <a:off x="1767840" y="3276599"/>
            <a:ext cx="533400" cy="7620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 rot="5400000" flipH="1" flipV="1">
            <a:off x="1767840" y="3809999"/>
            <a:ext cx="533400" cy="7620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grpSp>
        <p:nvGrpSpPr>
          <p:cNvPr id="3" name="Group 88"/>
          <p:cNvGrpSpPr/>
          <p:nvPr/>
        </p:nvGrpSpPr>
        <p:grpSpPr>
          <a:xfrm flipH="1">
            <a:off x="609600" y="3048000"/>
            <a:ext cx="198120" cy="1068388"/>
            <a:chOff x="6537960" y="1751012"/>
            <a:chExt cx="198120" cy="1068388"/>
          </a:xfrm>
        </p:grpSpPr>
        <p:cxnSp>
          <p:nvCxnSpPr>
            <p:cNvPr id="90" name="Straight Connector 89"/>
            <p:cNvCxnSpPr/>
            <p:nvPr/>
          </p:nvCxnSpPr>
          <p:spPr>
            <a:xfrm>
              <a:off x="6537960" y="1751012"/>
              <a:ext cx="9144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>
              <a:off x="6553200" y="2284412"/>
              <a:ext cx="18288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>
              <a:off x="6553200" y="2817812"/>
              <a:ext cx="9144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 rot="16200000" flipH="1">
              <a:off x="6400800" y="1981200"/>
              <a:ext cx="533400" cy="76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 rot="5400000" flipH="1" flipV="1">
              <a:off x="6400800" y="2514600"/>
              <a:ext cx="533400" cy="76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5" name="Straight Connector 74"/>
          <p:cNvCxnSpPr/>
          <p:nvPr/>
        </p:nvCxnSpPr>
        <p:spPr>
          <a:xfrm rot="16200000" flipH="1">
            <a:off x="6286500" y="4457700"/>
            <a:ext cx="838200" cy="152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rot="16200000" flipV="1">
            <a:off x="6568273" y="4709326"/>
            <a:ext cx="276255" cy="154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 rot="5400000">
            <a:off x="6553200" y="5029200"/>
            <a:ext cx="304800" cy="152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 rot="5400000">
            <a:off x="6286500" y="5295900"/>
            <a:ext cx="838200" cy="152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107"/>
          <p:cNvGrpSpPr/>
          <p:nvPr/>
        </p:nvGrpSpPr>
        <p:grpSpPr>
          <a:xfrm flipH="1">
            <a:off x="5257800" y="4114800"/>
            <a:ext cx="245442" cy="1677988"/>
            <a:chOff x="6690360" y="4267200"/>
            <a:chExt cx="245442" cy="1677988"/>
          </a:xfrm>
        </p:grpSpPr>
        <p:cxnSp>
          <p:nvCxnSpPr>
            <p:cNvPr id="100" name="Straight Connector 99"/>
            <p:cNvCxnSpPr/>
            <p:nvPr/>
          </p:nvCxnSpPr>
          <p:spPr>
            <a:xfrm>
              <a:off x="6690360" y="4267200"/>
              <a:ext cx="91440" cy="1588"/>
            </a:xfrm>
            <a:prstGeom prst="line">
              <a:avLst/>
            </a:prstGeom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>
              <a:off x="6691206" y="4800600"/>
              <a:ext cx="91440" cy="1588"/>
            </a:xfrm>
            <a:prstGeom prst="line">
              <a:avLst/>
            </a:prstGeom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>
              <a:off x="6705600" y="5943600"/>
              <a:ext cx="91440" cy="1588"/>
            </a:xfrm>
            <a:prstGeom prst="line">
              <a:avLst/>
            </a:prstGeom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>
              <a:off x="6705600" y="5408612"/>
              <a:ext cx="91440" cy="1588"/>
            </a:xfrm>
            <a:prstGeom prst="line">
              <a:avLst/>
            </a:prstGeom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 rot="16200000" flipH="1">
              <a:off x="6438900" y="4610100"/>
              <a:ext cx="8382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 rot="16200000" flipV="1">
              <a:off x="6720673" y="4861726"/>
              <a:ext cx="276255" cy="15400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 rot="5400000">
              <a:off x="6705600" y="5181600"/>
              <a:ext cx="3048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 rot="5400000">
              <a:off x="6438900" y="5448300"/>
              <a:ext cx="8382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Empat</a:t>
            </a:r>
            <a:r>
              <a:rPr lang="en-US" dirty="0" smtClean="0"/>
              <a:t> </a:t>
            </a:r>
            <a:r>
              <a:rPr lang="en-US" dirty="0" err="1" smtClean="0"/>
              <a:t>Kriteria</a:t>
            </a:r>
            <a:r>
              <a:rPr lang="en-US" dirty="0" smtClean="0"/>
              <a:t> </a:t>
            </a:r>
            <a:r>
              <a:rPr lang="en-US" dirty="0" err="1" smtClean="0"/>
              <a:t>Jamaah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ar-SA" sz="3200" b="1" dirty="0" smtClean="0"/>
              <a:t>وَاعْتَصِمُوا بِحَبْلِ اللَّهِ جَمِيعًا </a:t>
            </a:r>
            <a:r>
              <a:rPr lang="en-US" sz="3200" b="1" dirty="0" smtClean="0"/>
              <a:t> </a:t>
            </a:r>
            <a:r>
              <a:rPr lang="en-US" sz="3200" b="1" dirty="0" smtClean="0">
                <a:solidFill>
                  <a:srgbClr val="C00000"/>
                </a:solidFill>
                <a:sym typeface="Wingdings" pitchFamily="2" charset="2"/>
              </a:rPr>
              <a:t> </a:t>
            </a:r>
            <a:r>
              <a:rPr lang="ar-SA" sz="3200" b="1" dirty="0" smtClean="0">
                <a:solidFill>
                  <a:srgbClr val="C00000"/>
                </a:solidFill>
              </a:rPr>
              <a:t>اَلإِعْتِصَامُ بِحَبْلِ اللهِ</a:t>
            </a:r>
            <a:endParaRPr lang="en-US" sz="3200" b="1" dirty="0" smtClean="0">
              <a:solidFill>
                <a:srgbClr val="C0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ar-SA" sz="3200" b="1" dirty="0" smtClean="0"/>
              <a:t>وَلَا تَفَرَّقُوا </a:t>
            </a:r>
            <a:r>
              <a:rPr lang="en-US" sz="3200" b="1" dirty="0" smtClean="0"/>
              <a:t> </a:t>
            </a:r>
            <a:r>
              <a:rPr lang="en-US" sz="3200" b="1" dirty="0" smtClean="0">
                <a:solidFill>
                  <a:srgbClr val="C00000"/>
                </a:solidFill>
                <a:sym typeface="Wingdings" pitchFamily="2" charset="2"/>
              </a:rPr>
              <a:t> </a:t>
            </a:r>
            <a:r>
              <a:rPr lang="ar-SA" sz="3200" b="1" dirty="0" smtClean="0">
                <a:solidFill>
                  <a:srgbClr val="C00000"/>
                </a:solidFill>
              </a:rPr>
              <a:t>عَدَمُ التَّفْرِقَةِ</a:t>
            </a:r>
            <a:endParaRPr lang="en-US" sz="3200" b="1" dirty="0" smtClean="0">
              <a:solidFill>
                <a:srgbClr val="C0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ar-SA" sz="3200" b="1" dirty="0" smtClean="0"/>
              <a:t>وَاذْكُرُوا نِعْمَةَ اللَّهِ عَلَيْكُمْ إِذْ كُنْتُمْ أَعْدَاءً فَأَلَّفَ بَيْنَ قُلُوبِكُمْ </a:t>
            </a:r>
            <a:r>
              <a:rPr lang="en-US" sz="3200" b="1" dirty="0" smtClean="0"/>
              <a:t> </a:t>
            </a:r>
            <a:r>
              <a:rPr lang="en-US" sz="3200" b="1" dirty="0" smtClean="0">
                <a:solidFill>
                  <a:srgbClr val="C00000"/>
                </a:solidFill>
                <a:sym typeface="Wingdings" pitchFamily="2" charset="2"/>
              </a:rPr>
              <a:t> </a:t>
            </a:r>
            <a:r>
              <a:rPr lang="ar-SA" sz="3200" b="1" dirty="0" smtClean="0">
                <a:solidFill>
                  <a:srgbClr val="C00000"/>
                </a:solidFill>
              </a:rPr>
              <a:t>تَأْلِيْفُ الْقُلُوْبِ</a:t>
            </a:r>
            <a:endParaRPr lang="en-US" sz="3200" b="1" dirty="0" smtClean="0">
              <a:solidFill>
                <a:srgbClr val="C0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ar-SA" sz="3200" b="1" dirty="0" smtClean="0"/>
              <a:t>فَأَصْبَحْتُمْ بِنِعْمَتِهِ إِخْوَانًا</a:t>
            </a:r>
            <a:r>
              <a:rPr lang="en-US" sz="3200" b="1" dirty="0" smtClean="0"/>
              <a:t> </a:t>
            </a:r>
            <a:r>
              <a:rPr lang="en-US" sz="3200" b="1" dirty="0" smtClean="0">
                <a:solidFill>
                  <a:srgbClr val="C00000"/>
                </a:solidFill>
                <a:sym typeface="Wingdings" pitchFamily="2" charset="2"/>
              </a:rPr>
              <a:t> </a:t>
            </a:r>
            <a:r>
              <a:rPr lang="ar-SA" sz="3200" b="1" dirty="0" smtClean="0">
                <a:solidFill>
                  <a:srgbClr val="C00000"/>
                </a:solidFill>
              </a:rPr>
              <a:t>اَلأُخُوَّةُ الإِسْلاَمِيَّةُ</a:t>
            </a:r>
            <a:endParaRPr lang="en-US" sz="3200" b="1" dirty="0">
              <a:solidFill>
                <a:srgbClr val="C00000"/>
              </a:solidFill>
            </a:endParaRPr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7696200" y="6324600"/>
            <a:ext cx="1058303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RASM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Berpegang</a:t>
            </a:r>
            <a:r>
              <a:rPr lang="en-US" dirty="0" smtClean="0"/>
              <a:t> </a:t>
            </a:r>
            <a:r>
              <a:rPr lang="en-US" dirty="0" err="1" smtClean="0"/>
              <a:t>Teguh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Tali</a:t>
            </a:r>
            <a:r>
              <a:rPr lang="en-US" dirty="0" smtClean="0"/>
              <a:t> Allah (</a:t>
            </a:r>
            <a:r>
              <a:rPr lang="ar-SA" b="1" dirty="0" smtClean="0"/>
              <a:t>اَلإِعْتِصَامُ بِحَبْلِ اللهِ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Unsur</a:t>
            </a:r>
            <a:r>
              <a:rPr lang="en-US" dirty="0" smtClean="0"/>
              <a:t> </a:t>
            </a:r>
            <a:r>
              <a:rPr lang="en-US" dirty="0" err="1" smtClean="0"/>
              <a:t>pertama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berjamaah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berpegang</a:t>
            </a:r>
            <a:r>
              <a:rPr lang="en-US" dirty="0" smtClean="0"/>
              <a:t> </a:t>
            </a:r>
            <a:r>
              <a:rPr lang="en-US" dirty="0" err="1" smtClean="0"/>
              <a:t>teguh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tali</a:t>
            </a:r>
            <a:r>
              <a:rPr lang="en-US" dirty="0" smtClean="0"/>
              <a:t> Allah</a:t>
            </a:r>
          </a:p>
          <a:p>
            <a:r>
              <a:rPr lang="en-US" dirty="0" err="1" smtClean="0"/>
              <a:t>Tali</a:t>
            </a:r>
            <a:r>
              <a:rPr lang="en-US" dirty="0" smtClean="0"/>
              <a:t> Allah = Al-Qur’an</a:t>
            </a:r>
          </a:p>
          <a:p>
            <a:pPr algn="ctr">
              <a:buNone/>
            </a:pPr>
            <a:r>
              <a:rPr lang="ar-SA" sz="3200" b="1" dirty="0" smtClean="0"/>
              <a:t>كِتَابُ اللَّهِ عَزَّ وَجَلَّ هُوَ حَبْلُ اللَّهِ مَنْ اتَّبَعَهُ كَانَ عَلَى الْهُدَى وَمَنْ تَرَكَهُ كَانَ عَلَى ضَلَالَةٍ وَفِيهِ</a:t>
            </a:r>
            <a:endParaRPr lang="en-US" sz="3200" b="1" dirty="0" smtClean="0"/>
          </a:p>
          <a:p>
            <a:pPr algn="ctr">
              <a:buNone/>
            </a:pPr>
            <a:r>
              <a:rPr lang="en-US" i="1" dirty="0" smtClean="0"/>
              <a:t>“</a:t>
            </a:r>
            <a:r>
              <a:rPr lang="en-US" i="1" dirty="0" err="1" smtClean="0"/>
              <a:t>Kitab</a:t>
            </a:r>
            <a:r>
              <a:rPr lang="en-US" i="1" dirty="0" smtClean="0"/>
              <a:t>  Allah ‘</a:t>
            </a:r>
            <a:r>
              <a:rPr lang="en-US" i="1" dirty="0" err="1" smtClean="0"/>
              <a:t>Azza</a:t>
            </a:r>
            <a:r>
              <a:rPr lang="en-US" i="1" dirty="0" smtClean="0"/>
              <a:t> </a:t>
            </a:r>
            <a:r>
              <a:rPr lang="en-US" i="1" dirty="0" err="1" smtClean="0"/>
              <a:t>wa</a:t>
            </a:r>
            <a:r>
              <a:rPr lang="en-US" i="1" dirty="0" smtClean="0"/>
              <a:t> </a:t>
            </a:r>
            <a:r>
              <a:rPr lang="en-US" i="1" dirty="0" err="1" smtClean="0"/>
              <a:t>Jalla</a:t>
            </a:r>
            <a:r>
              <a:rPr lang="en-US" i="1" dirty="0" smtClean="0"/>
              <a:t> </a:t>
            </a:r>
            <a:r>
              <a:rPr lang="en-US" i="1" dirty="0" err="1" smtClean="0"/>
              <a:t>adalah</a:t>
            </a:r>
            <a:r>
              <a:rPr lang="en-US" i="1" dirty="0" smtClean="0"/>
              <a:t> </a:t>
            </a:r>
            <a:r>
              <a:rPr lang="en-US" i="1" dirty="0" err="1" smtClean="0"/>
              <a:t>tali</a:t>
            </a:r>
            <a:r>
              <a:rPr lang="en-US" i="1" dirty="0" smtClean="0"/>
              <a:t> Allah; </a:t>
            </a:r>
            <a:r>
              <a:rPr lang="en-US" i="1" dirty="0" err="1" smtClean="0"/>
              <a:t>barangsiapa</a:t>
            </a:r>
            <a:r>
              <a:rPr lang="en-US" i="1" dirty="0" smtClean="0"/>
              <a:t> </a:t>
            </a:r>
            <a:r>
              <a:rPr lang="en-US" i="1" dirty="0" err="1" smtClean="0"/>
              <a:t>mengikutinya</a:t>
            </a:r>
            <a:r>
              <a:rPr lang="en-US" i="1" dirty="0" smtClean="0"/>
              <a:t> </a:t>
            </a:r>
            <a:r>
              <a:rPr lang="en-US" i="1" dirty="0" err="1" smtClean="0"/>
              <a:t>maka</a:t>
            </a:r>
            <a:r>
              <a:rPr lang="en-US" i="1" dirty="0" smtClean="0"/>
              <a:t> </a:t>
            </a:r>
            <a:r>
              <a:rPr lang="en-US" i="1" dirty="0" err="1" smtClean="0"/>
              <a:t>ia</a:t>
            </a:r>
            <a:r>
              <a:rPr lang="en-US" i="1" dirty="0" smtClean="0"/>
              <a:t> </a:t>
            </a:r>
            <a:r>
              <a:rPr lang="en-US" i="1" dirty="0" err="1" smtClean="0"/>
              <a:t>berada</a:t>
            </a:r>
            <a:r>
              <a:rPr lang="en-US" i="1" dirty="0" smtClean="0"/>
              <a:t> </a:t>
            </a:r>
            <a:r>
              <a:rPr lang="en-US" i="1" dirty="0" err="1" smtClean="0"/>
              <a:t>dalam</a:t>
            </a:r>
            <a:r>
              <a:rPr lang="en-US" i="1" dirty="0" smtClean="0"/>
              <a:t> </a:t>
            </a:r>
            <a:r>
              <a:rPr lang="en-US" i="1" dirty="0" err="1" smtClean="0"/>
              <a:t>petunjuk</a:t>
            </a:r>
            <a:r>
              <a:rPr lang="en-US" i="1" dirty="0" smtClean="0"/>
              <a:t>, </a:t>
            </a:r>
            <a:r>
              <a:rPr lang="en-US" i="1" dirty="0" err="1" smtClean="0"/>
              <a:t>dan</a:t>
            </a:r>
            <a:r>
              <a:rPr lang="en-US" i="1" dirty="0" smtClean="0"/>
              <a:t> </a:t>
            </a:r>
            <a:r>
              <a:rPr lang="en-US" i="1" dirty="0" err="1" smtClean="0"/>
              <a:t>barangsiapa</a:t>
            </a:r>
            <a:r>
              <a:rPr lang="en-US" i="1" dirty="0" smtClean="0"/>
              <a:t> </a:t>
            </a:r>
            <a:r>
              <a:rPr lang="en-US" i="1" dirty="0" err="1" smtClean="0"/>
              <a:t>meninggalkannya</a:t>
            </a:r>
            <a:r>
              <a:rPr lang="en-US" i="1" dirty="0" smtClean="0"/>
              <a:t> </a:t>
            </a:r>
            <a:r>
              <a:rPr lang="en-US" i="1" dirty="0" err="1" smtClean="0"/>
              <a:t>maka</a:t>
            </a:r>
            <a:r>
              <a:rPr lang="en-US" i="1" dirty="0" smtClean="0"/>
              <a:t> </a:t>
            </a:r>
            <a:r>
              <a:rPr lang="en-US" i="1" dirty="0" err="1" smtClean="0"/>
              <a:t>ia</a:t>
            </a:r>
            <a:r>
              <a:rPr lang="en-US" i="1" dirty="0" smtClean="0"/>
              <a:t> </a:t>
            </a:r>
            <a:r>
              <a:rPr lang="en-US" i="1" dirty="0" err="1" smtClean="0"/>
              <a:t>akan</a:t>
            </a:r>
            <a:r>
              <a:rPr lang="en-US" i="1" dirty="0" smtClean="0"/>
              <a:t> </a:t>
            </a:r>
            <a:r>
              <a:rPr lang="en-US" i="1" dirty="0" err="1" smtClean="0"/>
              <a:t>tersesat</a:t>
            </a:r>
            <a:r>
              <a:rPr lang="en-US" i="1" dirty="0" smtClean="0"/>
              <a:t>.” </a:t>
            </a:r>
            <a:r>
              <a:rPr lang="en-US" dirty="0" smtClean="0"/>
              <a:t>(HR. Muslim)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Jalan</a:t>
            </a:r>
            <a:r>
              <a:rPr lang="en-US" dirty="0" smtClean="0"/>
              <a:t> </a:t>
            </a:r>
            <a:r>
              <a:rPr lang="en-US" dirty="0" err="1" smtClean="0"/>
              <a:t>Hidayah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ayat</a:t>
            </a:r>
            <a:r>
              <a:rPr lang="en-US" dirty="0" smtClean="0"/>
              <a:t> </a:t>
            </a:r>
            <a:r>
              <a:rPr lang="en-US" dirty="0" err="1" smtClean="0"/>
              <a:t>sebelumnya</a:t>
            </a:r>
            <a:r>
              <a:rPr lang="en-US" dirty="0" smtClean="0"/>
              <a:t> (3:101) </a:t>
            </a:r>
            <a:r>
              <a:rPr lang="en-US" dirty="0" err="1" smtClean="0"/>
              <a:t>ditegaskan</a:t>
            </a:r>
            <a:r>
              <a:rPr lang="en-US" dirty="0" smtClean="0"/>
              <a:t>:</a:t>
            </a:r>
          </a:p>
          <a:p>
            <a:pPr algn="ctr">
              <a:buNone/>
            </a:pPr>
            <a:r>
              <a:rPr lang="ar-SA" sz="3600" b="1" dirty="0" smtClean="0"/>
              <a:t>وَمَنْ يَعْتَصِمْ بِاللَّهِ فَقَدْ هُدِيَ إِلَى صِرَاطٍ مُسْتَقِيمٍ</a:t>
            </a:r>
            <a:endParaRPr lang="en-US" sz="3600" b="1" dirty="0" smtClean="0"/>
          </a:p>
          <a:p>
            <a:pPr algn="ctr">
              <a:buNone/>
            </a:pPr>
            <a:r>
              <a:rPr lang="en-US" i="1" dirty="0" err="1" smtClean="0"/>
              <a:t>Barang</a:t>
            </a:r>
            <a:r>
              <a:rPr lang="en-US" i="1" dirty="0" smtClean="0"/>
              <a:t> </a:t>
            </a:r>
            <a:r>
              <a:rPr lang="en-US" i="1" dirty="0" err="1" smtClean="0"/>
              <a:t>siapa</a:t>
            </a:r>
            <a:r>
              <a:rPr lang="en-US" i="1" dirty="0" smtClean="0"/>
              <a:t> yang </a:t>
            </a:r>
            <a:r>
              <a:rPr lang="en-US" i="1" dirty="0" err="1" smtClean="0"/>
              <a:t>berpegang</a:t>
            </a:r>
            <a:r>
              <a:rPr lang="en-US" i="1" dirty="0" smtClean="0"/>
              <a:t> </a:t>
            </a:r>
            <a:r>
              <a:rPr lang="en-US" i="1" dirty="0" err="1" smtClean="0"/>
              <a:t>teguh</a:t>
            </a:r>
            <a:r>
              <a:rPr lang="en-US" i="1" dirty="0" smtClean="0"/>
              <a:t> </a:t>
            </a:r>
            <a:r>
              <a:rPr lang="en-US" i="1" dirty="0" err="1" smtClean="0"/>
              <a:t>kepada</a:t>
            </a:r>
            <a:r>
              <a:rPr lang="en-US" i="1" dirty="0" smtClean="0"/>
              <a:t> (agama) Allah </a:t>
            </a:r>
            <a:r>
              <a:rPr lang="en-US" i="1" dirty="0" err="1" smtClean="0"/>
              <a:t>maka</a:t>
            </a:r>
            <a:r>
              <a:rPr lang="en-US" i="1" dirty="0" smtClean="0"/>
              <a:t> </a:t>
            </a:r>
            <a:r>
              <a:rPr lang="en-US" i="1" dirty="0" err="1" smtClean="0"/>
              <a:t>sesungguhnya</a:t>
            </a:r>
            <a:r>
              <a:rPr lang="en-US" i="1" dirty="0" smtClean="0"/>
              <a:t> </a:t>
            </a:r>
            <a:r>
              <a:rPr lang="en-US" i="1" dirty="0" err="1" smtClean="0"/>
              <a:t>ia</a:t>
            </a:r>
            <a:r>
              <a:rPr lang="en-US" i="1" dirty="0" smtClean="0"/>
              <a:t> </a:t>
            </a:r>
            <a:r>
              <a:rPr lang="en-US" i="1" dirty="0" err="1" smtClean="0"/>
              <a:t>telah</a:t>
            </a:r>
            <a:r>
              <a:rPr lang="en-US" i="1" dirty="0" smtClean="0"/>
              <a:t> </a:t>
            </a:r>
            <a:r>
              <a:rPr lang="en-US" i="1" dirty="0" err="1" smtClean="0"/>
              <a:t>diberi</a:t>
            </a:r>
            <a:r>
              <a:rPr lang="en-US" i="1" dirty="0" smtClean="0"/>
              <a:t> </a:t>
            </a:r>
            <a:r>
              <a:rPr lang="en-US" i="1" dirty="0" err="1" smtClean="0"/>
              <a:t>petunjuk</a:t>
            </a:r>
            <a:r>
              <a:rPr lang="en-US" i="1" dirty="0" smtClean="0"/>
              <a:t> </a:t>
            </a:r>
            <a:r>
              <a:rPr lang="en-US" i="1" dirty="0" err="1" smtClean="0"/>
              <a:t>kepada</a:t>
            </a:r>
            <a:r>
              <a:rPr lang="en-US" i="1" dirty="0" smtClean="0"/>
              <a:t> </a:t>
            </a:r>
            <a:r>
              <a:rPr lang="en-US" i="1" dirty="0" err="1" smtClean="0"/>
              <a:t>jalan</a:t>
            </a:r>
            <a:r>
              <a:rPr lang="en-US" i="1" dirty="0" smtClean="0"/>
              <a:t> yang </a:t>
            </a:r>
            <a:r>
              <a:rPr lang="en-US" i="1" dirty="0" err="1" smtClean="0"/>
              <a:t>lurus</a:t>
            </a:r>
            <a:r>
              <a:rPr lang="en-US" i="1" dirty="0" smtClean="0"/>
              <a:t>.</a:t>
            </a:r>
          </a:p>
          <a:p>
            <a:r>
              <a:rPr lang="en-US" dirty="0" err="1" smtClean="0"/>
              <a:t>berpegang</a:t>
            </a:r>
            <a:r>
              <a:rPr lang="en-US" dirty="0" smtClean="0"/>
              <a:t> </a:t>
            </a:r>
            <a:r>
              <a:rPr lang="en-US" dirty="0" err="1" smtClean="0"/>
              <a:t>teguh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agama Allah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bertawakal</a:t>
            </a:r>
            <a:r>
              <a:rPr lang="en-US" dirty="0" smtClean="0"/>
              <a:t> </a:t>
            </a:r>
            <a:r>
              <a:rPr lang="en-US" dirty="0" err="1" smtClean="0"/>
              <a:t>kepada-Nya</a:t>
            </a:r>
            <a:r>
              <a:rPr lang="en-US" dirty="0" smtClean="0"/>
              <a:t> </a:t>
            </a:r>
            <a:r>
              <a:rPr lang="en-US" dirty="0" err="1" smtClean="0"/>
              <a:t>merupakan</a:t>
            </a:r>
            <a:r>
              <a:rPr lang="en-US" dirty="0" smtClean="0"/>
              <a:t> </a:t>
            </a:r>
            <a:r>
              <a:rPr lang="en-US" dirty="0" err="1" smtClean="0"/>
              <a:t>sumber</a:t>
            </a:r>
            <a:r>
              <a:rPr lang="en-US" dirty="0" smtClean="0"/>
              <a:t> </a:t>
            </a:r>
            <a:r>
              <a:rPr lang="en-US" dirty="0" err="1" smtClean="0"/>
              <a:t>hidayah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sekaligus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penangkal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kesesatan</a:t>
            </a:r>
            <a:r>
              <a:rPr lang="en-US" dirty="0" smtClean="0"/>
              <a:t>,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sarana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mendapat</a:t>
            </a:r>
            <a:r>
              <a:rPr lang="en-US" dirty="0" smtClean="0"/>
              <a:t> </a:t>
            </a:r>
            <a:r>
              <a:rPr lang="en-US" dirty="0" err="1" smtClean="0"/>
              <a:t>bimbingan</a:t>
            </a:r>
            <a:r>
              <a:rPr lang="en-US" dirty="0" smtClean="0"/>
              <a:t>, </a:t>
            </a:r>
            <a:r>
              <a:rPr lang="en-US" dirty="0" err="1" smtClean="0"/>
              <a:t>beroleh</a:t>
            </a:r>
            <a:r>
              <a:rPr lang="en-US" dirty="0" smtClean="0"/>
              <a:t> </a:t>
            </a:r>
            <a:r>
              <a:rPr lang="en-US" dirty="0" err="1" smtClean="0"/>
              <a:t>jalan</a:t>
            </a:r>
            <a:r>
              <a:rPr lang="en-US" dirty="0" smtClean="0"/>
              <a:t> yang </a:t>
            </a:r>
            <a:r>
              <a:rPr lang="en-US" dirty="0" err="1" smtClean="0"/>
              <a:t>lurus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mencapai</a:t>
            </a:r>
            <a:r>
              <a:rPr lang="en-US" dirty="0" smtClean="0"/>
              <a:t> </a:t>
            </a:r>
            <a:r>
              <a:rPr lang="en-US" dirty="0" err="1" smtClean="0"/>
              <a:t>cita-cita</a:t>
            </a:r>
            <a:r>
              <a:rPr lang="en-US" dirty="0" smtClean="0"/>
              <a:t> yang </a:t>
            </a:r>
            <a:r>
              <a:rPr lang="en-US" dirty="0" err="1" smtClean="0"/>
              <a:t>didambakan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Kesungguhan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err="1" smtClean="0"/>
              <a:t>Memegang</a:t>
            </a:r>
            <a:r>
              <a:rPr lang="en-US" sz="2800" dirty="0" smtClean="0"/>
              <a:t> agama </a:t>
            </a:r>
            <a:r>
              <a:rPr lang="en-US" sz="2800" dirty="0" err="1" smtClean="0"/>
              <a:t>ini</a:t>
            </a:r>
            <a:r>
              <a:rPr lang="en-US" sz="2800" dirty="0" smtClean="0"/>
              <a:t> </a:t>
            </a:r>
            <a:r>
              <a:rPr lang="en-US" sz="2800" dirty="0" err="1" smtClean="0"/>
              <a:t>di</a:t>
            </a:r>
            <a:r>
              <a:rPr lang="en-US" sz="2800" dirty="0" smtClean="0"/>
              <a:t> </a:t>
            </a:r>
            <a:r>
              <a:rPr lang="en-US" sz="2800" dirty="0" err="1" smtClean="0"/>
              <a:t>masa</a:t>
            </a:r>
            <a:r>
              <a:rPr lang="en-US" sz="2800" dirty="0" smtClean="0"/>
              <a:t> </a:t>
            </a:r>
            <a:r>
              <a:rPr lang="en-US" sz="2800" dirty="0" err="1" smtClean="0"/>
              <a:t>kemunduran</a:t>
            </a:r>
            <a:r>
              <a:rPr lang="en-US" sz="2800" dirty="0" smtClean="0"/>
              <a:t> Islam </a:t>
            </a:r>
            <a:r>
              <a:rPr lang="en-US" sz="2800" dirty="0" err="1" smtClean="0"/>
              <a:t>adalah</a:t>
            </a:r>
            <a:r>
              <a:rPr lang="en-US" sz="2800" dirty="0" smtClean="0"/>
              <a:t> </a:t>
            </a:r>
            <a:r>
              <a:rPr lang="en-US" sz="2800" dirty="0" err="1" smtClean="0"/>
              <a:t>berat</a:t>
            </a:r>
            <a:r>
              <a:rPr lang="en-US" sz="2800" dirty="0" smtClean="0"/>
              <a:t> </a:t>
            </a:r>
            <a:r>
              <a:rPr lang="en-US" sz="2800" dirty="0" smtClean="0">
                <a:sym typeface="Wingdings" pitchFamily="2" charset="2"/>
              </a:rPr>
              <a:t> </a:t>
            </a:r>
            <a:r>
              <a:rPr lang="en-US" sz="2800" dirty="0" err="1" smtClean="0">
                <a:sym typeface="Wingdings" pitchFamily="2" charset="2"/>
              </a:rPr>
              <a:t>perlu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kesungguhan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dan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perjuangan</a:t>
            </a:r>
            <a:endParaRPr lang="en-US" sz="2800" dirty="0" smtClean="0">
              <a:sym typeface="Wingdings" pitchFamily="2" charset="2"/>
            </a:endParaRPr>
          </a:p>
          <a:p>
            <a:r>
              <a:rPr lang="en-US" sz="2800" dirty="0" smtClean="0">
                <a:sym typeface="Wingdings" pitchFamily="2" charset="2"/>
              </a:rPr>
              <a:t>Allah SWT </a:t>
            </a:r>
            <a:r>
              <a:rPr lang="en-US" sz="2800" dirty="0" err="1" smtClean="0">
                <a:sym typeface="Wingdings" pitchFamily="2" charset="2"/>
              </a:rPr>
              <a:t>berpesan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kepada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Nabi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Yahya</a:t>
            </a:r>
            <a:r>
              <a:rPr lang="en-US" sz="2800" dirty="0" smtClean="0">
                <a:sym typeface="Wingdings" pitchFamily="2" charset="2"/>
              </a:rPr>
              <a:t> AS agar </a:t>
            </a:r>
            <a:r>
              <a:rPr lang="en-US" sz="2800" dirty="0" err="1" smtClean="0">
                <a:sym typeface="Wingdings" pitchFamily="2" charset="2"/>
              </a:rPr>
              <a:t>memegang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Taurat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dengan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kekuatan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atau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kesungguhan</a:t>
            </a:r>
            <a:r>
              <a:rPr lang="en-US" sz="2800" dirty="0" smtClean="0">
                <a:sym typeface="Wingdings" pitchFamily="2" charset="2"/>
              </a:rPr>
              <a:t> (19:12): </a:t>
            </a:r>
            <a:r>
              <a:rPr lang="ar-SA" sz="2800" b="1" dirty="0" smtClean="0"/>
              <a:t>يَا يَحْيَى خُذِ الْكِتَابَ بِقُوَّةٍ </a:t>
            </a:r>
            <a:endParaRPr lang="en-US" sz="2800" b="1" dirty="0" smtClean="0"/>
          </a:p>
          <a:p>
            <a:pPr lvl="1"/>
            <a:r>
              <a:rPr lang="en-US" sz="2400" b="1" dirty="0" err="1" smtClean="0"/>
              <a:t>Dengan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kesungguhan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ketekunan</a:t>
            </a:r>
            <a:r>
              <a:rPr lang="en-US" sz="2400" b="1" dirty="0" smtClean="0"/>
              <a:t> (</a:t>
            </a:r>
            <a:r>
              <a:rPr lang="ar-SA" sz="2400" b="1" dirty="0" smtClean="0"/>
              <a:t>بِجِدٍّ وَاجْتِهَادٍ</a:t>
            </a:r>
            <a:r>
              <a:rPr lang="en-US" sz="2400" b="1" dirty="0" smtClean="0"/>
              <a:t>)</a:t>
            </a:r>
            <a:endParaRPr lang="ar-SA" sz="2400" b="1" dirty="0" smtClean="0"/>
          </a:p>
          <a:p>
            <a:pPr lvl="1"/>
            <a:r>
              <a:rPr lang="en-US" sz="2400" b="1" dirty="0" err="1" smtClean="0"/>
              <a:t>Dengan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berilmu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dengannya</a:t>
            </a:r>
            <a:r>
              <a:rPr lang="en-US" sz="2400" b="1" dirty="0" smtClean="0"/>
              <a:t>, </a:t>
            </a:r>
            <a:r>
              <a:rPr lang="en-US" sz="2400" b="1" dirty="0" err="1" smtClean="0"/>
              <a:t>menjaganya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beramal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dengannya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Asas</a:t>
            </a:r>
            <a:r>
              <a:rPr lang="en-US" dirty="0" smtClean="0"/>
              <a:t>, </a:t>
            </a:r>
            <a:r>
              <a:rPr lang="en-US" dirty="0" err="1" smtClean="0"/>
              <a:t>Tujuan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4343400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Jamaah</a:t>
            </a:r>
            <a:r>
              <a:rPr lang="en-US" dirty="0" smtClean="0"/>
              <a:t> yang </a:t>
            </a:r>
            <a:r>
              <a:rPr lang="en-US" dirty="0" err="1" smtClean="0"/>
              <a:t>berpegang</a:t>
            </a:r>
            <a:r>
              <a:rPr lang="en-US" dirty="0" smtClean="0"/>
              <a:t> </a:t>
            </a:r>
            <a:r>
              <a:rPr lang="en-US" dirty="0" err="1" smtClean="0"/>
              <a:t>teguh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tali</a:t>
            </a:r>
            <a:r>
              <a:rPr lang="en-US" dirty="0" smtClean="0"/>
              <a:t> Allah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Jamaah</a:t>
            </a:r>
            <a:r>
              <a:rPr lang="en-US" dirty="0" smtClean="0"/>
              <a:t> yang </a:t>
            </a:r>
            <a:r>
              <a:rPr lang="en-US" dirty="0" err="1" smtClean="0"/>
              <a:t>asasnya</a:t>
            </a:r>
            <a:r>
              <a:rPr lang="en-US" dirty="0" smtClean="0"/>
              <a:t>, </a:t>
            </a:r>
            <a:r>
              <a:rPr lang="en-US" dirty="0" err="1" smtClean="0"/>
              <a:t>tujuannya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program-</a:t>
            </a:r>
            <a:r>
              <a:rPr lang="en-US" dirty="0" err="1" smtClean="0"/>
              <a:t>programnya</a:t>
            </a:r>
            <a:r>
              <a:rPr lang="en-US" dirty="0" smtClean="0"/>
              <a:t> </a:t>
            </a:r>
            <a:r>
              <a:rPr lang="en-US" dirty="0" err="1" smtClean="0"/>
              <a:t>sesuai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Al-Qur’an </a:t>
            </a:r>
            <a:r>
              <a:rPr lang="en-US" dirty="0" err="1" smtClean="0"/>
              <a:t>dan</a:t>
            </a:r>
            <a:r>
              <a:rPr lang="en-US" dirty="0" smtClean="0"/>
              <a:t> As-</a:t>
            </a:r>
            <a:r>
              <a:rPr lang="en-US" dirty="0" err="1" smtClean="0"/>
              <a:t>Sunnah</a:t>
            </a:r>
            <a:endParaRPr lang="en-US" dirty="0" smtClean="0"/>
          </a:p>
          <a:p>
            <a:r>
              <a:rPr lang="en-US" dirty="0" err="1" smtClean="0"/>
              <a:t>Langkah-langkah</a:t>
            </a:r>
            <a:r>
              <a:rPr lang="en-US" dirty="0" smtClean="0"/>
              <a:t> </a:t>
            </a:r>
            <a:r>
              <a:rPr lang="en-US" dirty="0" err="1" smtClean="0"/>
              <a:t>menuju</a:t>
            </a:r>
            <a:r>
              <a:rPr lang="en-US" dirty="0" smtClean="0"/>
              <a:t> </a:t>
            </a:r>
            <a:r>
              <a:rPr lang="en-US" dirty="0" err="1" smtClean="0"/>
              <a:t>kejayaan</a:t>
            </a:r>
            <a:r>
              <a:rPr lang="en-US" dirty="0" smtClean="0"/>
              <a:t> Islam:</a:t>
            </a:r>
          </a:p>
          <a:p>
            <a:pPr marL="777240" lvl="1" indent="-457200">
              <a:buFont typeface="+mj-lt"/>
              <a:buAutoNum type="arabicPeriod"/>
            </a:pPr>
            <a:r>
              <a:rPr lang="en-US" dirty="0" err="1" smtClean="0"/>
              <a:t>Perbaikan</a:t>
            </a:r>
            <a:r>
              <a:rPr lang="en-US" dirty="0" smtClean="0"/>
              <a:t> </a:t>
            </a:r>
            <a:r>
              <a:rPr lang="en-US" dirty="0" err="1" smtClean="0"/>
              <a:t>pribadi</a:t>
            </a:r>
            <a:endParaRPr lang="en-US" dirty="0" smtClean="0"/>
          </a:p>
          <a:p>
            <a:pPr marL="777240" lvl="1" indent="-457200">
              <a:buFont typeface="+mj-lt"/>
              <a:buAutoNum type="arabicPeriod"/>
            </a:pPr>
            <a:r>
              <a:rPr lang="en-US" dirty="0" err="1" smtClean="0"/>
              <a:t>Pembentukan</a:t>
            </a:r>
            <a:r>
              <a:rPr lang="en-US" dirty="0" smtClean="0"/>
              <a:t> </a:t>
            </a:r>
            <a:r>
              <a:rPr lang="en-US" dirty="0" err="1" smtClean="0"/>
              <a:t>keluarga</a:t>
            </a:r>
            <a:r>
              <a:rPr lang="en-US" dirty="0" smtClean="0"/>
              <a:t> Muslim</a:t>
            </a:r>
          </a:p>
          <a:p>
            <a:pPr marL="777240" lvl="1" indent="-457200">
              <a:buFont typeface="+mj-lt"/>
              <a:buAutoNum type="arabicPeriod"/>
            </a:pPr>
            <a:r>
              <a:rPr lang="en-US" dirty="0" err="1" smtClean="0"/>
              <a:t>Membimbing</a:t>
            </a:r>
            <a:r>
              <a:rPr lang="en-US" dirty="0" smtClean="0"/>
              <a:t> </a:t>
            </a:r>
            <a:r>
              <a:rPr lang="en-US" dirty="0" err="1" smtClean="0"/>
              <a:t>masyarakat</a:t>
            </a:r>
            <a:endParaRPr lang="en-US" dirty="0" smtClean="0"/>
          </a:p>
          <a:p>
            <a:pPr marL="777240" lvl="1" indent="-457200">
              <a:buFont typeface="+mj-lt"/>
              <a:buAutoNum type="arabicPeriod"/>
            </a:pPr>
            <a:r>
              <a:rPr lang="en-US" dirty="0" err="1" smtClean="0"/>
              <a:t>Memerdekakan</a:t>
            </a:r>
            <a:r>
              <a:rPr lang="en-US" dirty="0" smtClean="0"/>
              <a:t> </a:t>
            </a:r>
            <a:r>
              <a:rPr lang="en-US" dirty="0" err="1" smtClean="0"/>
              <a:t>negeri</a:t>
            </a:r>
            <a:r>
              <a:rPr lang="en-US" dirty="0" smtClean="0"/>
              <a:t> yang </a:t>
            </a:r>
            <a:r>
              <a:rPr lang="en-US" dirty="0" err="1" smtClean="0"/>
              <a:t>masih</a:t>
            </a:r>
            <a:r>
              <a:rPr lang="en-US" dirty="0" smtClean="0"/>
              <a:t> </a:t>
            </a:r>
            <a:r>
              <a:rPr lang="en-US" dirty="0" err="1" smtClean="0"/>
              <a:t>terjajah</a:t>
            </a:r>
            <a:endParaRPr lang="en-US" dirty="0" smtClean="0"/>
          </a:p>
          <a:p>
            <a:pPr marL="777240" lvl="1" indent="-457200">
              <a:buFont typeface="+mj-lt"/>
              <a:buAutoNum type="arabicPeriod"/>
            </a:pPr>
            <a:r>
              <a:rPr lang="en-US" dirty="0" err="1" smtClean="0"/>
              <a:t>Memperbaiki</a:t>
            </a:r>
            <a:r>
              <a:rPr lang="en-US" dirty="0" smtClean="0"/>
              <a:t> </a:t>
            </a:r>
            <a:r>
              <a:rPr lang="en-US" dirty="0" err="1" smtClean="0"/>
              <a:t>pemerintahan</a:t>
            </a:r>
            <a:endParaRPr lang="en-US" dirty="0" smtClean="0"/>
          </a:p>
          <a:p>
            <a:pPr marL="777240" lvl="1" indent="-457200">
              <a:buFont typeface="+mj-lt"/>
              <a:buAutoNum type="arabicPeriod"/>
            </a:pPr>
            <a:r>
              <a:rPr lang="en-US" dirty="0" err="1" smtClean="0"/>
              <a:t>Mengembalikan</a:t>
            </a:r>
            <a:r>
              <a:rPr lang="en-US" dirty="0" smtClean="0"/>
              <a:t> </a:t>
            </a:r>
            <a:r>
              <a:rPr lang="en-US" dirty="0" err="1" smtClean="0"/>
              <a:t>eksistensi</a:t>
            </a:r>
            <a:r>
              <a:rPr lang="en-US" dirty="0" smtClean="0"/>
              <a:t> </a:t>
            </a:r>
            <a:r>
              <a:rPr lang="en-US" dirty="0" err="1" smtClean="0"/>
              <a:t>negara</a:t>
            </a:r>
            <a:r>
              <a:rPr lang="en-US" dirty="0" smtClean="0"/>
              <a:t> </a:t>
            </a:r>
            <a:r>
              <a:rPr lang="en-US" dirty="0" err="1" smtClean="0"/>
              <a:t>umat</a:t>
            </a:r>
            <a:r>
              <a:rPr lang="en-US" dirty="0" smtClean="0"/>
              <a:t> Islam</a:t>
            </a:r>
          </a:p>
          <a:p>
            <a:pPr marL="777240" lvl="1" indent="-457200">
              <a:buFont typeface="+mj-lt"/>
              <a:buAutoNum type="arabicPeriod"/>
            </a:pPr>
            <a:r>
              <a:rPr lang="en-US" dirty="0" smtClean="0"/>
              <a:t>Guru </a:t>
            </a:r>
            <a:r>
              <a:rPr lang="en-US" dirty="0" err="1" smtClean="0"/>
              <a:t>alam</a:t>
            </a:r>
            <a:r>
              <a:rPr lang="en-US" dirty="0" smtClean="0"/>
              <a:t> </a:t>
            </a:r>
            <a:r>
              <a:rPr lang="en-US" dirty="0" err="1" smtClean="0"/>
              <a:t>semesta</a:t>
            </a:r>
            <a:endParaRPr lang="en-US" dirty="0"/>
          </a:p>
        </p:txBody>
      </p:sp>
      <p:sp>
        <p:nvSpPr>
          <p:cNvPr id="4" name="Right Brace 3"/>
          <p:cNvSpPr/>
          <p:nvPr/>
        </p:nvSpPr>
        <p:spPr>
          <a:xfrm>
            <a:off x="5720372" y="2286000"/>
            <a:ext cx="304800" cy="9906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25172" y="2514600"/>
            <a:ext cx="30426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Amal</a:t>
            </a:r>
            <a:r>
              <a:rPr lang="en-US" sz="2400" dirty="0" smtClean="0"/>
              <a:t> TA’SIS (</a:t>
            </a:r>
            <a:r>
              <a:rPr lang="en-US" sz="2400" dirty="0" err="1" smtClean="0"/>
              <a:t>tarbawi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7" name="Right Brace 6"/>
          <p:cNvSpPr/>
          <p:nvPr/>
        </p:nvSpPr>
        <p:spPr>
          <a:xfrm>
            <a:off x="6781800" y="3505200"/>
            <a:ext cx="302114" cy="1295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086600" y="3957935"/>
            <a:ext cx="19042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Amal</a:t>
            </a:r>
            <a:r>
              <a:rPr lang="en-US" sz="2400" dirty="0" smtClean="0"/>
              <a:t> SIYASI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7209370" y="3276600"/>
            <a:ext cx="15536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SELARAS</a:t>
            </a:r>
            <a:endParaRPr lang="en-US" sz="2400" dirty="0"/>
          </a:p>
        </p:txBody>
      </p:sp>
      <p:cxnSp>
        <p:nvCxnSpPr>
          <p:cNvPr id="11" name="Straight Arrow Connector 10"/>
          <p:cNvCxnSpPr/>
          <p:nvPr/>
        </p:nvCxnSpPr>
        <p:spPr>
          <a:xfrm rot="5400000" flipH="1" flipV="1">
            <a:off x="6735286" y="3473926"/>
            <a:ext cx="100584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6200000" flipH="1">
            <a:off x="8259286" y="3473926"/>
            <a:ext cx="100584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696200" y="6324600"/>
            <a:ext cx="1058303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RASM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7696200" cy="16002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Pecah-Belah</a:t>
            </a:r>
            <a:r>
              <a:rPr lang="en-US" dirty="0" smtClean="0"/>
              <a:t> (</a:t>
            </a:r>
            <a:r>
              <a:rPr lang="ar-SA" b="1" dirty="0" smtClean="0"/>
              <a:t>عَدَمُ التَّفْرِقَةِ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tantangan</a:t>
            </a:r>
            <a:r>
              <a:rPr lang="en-US" dirty="0" smtClean="0"/>
              <a:t> yang </a:t>
            </a:r>
            <a:r>
              <a:rPr lang="en-US" dirty="0" err="1" smtClean="0"/>
              <a:t>sangat</a:t>
            </a:r>
            <a:r>
              <a:rPr lang="en-US" dirty="0" smtClean="0"/>
              <a:t> </a:t>
            </a:r>
            <a:r>
              <a:rPr lang="en-US" dirty="0" err="1" smtClean="0"/>
              <a:t>berat</a:t>
            </a:r>
            <a:endParaRPr lang="en-US" dirty="0" smtClean="0"/>
          </a:p>
          <a:p>
            <a:r>
              <a:rPr lang="en-US" dirty="0" smtClean="0"/>
              <a:t>Dari </a:t>
            </a:r>
            <a:r>
              <a:rPr lang="en-US" dirty="0" err="1" smtClean="0"/>
              <a:t>luar</a:t>
            </a:r>
            <a:r>
              <a:rPr lang="en-US" dirty="0" smtClean="0"/>
              <a:t> </a:t>
            </a:r>
            <a:r>
              <a:rPr lang="en-US" dirty="0" err="1" smtClean="0"/>
              <a:t>dirongrong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hizbusy-syaitan</a:t>
            </a:r>
            <a:r>
              <a:rPr lang="en-US" dirty="0" smtClean="0"/>
              <a:t> </a:t>
            </a:r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menggoda</a:t>
            </a:r>
            <a:r>
              <a:rPr lang="en-US" dirty="0" smtClean="0"/>
              <a:t> yang </a:t>
            </a:r>
            <a:r>
              <a:rPr lang="en-US" dirty="0" err="1" smtClean="0"/>
              <a:t>sendirian</a:t>
            </a:r>
            <a:r>
              <a:rPr lang="en-US" dirty="0" smtClean="0"/>
              <a:t>, </a:t>
            </a:r>
            <a:r>
              <a:rPr lang="en-US" dirty="0" err="1" smtClean="0"/>
              <a:t>berjamaah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susah</a:t>
            </a:r>
            <a:endParaRPr lang="en-US" dirty="0" smtClean="0"/>
          </a:p>
          <a:p>
            <a:r>
              <a:rPr lang="en-US" dirty="0" smtClean="0"/>
              <a:t>Dari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berhadapan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jiwa</a:t>
            </a:r>
            <a:r>
              <a:rPr lang="en-US" dirty="0" smtClean="0"/>
              <a:t> </a:t>
            </a:r>
            <a:r>
              <a:rPr lang="en-US" dirty="0" err="1" smtClean="0"/>
              <a:t>manusia</a:t>
            </a:r>
            <a:r>
              <a:rPr lang="en-US" dirty="0" smtClean="0"/>
              <a:t> </a:t>
            </a:r>
            <a:r>
              <a:rPr lang="en-US" dirty="0" err="1" smtClean="0"/>
              <a:t>beserta</a:t>
            </a:r>
            <a:r>
              <a:rPr lang="en-US" dirty="0" smtClean="0"/>
              <a:t> </a:t>
            </a:r>
            <a:r>
              <a:rPr lang="en-US" dirty="0" err="1" smtClean="0"/>
              <a:t>kecenderungannya</a:t>
            </a:r>
            <a:endParaRPr lang="en-US" dirty="0" smtClean="0"/>
          </a:p>
          <a:p>
            <a:r>
              <a:rPr lang="en-US" dirty="0" err="1" smtClean="0"/>
              <a:t>Maka</a:t>
            </a:r>
            <a:r>
              <a:rPr lang="en-US" dirty="0" smtClean="0"/>
              <a:t>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meminimalisasi</a:t>
            </a:r>
            <a:r>
              <a:rPr lang="en-US" dirty="0" smtClean="0"/>
              <a:t> </a:t>
            </a:r>
            <a:r>
              <a:rPr lang="en-US" dirty="0" err="1" smtClean="0"/>
              <a:t>faktor-faktor</a:t>
            </a:r>
            <a:r>
              <a:rPr lang="en-US" dirty="0" smtClean="0"/>
              <a:t> </a:t>
            </a:r>
            <a:r>
              <a:rPr lang="en-US" dirty="0" err="1" smtClean="0"/>
              <a:t>penyebab</a:t>
            </a:r>
            <a:r>
              <a:rPr lang="en-US" dirty="0" smtClean="0"/>
              <a:t> </a:t>
            </a:r>
            <a:r>
              <a:rPr lang="en-US" dirty="0" err="1" smtClean="0"/>
              <a:t>perpecahan</a:t>
            </a:r>
            <a:r>
              <a:rPr lang="en-US" dirty="0" smtClean="0"/>
              <a:t>: </a:t>
            </a:r>
            <a:r>
              <a:rPr lang="en-US" dirty="0" err="1" smtClean="0"/>
              <a:t>berbantah-bantahan</a:t>
            </a:r>
            <a:r>
              <a:rPr lang="en-US" dirty="0" smtClean="0"/>
              <a:t> (8:46) </a:t>
            </a:r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menghilangkan</a:t>
            </a:r>
            <a:r>
              <a:rPr lang="en-US" dirty="0" smtClean="0"/>
              <a:t> </a:t>
            </a:r>
            <a:r>
              <a:rPr lang="en-US" dirty="0" err="1" smtClean="0"/>
              <a:t>kekuatan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menjauhkan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kemenangan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Sabar</a:t>
            </a:r>
            <a:r>
              <a:rPr lang="en-US" dirty="0" smtClean="0"/>
              <a:t> </a:t>
            </a:r>
            <a:r>
              <a:rPr lang="en-US" dirty="0" err="1" smtClean="0"/>
              <a:t>Bersama</a:t>
            </a:r>
            <a:r>
              <a:rPr lang="en-US" dirty="0" smtClean="0"/>
              <a:t> </a:t>
            </a:r>
            <a:r>
              <a:rPr lang="en-US" dirty="0" err="1" smtClean="0"/>
              <a:t>Du’at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Bersabar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menghadapi</a:t>
            </a:r>
            <a:r>
              <a:rPr lang="en-US" dirty="0" smtClean="0"/>
              <a:t> </a:t>
            </a:r>
            <a:r>
              <a:rPr lang="en-US" dirty="0" err="1" smtClean="0"/>
              <a:t>orang-orang</a:t>
            </a:r>
            <a:r>
              <a:rPr lang="en-US" dirty="0" smtClean="0"/>
              <a:t> yang </a:t>
            </a:r>
            <a:r>
              <a:rPr lang="en-US" dirty="0" err="1" smtClean="0"/>
              <a:t>menentang</a:t>
            </a:r>
            <a:r>
              <a:rPr lang="en-US" dirty="0" smtClean="0"/>
              <a:t> </a:t>
            </a:r>
            <a:r>
              <a:rPr lang="en-US" dirty="0" err="1" smtClean="0"/>
              <a:t>dakwah</a:t>
            </a:r>
            <a:r>
              <a:rPr lang="en-US" dirty="0" smtClean="0"/>
              <a:t> </a:t>
            </a:r>
            <a:r>
              <a:rPr lang="en-US" dirty="0" err="1" smtClean="0"/>
              <a:t>sudah</a:t>
            </a:r>
            <a:r>
              <a:rPr lang="en-US" dirty="0" smtClean="0"/>
              <a:t> </a:t>
            </a: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dirty="0" err="1" smtClean="0"/>
              <a:t>kesadaran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kewajaran</a:t>
            </a:r>
            <a:endParaRPr lang="en-US" dirty="0" smtClean="0"/>
          </a:p>
          <a:p>
            <a:r>
              <a:rPr lang="en-US" dirty="0" err="1" smtClean="0"/>
              <a:t>Tapi</a:t>
            </a:r>
            <a:r>
              <a:rPr lang="en-US" dirty="0" smtClean="0"/>
              <a:t> </a:t>
            </a:r>
            <a:r>
              <a:rPr lang="en-US" dirty="0" err="1" smtClean="0"/>
              <a:t>bersabar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hidup</a:t>
            </a:r>
            <a:r>
              <a:rPr lang="en-US" dirty="0" smtClean="0"/>
              <a:t> </a:t>
            </a:r>
            <a:r>
              <a:rPr lang="en-US" dirty="0" err="1" smtClean="0"/>
              <a:t>bersama</a:t>
            </a:r>
            <a:r>
              <a:rPr lang="en-US" dirty="0" smtClean="0"/>
              <a:t> </a:t>
            </a:r>
            <a:r>
              <a:rPr lang="en-US" dirty="0" err="1" smtClean="0"/>
              <a:t>du’at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jalan</a:t>
            </a:r>
            <a:r>
              <a:rPr lang="en-US" dirty="0" smtClean="0"/>
              <a:t> Allah </a:t>
            </a:r>
            <a:r>
              <a:rPr lang="en-US" dirty="0" err="1" smtClean="0"/>
              <a:t>barangkali</a:t>
            </a:r>
            <a:r>
              <a:rPr lang="en-US" dirty="0" smtClean="0"/>
              <a:t> </a:t>
            </a:r>
            <a:r>
              <a:rPr lang="en-US" dirty="0" err="1" smtClean="0"/>
              <a:t>terasa</a:t>
            </a:r>
            <a:r>
              <a:rPr lang="en-US" dirty="0" smtClean="0"/>
              <a:t> </a:t>
            </a:r>
            <a:r>
              <a:rPr lang="en-US" dirty="0" err="1" smtClean="0"/>
              <a:t>aneh</a:t>
            </a:r>
            <a:endParaRPr lang="en-US" dirty="0" smtClean="0"/>
          </a:p>
          <a:p>
            <a:r>
              <a:rPr lang="en-US" dirty="0" err="1" smtClean="0"/>
              <a:t>Begitulah</a:t>
            </a:r>
            <a:r>
              <a:rPr lang="en-US" dirty="0" smtClean="0"/>
              <a:t>, Allah </a:t>
            </a:r>
            <a:r>
              <a:rPr lang="en-US" dirty="0" err="1" smtClean="0"/>
              <a:t>memerintahkan</a:t>
            </a:r>
            <a:r>
              <a:rPr lang="en-US" dirty="0" smtClean="0"/>
              <a:t> </a:t>
            </a:r>
            <a:r>
              <a:rPr lang="en-US" dirty="0" err="1" smtClean="0"/>
              <a:t>kita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bersabar</a:t>
            </a:r>
            <a:r>
              <a:rPr lang="en-US" dirty="0" smtClean="0"/>
              <a:t> </a:t>
            </a:r>
            <a:r>
              <a:rPr lang="en-US" dirty="0" err="1" smtClean="0"/>
              <a:t>bersama</a:t>
            </a:r>
            <a:r>
              <a:rPr lang="en-US" dirty="0" smtClean="0"/>
              <a:t> </a:t>
            </a:r>
            <a:r>
              <a:rPr lang="en-US" dirty="0" err="1" smtClean="0"/>
              <a:t>du’at</a:t>
            </a:r>
            <a:r>
              <a:rPr lang="en-US" dirty="0" smtClean="0"/>
              <a:t> (8:28) yang </a:t>
            </a:r>
            <a:r>
              <a:rPr lang="en-US" dirty="0" err="1" smtClean="0"/>
              <a:t>siang-malam</a:t>
            </a:r>
            <a:r>
              <a:rPr lang="en-US" dirty="0" smtClean="0"/>
              <a:t> </a:t>
            </a:r>
            <a:r>
              <a:rPr lang="en-US" dirty="0" err="1" smtClean="0"/>
              <a:t>berdakwah</a:t>
            </a:r>
            <a:endParaRPr lang="en-US" dirty="0" smtClean="0"/>
          </a:p>
          <a:p>
            <a:r>
              <a:rPr lang="en-US" dirty="0" err="1" smtClean="0"/>
              <a:t>Kenapa</a:t>
            </a:r>
            <a:r>
              <a:rPr lang="en-US" dirty="0" smtClean="0"/>
              <a:t>?</a:t>
            </a:r>
          </a:p>
          <a:p>
            <a:r>
              <a:rPr lang="en-US" dirty="0" err="1" smtClean="0"/>
              <a:t>Du’at</a:t>
            </a:r>
            <a:r>
              <a:rPr lang="en-US" dirty="0" smtClean="0"/>
              <a:t> </a:t>
            </a:r>
            <a:r>
              <a:rPr lang="en-US" dirty="0" err="1" smtClean="0"/>
              <a:t>juga</a:t>
            </a:r>
            <a:r>
              <a:rPr lang="en-US" dirty="0" smtClean="0"/>
              <a:t> </a:t>
            </a:r>
            <a:r>
              <a:rPr lang="en-US" dirty="0" err="1" smtClean="0"/>
              <a:t>manusia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beraneka</a:t>
            </a:r>
            <a:r>
              <a:rPr lang="en-US" dirty="0" smtClean="0"/>
              <a:t> </a:t>
            </a:r>
            <a:r>
              <a:rPr lang="en-US" dirty="0" err="1" smtClean="0"/>
              <a:t>kekurangan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kelebihannya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jangan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menuntut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serba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sempurna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Meskipun</a:t>
            </a:r>
            <a:r>
              <a:rPr lang="en-US" dirty="0" smtClean="0"/>
              <a:t> </a:t>
            </a:r>
            <a:r>
              <a:rPr lang="en-US" dirty="0" err="1" smtClean="0"/>
              <a:t>Benar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ar-SA" sz="5400" b="1" dirty="0" smtClean="0">
                <a:solidFill>
                  <a:srgbClr val="000000"/>
                </a:solidFill>
              </a:rPr>
              <a:t>أنَا زَعِيمٌ بِبَيْتٍ فِي رَبَضِِ الجَنَّةِ لِمَنْ تَرَكَ المِرَاءَ وَإِنْ كَانَ مُحِقًّا</a:t>
            </a:r>
            <a:endParaRPr lang="en-US" sz="5400" b="1" dirty="0" smtClean="0">
              <a:solidFill>
                <a:srgbClr val="000000"/>
              </a:solidFill>
            </a:endParaRPr>
          </a:p>
          <a:p>
            <a:pPr algn="ctr">
              <a:buNone/>
            </a:pPr>
            <a:r>
              <a:rPr lang="en-US" sz="2800" i="1" dirty="0" smtClean="0">
                <a:latin typeface="Arial"/>
              </a:rPr>
              <a:t>“</a:t>
            </a:r>
            <a:r>
              <a:rPr lang="en-US" sz="2800" i="1" dirty="0" err="1" smtClean="0"/>
              <a:t>Aku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menjamin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rumah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di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sekitar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surga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bagi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siapa</a:t>
            </a:r>
            <a:r>
              <a:rPr lang="en-US" sz="2800" i="1" dirty="0" smtClean="0"/>
              <a:t> yang </a:t>
            </a:r>
            <a:r>
              <a:rPr lang="en-US" sz="2800" i="1" dirty="0" err="1" smtClean="0"/>
              <a:t>meninggalkan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debat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kusir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meskipun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ia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berada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di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pihak</a:t>
            </a:r>
            <a:r>
              <a:rPr lang="en-US" sz="2800" i="1" dirty="0" smtClean="0"/>
              <a:t> yang </a:t>
            </a:r>
            <a:r>
              <a:rPr lang="en-US" sz="2800" i="1" dirty="0" err="1" smtClean="0"/>
              <a:t>benar</a:t>
            </a:r>
            <a:r>
              <a:rPr lang="en-US" sz="2800" i="1" dirty="0" smtClean="0">
                <a:latin typeface="Arial"/>
              </a:rPr>
              <a:t>”</a:t>
            </a:r>
            <a:r>
              <a:rPr lang="en-US" sz="2800" i="1" dirty="0" smtClean="0"/>
              <a:t> </a:t>
            </a:r>
            <a:r>
              <a:rPr lang="en-US" dirty="0" smtClean="0"/>
              <a:t>(HR. Abu </a:t>
            </a:r>
            <a:r>
              <a:rPr lang="en-US" dirty="0" err="1" smtClean="0"/>
              <a:t>Dawud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7696200" y="6324600"/>
            <a:ext cx="1058303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RASM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Ikatan</a:t>
            </a:r>
            <a:r>
              <a:rPr lang="en-US" dirty="0" smtClean="0"/>
              <a:t> </a:t>
            </a:r>
            <a:r>
              <a:rPr lang="en-US" dirty="0" err="1" smtClean="0"/>
              <a:t>Hati</a:t>
            </a:r>
            <a:r>
              <a:rPr lang="en-US" dirty="0" smtClean="0"/>
              <a:t> (</a:t>
            </a:r>
            <a:r>
              <a:rPr lang="ar-SA" b="1" dirty="0" smtClean="0"/>
              <a:t>تَأْلِيْفُ الْقُلُوْبِ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Yang </a:t>
            </a:r>
            <a:r>
              <a:rPr lang="en-US" dirty="0" err="1" smtClean="0"/>
              <a:t>mesti</a:t>
            </a:r>
            <a:r>
              <a:rPr lang="en-US" dirty="0" smtClean="0"/>
              <a:t> </a:t>
            </a:r>
            <a:r>
              <a:rPr lang="en-US" dirty="0" err="1" smtClean="0"/>
              <a:t>dijaga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Jamaah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ikatan</a:t>
            </a:r>
            <a:r>
              <a:rPr lang="en-US" dirty="0" smtClean="0"/>
              <a:t> </a:t>
            </a:r>
            <a:r>
              <a:rPr lang="en-US" dirty="0" err="1" smtClean="0"/>
              <a:t>hati</a:t>
            </a:r>
            <a:endParaRPr lang="en-US" dirty="0" smtClean="0"/>
          </a:p>
          <a:p>
            <a:r>
              <a:rPr lang="en-US" dirty="0" err="1" smtClean="0"/>
              <a:t>Tradisi</a:t>
            </a:r>
            <a:r>
              <a:rPr lang="en-US" dirty="0" smtClean="0"/>
              <a:t> yang </a:t>
            </a:r>
            <a:r>
              <a:rPr lang="en-US" dirty="0" err="1" smtClean="0"/>
              <a:t>baik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generasi</a:t>
            </a:r>
            <a:r>
              <a:rPr lang="en-US" dirty="0" smtClean="0"/>
              <a:t> </a:t>
            </a:r>
            <a:r>
              <a:rPr lang="en-US" dirty="0" err="1" smtClean="0"/>
              <a:t>salaf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mendoakan</a:t>
            </a:r>
            <a:r>
              <a:rPr lang="en-US" dirty="0" smtClean="0"/>
              <a:t> </a:t>
            </a:r>
            <a:r>
              <a:rPr lang="en-US" dirty="0" err="1" smtClean="0"/>
              <a:t>orang-orang</a:t>
            </a:r>
            <a:r>
              <a:rPr lang="en-US" dirty="0" smtClean="0"/>
              <a:t> </a:t>
            </a:r>
            <a:r>
              <a:rPr lang="en-US" dirty="0" err="1" smtClean="0"/>
              <a:t>beriman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meminta</a:t>
            </a:r>
            <a:r>
              <a:rPr lang="en-US" dirty="0" smtClean="0"/>
              <a:t> </a:t>
            </a:r>
            <a:r>
              <a:rPr lang="en-US" dirty="0" err="1" smtClean="0"/>
              <a:t>jangan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 </a:t>
            </a:r>
            <a:r>
              <a:rPr lang="en-US" dirty="0" err="1" smtClean="0"/>
              <a:t>ghill</a:t>
            </a:r>
            <a:r>
              <a:rPr lang="en-US" dirty="0" smtClean="0"/>
              <a:t> (</a:t>
            </a:r>
            <a:r>
              <a:rPr lang="en-US" dirty="0" err="1" smtClean="0"/>
              <a:t>perasaan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enak</a:t>
            </a:r>
            <a:r>
              <a:rPr lang="en-US" dirty="0" smtClean="0"/>
              <a:t> </a:t>
            </a:r>
            <a:r>
              <a:rPr lang="en-US" dirty="0" err="1" smtClean="0"/>
              <a:t>kalau</a:t>
            </a:r>
            <a:r>
              <a:rPr lang="en-US" dirty="0" smtClean="0"/>
              <a:t> </a:t>
            </a:r>
            <a:r>
              <a:rPr lang="en-US" dirty="0" err="1" smtClean="0"/>
              <a:t>orang</a:t>
            </a:r>
            <a:r>
              <a:rPr lang="en-US" dirty="0" smtClean="0"/>
              <a:t> </a:t>
            </a:r>
            <a:r>
              <a:rPr lang="en-US" dirty="0" err="1" smtClean="0"/>
              <a:t>mendapatkan</a:t>
            </a:r>
            <a:r>
              <a:rPr lang="en-US" dirty="0" smtClean="0"/>
              <a:t> </a:t>
            </a:r>
            <a:r>
              <a:rPr lang="en-US" dirty="0" err="1" smtClean="0"/>
              <a:t>kebaikan</a:t>
            </a:r>
            <a:r>
              <a:rPr lang="en-US" dirty="0" smtClean="0"/>
              <a:t>) </a:t>
            </a:r>
            <a:r>
              <a:rPr lang="en-US" dirty="0" err="1" smtClean="0"/>
              <a:t>seperti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59:10</a:t>
            </a:r>
          </a:p>
          <a:p>
            <a:r>
              <a:rPr lang="en-US" dirty="0" err="1" smtClean="0"/>
              <a:t>Sesungguhnya</a:t>
            </a:r>
            <a:r>
              <a:rPr lang="en-US" dirty="0" smtClean="0"/>
              <a:t> </a:t>
            </a:r>
            <a:r>
              <a:rPr lang="en-US" dirty="0" err="1" smtClean="0"/>
              <a:t>masalah</a:t>
            </a:r>
            <a:r>
              <a:rPr lang="en-US" dirty="0" smtClean="0"/>
              <a:t> </a:t>
            </a:r>
            <a:r>
              <a:rPr lang="en-US" dirty="0" err="1" smtClean="0"/>
              <a:t>ikatan</a:t>
            </a:r>
            <a:r>
              <a:rPr lang="en-US" dirty="0" smtClean="0"/>
              <a:t> </a:t>
            </a:r>
            <a:r>
              <a:rPr lang="en-US" dirty="0" err="1" smtClean="0"/>
              <a:t>hati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hak</a:t>
            </a:r>
            <a:r>
              <a:rPr lang="en-US" dirty="0" smtClean="0"/>
              <a:t> </a:t>
            </a:r>
            <a:r>
              <a:rPr lang="en-US" dirty="0" err="1" smtClean="0"/>
              <a:t>istimewa</a:t>
            </a:r>
            <a:r>
              <a:rPr lang="en-US" dirty="0" smtClean="0"/>
              <a:t> Allah SWT (8:63), </a:t>
            </a:r>
            <a:r>
              <a:rPr lang="en-US" dirty="0" err="1" smtClean="0"/>
              <a:t>maka</a:t>
            </a:r>
            <a:r>
              <a:rPr lang="en-US" dirty="0" smtClean="0"/>
              <a:t> </a:t>
            </a:r>
            <a:r>
              <a:rPr lang="en-US" dirty="0" err="1" smtClean="0"/>
              <a:t>kita</a:t>
            </a:r>
            <a:r>
              <a:rPr lang="en-US" dirty="0" smtClean="0"/>
              <a:t>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serius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memintanya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Wirid</a:t>
            </a:r>
            <a:r>
              <a:rPr lang="en-US" dirty="0" smtClean="0"/>
              <a:t> </a:t>
            </a:r>
            <a:r>
              <a:rPr lang="en-US" dirty="0" err="1" smtClean="0"/>
              <a:t>Rabithah</a:t>
            </a:r>
            <a:r>
              <a:rPr lang="en-US" dirty="0" smtClean="0"/>
              <a:t> (</a:t>
            </a:r>
            <a:r>
              <a:rPr lang="en-US" dirty="0" err="1" smtClean="0"/>
              <a:t>Ikatan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Tatacaranya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Membaca</a:t>
            </a:r>
            <a:r>
              <a:rPr lang="en-US" dirty="0" smtClean="0"/>
              <a:t> 3:26-27</a:t>
            </a:r>
          </a:p>
          <a:p>
            <a:pPr lvl="1"/>
            <a:r>
              <a:rPr lang="en-US" dirty="0" err="1" smtClean="0"/>
              <a:t>Berdoa</a:t>
            </a:r>
            <a:r>
              <a:rPr lang="en-US" dirty="0" smtClean="0"/>
              <a:t> </a:t>
            </a:r>
            <a:r>
              <a:rPr lang="en-US" dirty="0" err="1" smtClean="0"/>
              <a:t>menyambut</a:t>
            </a:r>
            <a:r>
              <a:rPr lang="en-US" dirty="0" smtClean="0"/>
              <a:t> </a:t>
            </a:r>
            <a:r>
              <a:rPr lang="en-US" dirty="0" err="1" smtClean="0"/>
              <a:t>pagi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petang</a:t>
            </a:r>
            <a:endParaRPr lang="en-US" dirty="0" smtClean="0"/>
          </a:p>
          <a:p>
            <a:pPr lvl="1"/>
            <a:r>
              <a:rPr lang="en-US" dirty="0" err="1" smtClean="0"/>
              <a:t>Doa</a:t>
            </a:r>
            <a:r>
              <a:rPr lang="en-US" dirty="0" smtClean="0"/>
              <a:t> </a:t>
            </a:r>
            <a:r>
              <a:rPr lang="en-US" dirty="0" err="1" smtClean="0"/>
              <a:t>rabithah</a:t>
            </a:r>
            <a:endParaRPr lang="en-US" dirty="0" smtClean="0"/>
          </a:p>
          <a:p>
            <a:r>
              <a:rPr lang="en-US" dirty="0" err="1" smtClean="0"/>
              <a:t>Isi</a:t>
            </a:r>
            <a:r>
              <a:rPr lang="en-US" dirty="0" smtClean="0"/>
              <a:t> </a:t>
            </a:r>
            <a:r>
              <a:rPr lang="en-US" dirty="0" err="1" smtClean="0"/>
              <a:t>doa</a:t>
            </a:r>
            <a:r>
              <a:rPr lang="en-US" dirty="0" smtClean="0"/>
              <a:t> </a:t>
            </a:r>
            <a:r>
              <a:rPr lang="en-US" dirty="0" err="1" smtClean="0"/>
              <a:t>rabithah</a:t>
            </a:r>
            <a:r>
              <a:rPr lang="en-US" dirty="0" smtClean="0"/>
              <a:t>: </a:t>
            </a:r>
            <a:r>
              <a:rPr lang="en-US" dirty="0" err="1" smtClean="0"/>
              <a:t>bahwa</a:t>
            </a:r>
            <a:r>
              <a:rPr lang="en-US" dirty="0" smtClean="0"/>
              <a:t> </a:t>
            </a:r>
            <a:r>
              <a:rPr lang="en-US" dirty="0" err="1" smtClean="0"/>
              <a:t>hati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endParaRPr lang="en-US" dirty="0" smtClean="0"/>
          </a:p>
          <a:p>
            <a:pPr lvl="1"/>
            <a:r>
              <a:rPr lang="en-US" dirty="0" err="1" smtClean="0"/>
              <a:t>berkumpul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mencurahkan</a:t>
            </a:r>
            <a:r>
              <a:rPr lang="en-US" dirty="0" smtClean="0"/>
              <a:t> </a:t>
            </a:r>
            <a:r>
              <a:rPr lang="en-US" dirty="0" err="1" smtClean="0"/>
              <a:t>mahabbah</a:t>
            </a:r>
            <a:r>
              <a:rPr lang="en-US" dirty="0" smtClean="0"/>
              <a:t> </a:t>
            </a:r>
            <a:r>
              <a:rPr lang="en-US" dirty="0" err="1" smtClean="0"/>
              <a:t>hanya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Allah</a:t>
            </a:r>
          </a:p>
          <a:p>
            <a:pPr lvl="1"/>
            <a:r>
              <a:rPr lang="en-US" dirty="0" err="1" smtClean="0"/>
              <a:t>bertemu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taat</a:t>
            </a:r>
            <a:r>
              <a:rPr lang="en-US" dirty="0" smtClean="0"/>
              <a:t> </a:t>
            </a:r>
            <a:r>
              <a:rPr lang="en-US" dirty="0" err="1" smtClean="0"/>
              <a:t>kepada-Nya</a:t>
            </a:r>
            <a:endParaRPr lang="en-US" dirty="0" smtClean="0"/>
          </a:p>
          <a:p>
            <a:pPr lvl="1"/>
            <a:r>
              <a:rPr lang="en-US" dirty="0" err="1" smtClean="0"/>
              <a:t>bersatu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rangka</a:t>
            </a:r>
            <a:r>
              <a:rPr lang="en-US" dirty="0" smtClean="0"/>
              <a:t> </a:t>
            </a:r>
            <a:r>
              <a:rPr lang="en-US" dirty="0" err="1" smtClean="0"/>
              <a:t>menyeru</a:t>
            </a:r>
            <a:r>
              <a:rPr lang="en-US" dirty="0" smtClean="0"/>
              <a:t> (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jalan</a:t>
            </a:r>
            <a:r>
              <a:rPr lang="en-US" dirty="0" smtClean="0"/>
              <a:t>)-</a:t>
            </a:r>
            <a:r>
              <a:rPr lang="en-US" dirty="0" err="1" smtClean="0"/>
              <a:t>Nya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</a:p>
          <a:p>
            <a:pPr lvl="1"/>
            <a:r>
              <a:rPr lang="en-US" dirty="0" err="1" smtClean="0"/>
              <a:t>berjanji</a:t>
            </a:r>
            <a:r>
              <a:rPr lang="en-US" dirty="0" smtClean="0"/>
              <a:t> </a:t>
            </a:r>
            <a:r>
              <a:rPr lang="en-US" dirty="0" err="1" smtClean="0"/>
              <a:t>setia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membela</a:t>
            </a:r>
            <a:r>
              <a:rPr lang="en-US" dirty="0" smtClean="0"/>
              <a:t> </a:t>
            </a:r>
            <a:r>
              <a:rPr lang="en-US" dirty="0" err="1" smtClean="0"/>
              <a:t>syariat-Nya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Perlu</a:t>
            </a:r>
            <a:r>
              <a:rPr lang="en-US" dirty="0" smtClean="0"/>
              <a:t> </a:t>
            </a:r>
            <a:r>
              <a:rPr lang="en-US" dirty="0" err="1" smtClean="0"/>
              <a:t>Ditata</a:t>
            </a:r>
            <a:r>
              <a:rPr lang="en-US" dirty="0" smtClean="0"/>
              <a:t> </a:t>
            </a:r>
            <a:r>
              <a:rPr lang="en-US" dirty="0" err="1" smtClean="0"/>
              <a:t>Kembali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4267200"/>
          </a:xfrm>
        </p:spPr>
        <p:txBody>
          <a:bodyPr>
            <a:normAutofit/>
          </a:bodyPr>
          <a:lstStyle/>
          <a:p>
            <a:r>
              <a:rPr lang="en-US" dirty="0" err="1" smtClean="0"/>
              <a:t>Umat</a:t>
            </a:r>
            <a:r>
              <a:rPr lang="en-US" dirty="0" smtClean="0"/>
              <a:t> Islam yang </a:t>
            </a:r>
            <a:r>
              <a:rPr lang="en-US" dirty="0" err="1" smtClean="0"/>
              <a:t>porak-poranda</a:t>
            </a:r>
            <a:r>
              <a:rPr lang="en-US" dirty="0" smtClean="0"/>
              <a:t> </a:t>
            </a:r>
            <a:r>
              <a:rPr lang="en-US" dirty="0" err="1" smtClean="0"/>
              <a:t>akibat</a:t>
            </a:r>
            <a:r>
              <a:rPr lang="en-US" dirty="0" smtClean="0"/>
              <a:t> GF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serangan-serangan</a:t>
            </a:r>
            <a:r>
              <a:rPr lang="en-US" dirty="0" smtClean="0"/>
              <a:t> </a:t>
            </a:r>
            <a:r>
              <a:rPr lang="en-US" dirty="0" err="1" smtClean="0"/>
              <a:t>Hizbusy-Syaithan</a:t>
            </a:r>
            <a:r>
              <a:rPr lang="en-US" dirty="0" smtClean="0"/>
              <a:t>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dibentuk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ditata</a:t>
            </a:r>
            <a:r>
              <a:rPr lang="en-US" dirty="0" smtClean="0"/>
              <a:t> </a:t>
            </a:r>
            <a:r>
              <a:rPr lang="en-US" dirty="0" err="1" smtClean="0"/>
              <a:t>kembali</a:t>
            </a:r>
            <a:endParaRPr lang="en-US" dirty="0" smtClean="0"/>
          </a:p>
          <a:p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demikian</a:t>
            </a:r>
            <a:r>
              <a:rPr lang="en-US" dirty="0" smtClean="0"/>
              <a:t>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muncul</a:t>
            </a:r>
            <a:r>
              <a:rPr lang="en-US" dirty="0" smtClean="0"/>
              <a:t> </a:t>
            </a:r>
            <a:r>
              <a:rPr lang="en-US" dirty="0" err="1" smtClean="0"/>
              <a:t>kembali</a:t>
            </a:r>
            <a:r>
              <a:rPr lang="en-US" dirty="0" smtClean="0"/>
              <a:t> </a:t>
            </a:r>
            <a:r>
              <a:rPr lang="en-US" dirty="0" err="1" smtClean="0"/>
              <a:t>sebuah</a:t>
            </a:r>
            <a:r>
              <a:rPr lang="en-US" dirty="0" smtClean="0"/>
              <a:t> </a:t>
            </a:r>
            <a:r>
              <a:rPr lang="en-US" dirty="0" err="1" smtClean="0"/>
              <a:t>umat</a:t>
            </a:r>
            <a:r>
              <a:rPr lang="en-US" dirty="0" smtClean="0"/>
              <a:t> Islam yang </a:t>
            </a:r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kekuatan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kemuliaan</a:t>
            </a:r>
            <a:r>
              <a:rPr lang="en-US" dirty="0" smtClean="0"/>
              <a:t> (</a:t>
            </a:r>
            <a:r>
              <a:rPr lang="en-US" dirty="0" err="1" smtClean="0"/>
              <a:t>izzah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Sudah</a:t>
            </a:r>
            <a:r>
              <a:rPr lang="en-US" dirty="0" smtClean="0"/>
              <a:t> </a:t>
            </a: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dirty="0" err="1" smtClean="0"/>
              <a:t>sunnatullah</a:t>
            </a:r>
            <a:r>
              <a:rPr lang="en-US" dirty="0" smtClean="0"/>
              <a:t>, </a:t>
            </a:r>
            <a:r>
              <a:rPr lang="en-US" dirty="0" err="1" smtClean="0"/>
              <a:t>suatu</a:t>
            </a:r>
            <a:r>
              <a:rPr lang="en-US" dirty="0" smtClean="0"/>
              <a:t> </a:t>
            </a:r>
            <a:r>
              <a:rPr lang="en-US" dirty="0" err="1" smtClean="0"/>
              <a:t>umat</a:t>
            </a:r>
            <a:r>
              <a:rPr lang="en-US" dirty="0" smtClean="0"/>
              <a:t> </a:t>
            </a:r>
            <a:r>
              <a:rPr lang="en-US" dirty="0" err="1" smtClean="0"/>
              <a:t>murtad</a:t>
            </a:r>
            <a:r>
              <a:rPr lang="en-US" dirty="0" smtClean="0"/>
              <a:t> </a:t>
            </a:r>
            <a:r>
              <a:rPr lang="en-US" dirty="0" err="1" smtClean="0"/>
              <a:t>pasti</a:t>
            </a:r>
            <a:r>
              <a:rPr lang="en-US" dirty="0" smtClean="0"/>
              <a:t>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datang</a:t>
            </a:r>
            <a:r>
              <a:rPr lang="en-US" dirty="0" smtClean="0"/>
              <a:t> </a:t>
            </a:r>
            <a:r>
              <a:rPr lang="en-US" dirty="0" err="1" smtClean="0"/>
              <a:t>umat</a:t>
            </a:r>
            <a:r>
              <a:rPr lang="en-US" dirty="0" smtClean="0"/>
              <a:t> lain yang </a:t>
            </a:r>
            <a:r>
              <a:rPr lang="en-US" dirty="0" err="1" smtClean="0"/>
              <a:t>tsiqah</a:t>
            </a:r>
            <a:r>
              <a:rPr lang="en-US" dirty="0" smtClean="0"/>
              <a:t> </a:t>
            </a:r>
            <a:r>
              <a:rPr lang="en-US" dirty="0" err="1" smtClean="0"/>
              <a:t>billah</a:t>
            </a:r>
            <a:r>
              <a:rPr lang="en-US" dirty="0" smtClean="0"/>
              <a:t> (5:54, 9:39, 47:38)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ar-SA" sz="3200" b="1" smtClean="0">
                <a:sym typeface="Wingdings" pitchFamily="2" charset="2"/>
              </a:rPr>
              <a:t>سُنَّةُ الاِسْتِبْدَالِ</a:t>
            </a:r>
            <a:r>
              <a:rPr lang="en-US" sz="3200" b="1" smtClean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(</a:t>
            </a:r>
            <a:r>
              <a:rPr lang="en-US" dirty="0" err="1" smtClean="0">
                <a:sym typeface="Wingdings" pitchFamily="2" charset="2"/>
              </a:rPr>
              <a:t>hukum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penggantian</a:t>
            </a:r>
            <a:r>
              <a:rPr lang="en-US" dirty="0" smtClean="0">
                <a:sym typeface="Wingdings" pitchFamily="2" charset="2"/>
              </a:rPr>
              <a:t>)</a:t>
            </a:r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Agar </a:t>
            </a:r>
            <a:r>
              <a:rPr lang="en-US" dirty="0" err="1" smtClean="0">
                <a:sym typeface="Wingdings" pitchFamily="2" charset="2"/>
              </a:rPr>
              <a:t>umat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ini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muncul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kembali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maka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pertama</a:t>
            </a:r>
            <a:r>
              <a:rPr lang="en-US" dirty="0" smtClean="0">
                <a:sym typeface="Wingdings" pitchFamily="2" charset="2"/>
              </a:rPr>
              <a:t>-tama </a:t>
            </a:r>
            <a:r>
              <a:rPr lang="en-US" dirty="0" err="1" smtClean="0">
                <a:sym typeface="Wingdings" pitchFamily="2" charset="2"/>
              </a:rPr>
              <a:t>harus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melakukan</a:t>
            </a:r>
            <a:r>
              <a:rPr lang="en-US" dirty="0" smtClean="0">
                <a:sym typeface="Wingdings" pitchFamily="2" charset="2"/>
              </a:rPr>
              <a:t> PEMBENTUKAN PRIBADI</a:t>
            </a:r>
            <a:endParaRPr lang="en-US" dirty="0"/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7696200" y="6324600"/>
            <a:ext cx="1058303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RASM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Permintaan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Doa</a:t>
            </a:r>
            <a:r>
              <a:rPr lang="en-US" dirty="0" smtClean="0"/>
              <a:t> </a:t>
            </a:r>
            <a:r>
              <a:rPr lang="en-US" dirty="0" err="1" smtClean="0"/>
              <a:t>Rabithah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kuatkanlah</a:t>
            </a:r>
            <a:r>
              <a:rPr lang="en-US" dirty="0" smtClean="0"/>
              <a:t> </a:t>
            </a:r>
            <a:r>
              <a:rPr lang="en-US" dirty="0" err="1" smtClean="0"/>
              <a:t>ikatan</a:t>
            </a:r>
            <a:r>
              <a:rPr lang="en-US" dirty="0" smtClean="0"/>
              <a:t> </a:t>
            </a:r>
            <a:r>
              <a:rPr lang="en-US" dirty="0" err="1" smtClean="0"/>
              <a:t>pertaliannya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abadikanlah</a:t>
            </a:r>
            <a:r>
              <a:rPr lang="en-US" dirty="0" smtClean="0"/>
              <a:t> </a:t>
            </a:r>
            <a:r>
              <a:rPr lang="en-US" dirty="0" err="1" smtClean="0"/>
              <a:t>kasih</a:t>
            </a:r>
            <a:r>
              <a:rPr lang="en-US" dirty="0" smtClean="0"/>
              <a:t> </a:t>
            </a:r>
            <a:r>
              <a:rPr lang="en-US" dirty="0" err="1" smtClean="0"/>
              <a:t>sayangnya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tunjukkanlah</a:t>
            </a:r>
            <a:r>
              <a:rPr lang="en-US" dirty="0" smtClean="0"/>
              <a:t> </a:t>
            </a:r>
            <a:r>
              <a:rPr lang="en-US" dirty="0" err="1" smtClean="0"/>
              <a:t>jalannya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penuhilah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cahaya</a:t>
            </a:r>
            <a:r>
              <a:rPr lang="en-US" dirty="0" smtClean="0"/>
              <a:t>-Mu yang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pernah</a:t>
            </a:r>
            <a:r>
              <a:rPr lang="en-US" dirty="0" smtClean="0"/>
              <a:t> </a:t>
            </a:r>
            <a:r>
              <a:rPr lang="en-US" dirty="0" err="1" smtClean="0"/>
              <a:t>redup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lapangkanlah</a:t>
            </a:r>
            <a:r>
              <a:rPr lang="en-US" dirty="0" smtClean="0"/>
              <a:t> </a:t>
            </a:r>
            <a:r>
              <a:rPr lang="en-US" dirty="0" err="1" smtClean="0"/>
              <a:t>dadanya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limpahan</a:t>
            </a:r>
            <a:r>
              <a:rPr lang="en-US" dirty="0" smtClean="0"/>
              <a:t> </a:t>
            </a:r>
            <a:r>
              <a:rPr lang="en-US" dirty="0" err="1" smtClean="0"/>
              <a:t>iman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keindahan</a:t>
            </a:r>
            <a:r>
              <a:rPr lang="en-US" dirty="0" smtClean="0"/>
              <a:t> </a:t>
            </a:r>
            <a:r>
              <a:rPr lang="en-US" dirty="0" err="1" smtClean="0"/>
              <a:t>tawakal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-Mu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hidupkanlah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ma'rifah</a:t>
            </a:r>
            <a:r>
              <a:rPr lang="en-US" dirty="0" smtClean="0"/>
              <a:t>-Mu,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matikanlah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keadaan</a:t>
            </a:r>
            <a:r>
              <a:rPr lang="en-US" dirty="0" smtClean="0"/>
              <a:t> </a:t>
            </a:r>
            <a:r>
              <a:rPr lang="en-US" dirty="0" err="1" smtClean="0"/>
              <a:t>syahid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jalan</a:t>
            </a:r>
            <a:r>
              <a:rPr lang="en-US" dirty="0" smtClean="0"/>
              <a:t>-Mu. </a:t>
            </a:r>
          </a:p>
          <a:p>
            <a:r>
              <a:rPr lang="en-US" dirty="0" err="1" smtClean="0"/>
              <a:t>Sesungguhnya</a:t>
            </a:r>
            <a:r>
              <a:rPr lang="en-US" dirty="0" smtClean="0"/>
              <a:t> </a:t>
            </a:r>
            <a:r>
              <a:rPr lang="en-US" dirty="0" err="1" smtClean="0"/>
              <a:t>Engkau</a:t>
            </a:r>
            <a:r>
              <a:rPr lang="en-US" dirty="0" smtClean="0"/>
              <a:t> </a:t>
            </a:r>
            <a:r>
              <a:rPr lang="en-US" dirty="0" err="1" smtClean="0"/>
              <a:t>sebaik-baik</a:t>
            </a:r>
            <a:r>
              <a:rPr lang="en-US" dirty="0" smtClean="0"/>
              <a:t> </a:t>
            </a:r>
            <a:r>
              <a:rPr lang="en-US" dirty="0" err="1" smtClean="0"/>
              <a:t>pelindung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sebaik-baik</a:t>
            </a:r>
            <a:r>
              <a:rPr lang="en-US" dirty="0" smtClean="0"/>
              <a:t> </a:t>
            </a:r>
            <a:r>
              <a:rPr lang="en-US" dirty="0" err="1" smtClean="0"/>
              <a:t>penolong</a:t>
            </a:r>
            <a:endParaRPr lang="en-US" dirty="0"/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7696200" y="6324600"/>
            <a:ext cx="1058303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RASM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Persaudaraan</a:t>
            </a:r>
            <a:r>
              <a:rPr lang="en-US" dirty="0" smtClean="0"/>
              <a:t> Islam 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ar-SA" dirty="0" smtClean="0"/>
              <a:t>اَلأُخُوَّةُ الإِسْلاَمِيَّةُ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Ada</a:t>
            </a:r>
            <a:r>
              <a:rPr lang="en-US" dirty="0" smtClean="0"/>
              <a:t> </a:t>
            </a:r>
            <a:r>
              <a:rPr lang="en-US" dirty="0" err="1" smtClean="0"/>
              <a:t>tiga</a:t>
            </a:r>
            <a:r>
              <a:rPr lang="en-US" dirty="0" smtClean="0"/>
              <a:t> </a:t>
            </a:r>
            <a:r>
              <a:rPr lang="en-US" dirty="0" err="1" smtClean="0"/>
              <a:t>rukun</a:t>
            </a:r>
            <a:r>
              <a:rPr lang="en-US" dirty="0" smtClean="0"/>
              <a:t> </a:t>
            </a:r>
            <a:r>
              <a:rPr lang="en-US" dirty="0" err="1" smtClean="0"/>
              <a:t>ukhuwwah</a:t>
            </a:r>
            <a:r>
              <a:rPr lang="en-US" dirty="0" smtClean="0"/>
              <a:t> </a:t>
            </a:r>
            <a:r>
              <a:rPr lang="en-US" dirty="0" err="1" smtClean="0"/>
              <a:t>Islamiyah</a:t>
            </a:r>
            <a:endParaRPr lang="en-US" dirty="0" smtClean="0"/>
          </a:p>
          <a:p>
            <a:pPr marL="777240" lvl="1" indent="-457200">
              <a:buFont typeface="+mj-lt"/>
              <a:buAutoNum type="arabicPeriod"/>
            </a:pPr>
            <a:r>
              <a:rPr lang="en-US" dirty="0" err="1" smtClean="0"/>
              <a:t>Saling</a:t>
            </a:r>
            <a:r>
              <a:rPr lang="en-US" dirty="0" smtClean="0"/>
              <a:t> </a:t>
            </a:r>
            <a:r>
              <a:rPr lang="en-US" dirty="0" err="1" smtClean="0"/>
              <a:t>mengenal</a:t>
            </a:r>
            <a:r>
              <a:rPr lang="en-US" dirty="0" smtClean="0"/>
              <a:t> (</a:t>
            </a:r>
            <a:r>
              <a:rPr lang="ar-SA" b="1" dirty="0" smtClean="0"/>
              <a:t>اَلتَّعَارُفُ</a:t>
            </a:r>
            <a:r>
              <a:rPr lang="en-US" dirty="0" smtClean="0"/>
              <a:t>)</a:t>
            </a:r>
          </a:p>
          <a:p>
            <a:pPr marL="777240" lvl="1" indent="-457200">
              <a:buFont typeface="+mj-lt"/>
              <a:buAutoNum type="arabicPeriod"/>
            </a:pPr>
            <a:r>
              <a:rPr lang="en-US" dirty="0" err="1" smtClean="0"/>
              <a:t>Saling</a:t>
            </a:r>
            <a:r>
              <a:rPr lang="en-US" dirty="0" smtClean="0"/>
              <a:t> </a:t>
            </a:r>
            <a:r>
              <a:rPr lang="en-US" dirty="0" err="1" smtClean="0"/>
              <a:t>memahami</a:t>
            </a:r>
            <a:r>
              <a:rPr lang="en-US" dirty="0" smtClean="0"/>
              <a:t> (</a:t>
            </a:r>
            <a:r>
              <a:rPr lang="ar-SA" b="1" dirty="0" smtClean="0"/>
              <a:t>اَلتَّفَاهُمُ</a:t>
            </a:r>
            <a:r>
              <a:rPr lang="en-US" dirty="0" smtClean="0"/>
              <a:t>)</a:t>
            </a:r>
          </a:p>
          <a:p>
            <a:pPr marL="777240" lvl="1" indent="-457200">
              <a:buFont typeface="+mj-lt"/>
              <a:buAutoNum type="arabicPeriod"/>
            </a:pPr>
            <a:r>
              <a:rPr lang="en-US" dirty="0" err="1" smtClean="0"/>
              <a:t>Saling</a:t>
            </a:r>
            <a:r>
              <a:rPr lang="en-US" dirty="0" smtClean="0"/>
              <a:t> </a:t>
            </a:r>
            <a:r>
              <a:rPr lang="en-US" dirty="0" err="1" smtClean="0"/>
              <a:t>sepenanggungan</a:t>
            </a:r>
            <a:r>
              <a:rPr lang="en-US" dirty="0" smtClean="0"/>
              <a:t> (</a:t>
            </a:r>
            <a:r>
              <a:rPr lang="ar-SA" b="1" dirty="0" smtClean="0"/>
              <a:t>اَلتَّكَافُلُ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Masing-masing</a:t>
            </a:r>
            <a:r>
              <a:rPr lang="en-US" dirty="0" smtClean="0"/>
              <a:t> </a:t>
            </a:r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tuntutannya</a:t>
            </a:r>
            <a:r>
              <a:rPr lang="en-US" dirty="0" smtClean="0"/>
              <a:t> </a:t>
            </a:r>
            <a:r>
              <a:rPr lang="en-US" dirty="0" err="1" smtClean="0"/>
              <a:t>sendiri-sendiri</a:t>
            </a:r>
            <a:endParaRPr lang="en-US" dirty="0" smtClean="0"/>
          </a:p>
          <a:p>
            <a:r>
              <a:rPr lang="en-US" dirty="0" err="1" smtClean="0"/>
              <a:t>Ukhuwwah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aktif</a:t>
            </a:r>
            <a:r>
              <a:rPr lang="en-US" dirty="0" smtClean="0"/>
              <a:t> (</a:t>
            </a:r>
            <a:r>
              <a:rPr lang="en-US" dirty="0" err="1" smtClean="0"/>
              <a:t>memberi</a:t>
            </a:r>
            <a:r>
              <a:rPr lang="en-US" dirty="0" smtClean="0"/>
              <a:t>) </a:t>
            </a:r>
            <a:r>
              <a:rPr lang="en-US" dirty="0" err="1" smtClean="0"/>
              <a:t>bukan</a:t>
            </a:r>
            <a:r>
              <a:rPr lang="en-US" dirty="0" smtClean="0"/>
              <a:t> </a:t>
            </a:r>
            <a:r>
              <a:rPr lang="en-US" dirty="0" err="1" smtClean="0"/>
              <a:t>pasif</a:t>
            </a:r>
            <a:r>
              <a:rPr lang="en-US" dirty="0" smtClean="0"/>
              <a:t> (</a:t>
            </a:r>
            <a:r>
              <a:rPr lang="en-US" dirty="0" err="1" smtClean="0"/>
              <a:t>minta</a:t>
            </a:r>
            <a:r>
              <a:rPr lang="en-US" dirty="0" smtClean="0"/>
              <a:t> </a:t>
            </a:r>
            <a:r>
              <a:rPr lang="en-US" dirty="0" err="1" smtClean="0"/>
              <a:t>dikenal</a:t>
            </a:r>
            <a:r>
              <a:rPr lang="en-US" dirty="0" smtClean="0"/>
              <a:t>, </a:t>
            </a:r>
            <a:r>
              <a:rPr lang="en-US" dirty="0" err="1" smtClean="0"/>
              <a:t>minta</a:t>
            </a:r>
            <a:r>
              <a:rPr lang="en-US" dirty="0" smtClean="0"/>
              <a:t> </a:t>
            </a:r>
            <a:r>
              <a:rPr lang="en-US" dirty="0" err="1" smtClean="0"/>
              <a:t>dipahami</a:t>
            </a:r>
            <a:r>
              <a:rPr lang="en-US" dirty="0" smtClean="0"/>
              <a:t>, </a:t>
            </a:r>
            <a:r>
              <a:rPr lang="en-US" dirty="0" err="1" smtClean="0"/>
              <a:t>minta</a:t>
            </a:r>
            <a:r>
              <a:rPr lang="en-US" dirty="0" smtClean="0"/>
              <a:t> </a:t>
            </a:r>
            <a:r>
              <a:rPr lang="en-US" dirty="0" err="1" smtClean="0"/>
              <a:t>ditanggung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Renungkanlah</a:t>
            </a:r>
            <a:r>
              <a:rPr lang="en-US" dirty="0" smtClean="0"/>
              <a:t> </a:t>
            </a:r>
            <a:r>
              <a:rPr lang="en-US" dirty="0" err="1" smtClean="0"/>
              <a:t>Ayat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Hadits</a:t>
            </a:r>
            <a:r>
              <a:rPr lang="en-US" dirty="0" smtClean="0"/>
              <a:t> </a:t>
            </a:r>
            <a:r>
              <a:rPr lang="en-US" dirty="0" err="1" smtClean="0"/>
              <a:t>Berikut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ar-SA" sz="3200" b="1" dirty="0" smtClean="0"/>
              <a:t>إِنَّمَا الْمُؤْمِنُونَ إِخْوَةٌ </a:t>
            </a:r>
            <a:endParaRPr lang="en-US" sz="3200" b="1" dirty="0" smtClean="0"/>
          </a:p>
          <a:p>
            <a:pPr algn="ctr">
              <a:buNone/>
            </a:pPr>
            <a:r>
              <a:rPr lang="ar-SA" sz="3200" b="1" dirty="0" smtClean="0"/>
              <a:t>وَاعْتَصِمُوا بِحَبْلِ اللهِ جَمِيعاً وَلا تَفَرَّقُوا</a:t>
            </a:r>
            <a:endParaRPr lang="en-US" sz="3200" b="1" dirty="0" smtClean="0"/>
          </a:p>
          <a:p>
            <a:pPr algn="ctr">
              <a:buNone/>
            </a:pPr>
            <a:r>
              <a:rPr lang="ar-SA" sz="3500" b="1" dirty="0" smtClean="0"/>
              <a:t>الْمُؤْمِنُ لِلْمُؤْمِنِ كَالْبُنْيَانِ يَشُدُّ بَعْضُهُ بَعْضًا</a:t>
            </a:r>
            <a:endParaRPr lang="en-US" sz="3500" b="1" dirty="0" smtClean="0"/>
          </a:p>
          <a:p>
            <a:pPr algn="ctr">
              <a:buNone/>
            </a:pPr>
            <a:r>
              <a:rPr lang="en-US" sz="2000" i="1" dirty="0" err="1" smtClean="0"/>
              <a:t>Seorang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mukmin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dengan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mukmin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lainnya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itu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ibarat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bangunan</a:t>
            </a:r>
            <a:r>
              <a:rPr lang="en-US" sz="2000" i="1" dirty="0" smtClean="0"/>
              <a:t> yang </a:t>
            </a:r>
            <a:r>
              <a:rPr lang="en-US" sz="2000" i="1" dirty="0" err="1" smtClean="0"/>
              <a:t>sebagiannya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mengokohkan</a:t>
            </a:r>
            <a:r>
              <a:rPr lang="en-US" sz="2000" i="1" dirty="0" smtClean="0"/>
              <a:t> yang lain</a:t>
            </a:r>
            <a:endParaRPr lang="en-US" sz="2000" dirty="0" smtClean="0"/>
          </a:p>
          <a:p>
            <a:pPr algn="ctr">
              <a:buNone/>
            </a:pPr>
            <a:r>
              <a:rPr lang="ar-SA" sz="3000" b="1" dirty="0" smtClean="0"/>
              <a:t>الْمُسْلِمُ أَخُو الْمُسْلِمِ لَا يَظْلِمُهُ وَلَا يُسْلِمُهُ</a:t>
            </a:r>
            <a:endParaRPr lang="en-US" sz="3000" b="1" dirty="0" smtClean="0"/>
          </a:p>
          <a:p>
            <a:pPr algn="ctr">
              <a:buNone/>
            </a:pPr>
            <a:r>
              <a:rPr lang="en-US" sz="2000" i="1" dirty="0" err="1" smtClean="0"/>
              <a:t>Seorang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muslim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itu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saudara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muslim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Iainnya</a:t>
            </a:r>
            <a:r>
              <a:rPr lang="en-US" sz="2000" i="1" dirty="0" smtClean="0"/>
              <a:t>; </a:t>
            </a:r>
            <a:r>
              <a:rPr lang="en-US" sz="2000" i="1" dirty="0" err="1" smtClean="0"/>
              <a:t>tidak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mendzaiimi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dan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tidak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menyerahkannya</a:t>
            </a:r>
            <a:r>
              <a:rPr lang="en-US" sz="2000" i="1" dirty="0" smtClean="0"/>
              <a:t> (</a:t>
            </a:r>
            <a:r>
              <a:rPr lang="en-US" sz="2000" i="1" dirty="0" err="1" smtClean="0"/>
              <a:t>kepada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musuh</a:t>
            </a:r>
            <a:r>
              <a:rPr lang="en-US" sz="2000" i="1" dirty="0" smtClean="0"/>
              <a:t>).</a:t>
            </a:r>
            <a:endParaRPr lang="en-US" sz="2000" dirty="0" smtClean="0"/>
          </a:p>
          <a:p>
            <a:pPr algn="ctr">
              <a:buNone/>
            </a:pPr>
            <a:r>
              <a:rPr lang="ar-SA" sz="3500" b="1" dirty="0" smtClean="0"/>
              <a:t>مَثَلُ الْمُؤْمِنِينَ فِي تَوَادِّهِمْ وَتَرَاحُمِهِمْ وَتَعَاطُفِهِمْ مَثَلُ الْجَسَدِ</a:t>
            </a:r>
            <a:endParaRPr lang="en-US" sz="3500" b="1" dirty="0" smtClean="0"/>
          </a:p>
          <a:p>
            <a:pPr algn="ctr">
              <a:buNone/>
            </a:pPr>
            <a:r>
              <a:rPr lang="en-US" sz="2000" i="1" dirty="0" err="1" smtClean="0"/>
              <a:t>Orang-orang</a:t>
            </a:r>
            <a:r>
              <a:rPr lang="en-US" sz="2000" i="1" dirty="0" smtClean="0"/>
              <a:t> yang </a:t>
            </a:r>
            <a:r>
              <a:rPr lang="en-US" sz="2000" i="1" dirty="0" err="1" smtClean="0"/>
              <a:t>beriman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itu</a:t>
            </a:r>
            <a:r>
              <a:rPr lang="en-US" sz="2000" i="1" dirty="0" smtClean="0"/>
              <a:t>, </a:t>
            </a:r>
            <a:r>
              <a:rPr lang="en-US" sz="2000" i="1" dirty="0" err="1" smtClean="0"/>
              <a:t>dalam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hal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berkasih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sayang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dan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berlemah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lembut</a:t>
            </a:r>
            <a:r>
              <a:rPr lang="en-US" sz="2000" i="1" dirty="0" smtClean="0"/>
              <a:t>, </a:t>
            </a:r>
            <a:r>
              <a:rPr lang="en-US" sz="2000" i="1" dirty="0" err="1" smtClean="0"/>
              <a:t>semisal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jasad</a:t>
            </a:r>
            <a:endParaRPr lang="en-US" sz="2000" dirty="0" smtClean="0"/>
          </a:p>
          <a:p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Personal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Jamaah</a:t>
            </a:r>
            <a:r>
              <a:rPr lang="en-US" dirty="0" smtClean="0"/>
              <a:t> yang </a:t>
            </a:r>
            <a:r>
              <a:rPr lang="en-US" dirty="0" err="1" smtClean="0"/>
              <a:t>Kokoh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/>
              <a:t>Dengan</a:t>
            </a:r>
            <a:r>
              <a:rPr lang="en-US" sz="2800" dirty="0" smtClean="0"/>
              <a:t> ke-7 </a:t>
            </a:r>
            <a:r>
              <a:rPr lang="en-US" sz="2800" dirty="0" err="1" smtClean="0"/>
              <a:t>unsur-unsur</a:t>
            </a:r>
            <a:r>
              <a:rPr lang="en-US" sz="2800" dirty="0" smtClean="0"/>
              <a:t> </a:t>
            </a:r>
            <a:r>
              <a:rPr lang="en-US" sz="2800" dirty="0" err="1" smtClean="0"/>
              <a:t>tersebut</a:t>
            </a:r>
            <a:r>
              <a:rPr lang="en-US" sz="2800" dirty="0" smtClean="0"/>
              <a:t>, </a:t>
            </a:r>
            <a:r>
              <a:rPr lang="en-US" sz="2800" dirty="0" err="1" smtClean="0"/>
              <a:t>maka</a:t>
            </a:r>
            <a:r>
              <a:rPr lang="en-US" sz="2800" dirty="0" smtClean="0"/>
              <a:t> personal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Jamaah</a:t>
            </a:r>
            <a:r>
              <a:rPr lang="en-US" sz="2800" dirty="0" smtClean="0"/>
              <a:t> </a:t>
            </a:r>
            <a:r>
              <a:rPr lang="en-US" sz="2800" dirty="0" err="1" smtClean="0"/>
              <a:t>menjadi</a:t>
            </a:r>
            <a:r>
              <a:rPr lang="en-US" sz="2800" dirty="0" smtClean="0"/>
              <a:t> </a:t>
            </a:r>
            <a:r>
              <a:rPr lang="en-US" sz="2800" dirty="0" err="1" smtClean="0"/>
              <a:t>kokoh</a:t>
            </a:r>
            <a:endParaRPr lang="en-US" sz="2800" dirty="0" smtClean="0"/>
          </a:p>
          <a:p>
            <a:r>
              <a:rPr lang="en-US" sz="2800" dirty="0" err="1" smtClean="0"/>
              <a:t>Ia</a:t>
            </a:r>
            <a:r>
              <a:rPr lang="en-US" sz="2800" dirty="0" smtClean="0"/>
              <a:t> </a:t>
            </a:r>
            <a:r>
              <a:rPr lang="en-US" sz="2800" dirty="0" err="1" smtClean="0"/>
              <a:t>seperti</a:t>
            </a:r>
            <a:r>
              <a:rPr lang="en-US" sz="2800" dirty="0" smtClean="0"/>
              <a:t> </a:t>
            </a:r>
            <a:r>
              <a:rPr lang="en-US" sz="2800" dirty="0" err="1" smtClean="0"/>
              <a:t>bangunan</a:t>
            </a:r>
            <a:r>
              <a:rPr lang="en-US" sz="2800" dirty="0" smtClean="0"/>
              <a:t> yang </a:t>
            </a:r>
            <a:r>
              <a:rPr lang="en-US" sz="2800" dirty="0" err="1" smtClean="0"/>
              <a:t>meskipun</a:t>
            </a:r>
            <a:r>
              <a:rPr lang="en-US" sz="2800" dirty="0" smtClean="0"/>
              <a:t> </a:t>
            </a:r>
            <a:r>
              <a:rPr lang="en-US" sz="2800" dirty="0" err="1" smtClean="0"/>
              <a:t>terdiri</a:t>
            </a:r>
            <a:r>
              <a:rPr lang="en-US" sz="2800" dirty="0" smtClean="0"/>
              <a:t> </a:t>
            </a:r>
            <a:r>
              <a:rPr lang="en-US" sz="2800" dirty="0" err="1" smtClean="0"/>
              <a:t>dari</a:t>
            </a:r>
            <a:r>
              <a:rPr lang="en-US" sz="2800" dirty="0" smtClean="0"/>
              <a:t> </a:t>
            </a:r>
            <a:r>
              <a:rPr lang="en-US" sz="2800" dirty="0" err="1" smtClean="0"/>
              <a:t>beraneka</a:t>
            </a:r>
            <a:r>
              <a:rPr lang="en-US" sz="2800" dirty="0" smtClean="0"/>
              <a:t> </a:t>
            </a:r>
            <a:r>
              <a:rPr lang="en-US" sz="2800" dirty="0" err="1" smtClean="0"/>
              <a:t>bahan</a:t>
            </a:r>
            <a:r>
              <a:rPr lang="en-US" sz="2800" dirty="0" smtClean="0"/>
              <a:t> yang </a:t>
            </a:r>
            <a:r>
              <a:rPr lang="en-US" sz="2800" dirty="0" err="1" smtClean="0"/>
              <a:t>membangunnya</a:t>
            </a:r>
            <a:r>
              <a:rPr lang="en-US" sz="2800" dirty="0" smtClean="0"/>
              <a:t>, </a:t>
            </a:r>
            <a:r>
              <a:rPr lang="en-US" sz="2800" dirty="0" err="1" smtClean="0"/>
              <a:t>tapi</a:t>
            </a:r>
            <a:r>
              <a:rPr lang="en-US" sz="2800" dirty="0" smtClean="0"/>
              <a:t> </a:t>
            </a:r>
            <a:r>
              <a:rPr lang="en-US" sz="2800" dirty="0" err="1" smtClean="0"/>
              <a:t>kokoh</a:t>
            </a:r>
            <a:r>
              <a:rPr lang="en-US" sz="2800" dirty="0" smtClean="0"/>
              <a:t> (61:4)</a:t>
            </a:r>
          </a:p>
          <a:p>
            <a:r>
              <a:rPr lang="en-US" sz="2800" dirty="0" err="1" smtClean="0"/>
              <a:t>Ia</a:t>
            </a:r>
            <a:r>
              <a:rPr lang="en-US" sz="2800" dirty="0" smtClean="0"/>
              <a:t> </a:t>
            </a:r>
            <a:r>
              <a:rPr lang="en-US" sz="2800" dirty="0" err="1" smtClean="0"/>
              <a:t>seperti</a:t>
            </a:r>
            <a:r>
              <a:rPr lang="en-US" sz="2800" dirty="0" smtClean="0"/>
              <a:t> </a:t>
            </a:r>
            <a:r>
              <a:rPr lang="en-US" sz="2800" dirty="0" err="1" smtClean="0"/>
              <a:t>pohon</a:t>
            </a:r>
            <a:r>
              <a:rPr lang="en-US" sz="2800" dirty="0" smtClean="0"/>
              <a:t> yang </a:t>
            </a:r>
            <a:r>
              <a:rPr lang="en-US" sz="2800" dirty="0" err="1" smtClean="0"/>
              <a:t>baik</a:t>
            </a:r>
            <a:r>
              <a:rPr lang="en-US" sz="2800" dirty="0" smtClean="0"/>
              <a:t> (14:24-25): </a:t>
            </a:r>
            <a:r>
              <a:rPr lang="en-US" sz="2800" dirty="0" err="1" smtClean="0"/>
              <a:t>mengakar</a:t>
            </a:r>
            <a:r>
              <a:rPr lang="en-US" sz="2800" dirty="0" smtClean="0"/>
              <a:t> </a:t>
            </a:r>
            <a:r>
              <a:rPr lang="en-US" sz="2800" dirty="0" err="1" smtClean="0"/>
              <a:t>kokoh</a:t>
            </a:r>
            <a:r>
              <a:rPr lang="en-US" sz="2800" dirty="0" smtClean="0"/>
              <a:t>, </a:t>
            </a:r>
            <a:r>
              <a:rPr lang="en-US" sz="2800" dirty="0" err="1" smtClean="0"/>
              <a:t>tinggi-rindang</a:t>
            </a:r>
            <a:r>
              <a:rPr lang="en-US" sz="2800" dirty="0" smtClean="0"/>
              <a:t>,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produktivitas</a:t>
            </a:r>
            <a:r>
              <a:rPr lang="en-US" sz="2800" dirty="0" smtClean="0"/>
              <a:t> </a:t>
            </a:r>
            <a:r>
              <a:rPr lang="en-US" sz="2800" dirty="0" err="1" smtClean="0"/>
              <a:t>tinggi</a:t>
            </a:r>
            <a:r>
              <a:rPr lang="en-US" sz="2800" dirty="0" smtClean="0"/>
              <a:t> </a:t>
            </a:r>
            <a:r>
              <a:rPr lang="en-US" sz="2800" dirty="0" err="1" smtClean="0"/>
              <a:t>sepanjang</a:t>
            </a:r>
            <a:r>
              <a:rPr lang="en-US" sz="2800" dirty="0" smtClean="0"/>
              <a:t> </a:t>
            </a:r>
            <a:r>
              <a:rPr lang="en-US" sz="2800" dirty="0" err="1" smtClean="0"/>
              <a:t>masa</a:t>
            </a:r>
            <a:endParaRPr lang="en-US" sz="2800" dirty="0" smtClean="0"/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7696200" y="6324600"/>
            <a:ext cx="1058303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RASM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Gerakan</a:t>
            </a:r>
            <a:r>
              <a:rPr lang="en-US" dirty="0" smtClean="0"/>
              <a:t> </a:t>
            </a:r>
            <a:r>
              <a:rPr lang="en-US" dirty="0" err="1" smtClean="0"/>
              <a:t>Penyelamatan</a:t>
            </a:r>
            <a:r>
              <a:rPr lang="en-US" dirty="0" smtClean="0"/>
              <a:t> (</a:t>
            </a:r>
            <a:r>
              <a:rPr lang="ar-SA" b="1" dirty="0" smtClean="0"/>
              <a:t>حَرَكَةُ الإِنْقَاذِ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Jamaah</a:t>
            </a:r>
            <a:r>
              <a:rPr lang="en-US" dirty="0" smtClean="0"/>
              <a:t> yang </a:t>
            </a:r>
            <a:r>
              <a:rPr lang="en-US" dirty="0" err="1" smtClean="0"/>
              <a:t>kokoh</a:t>
            </a:r>
            <a:r>
              <a:rPr lang="en-US" dirty="0" smtClean="0"/>
              <a:t> </a:t>
            </a:r>
            <a:r>
              <a:rPr lang="en-US" dirty="0" err="1" smtClean="0"/>
              <a:t>itulah</a:t>
            </a:r>
            <a:r>
              <a:rPr lang="en-US" dirty="0" smtClean="0"/>
              <a:t> yang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melakukan</a:t>
            </a:r>
            <a:r>
              <a:rPr lang="en-US" dirty="0" smtClean="0"/>
              <a:t> GERAKAN PENYELAMATAN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dirty="0" err="1" smtClean="0"/>
              <a:t>umat</a:t>
            </a:r>
            <a:r>
              <a:rPr lang="en-US" dirty="0" smtClean="0"/>
              <a:t> yang </a:t>
            </a:r>
            <a:r>
              <a:rPr lang="en-US" dirty="0" err="1" smtClean="0"/>
              <a:t>telah</a:t>
            </a:r>
            <a:r>
              <a:rPr lang="en-US" dirty="0" smtClean="0"/>
              <a:t> </a:t>
            </a:r>
            <a:r>
              <a:rPr lang="en-US" dirty="0" err="1" smtClean="0"/>
              <a:t>porak-poranda</a:t>
            </a:r>
            <a:endParaRPr lang="en-US" dirty="0" smtClean="0"/>
          </a:p>
          <a:p>
            <a:r>
              <a:rPr lang="en-US" dirty="0" smtClean="0"/>
              <a:t>3:103 </a:t>
            </a:r>
            <a:r>
              <a:rPr lang="ar-SA" b="1" dirty="0" smtClean="0"/>
              <a:t>وَكُنْتُمْ عَلَى شَفَا حُفْرَةٍ مِنَ النَّارِ</a:t>
            </a:r>
            <a:r>
              <a:rPr lang="ar-SA" b="1" dirty="0" smtClean="0">
                <a:solidFill>
                  <a:srgbClr val="C00000"/>
                </a:solidFill>
              </a:rPr>
              <a:t> فَأَنْقَذَكُمْ </a:t>
            </a:r>
            <a:r>
              <a:rPr lang="ar-SA" b="1" dirty="0" smtClean="0"/>
              <a:t>مِنْهَا</a:t>
            </a:r>
            <a:r>
              <a:rPr lang="en-US" b="1" dirty="0" smtClean="0"/>
              <a:t> (</a:t>
            </a:r>
            <a:r>
              <a:rPr lang="en-US" i="1" dirty="0" err="1" smtClean="0"/>
              <a:t>dan</a:t>
            </a:r>
            <a:r>
              <a:rPr lang="en-US" i="1" dirty="0" smtClean="0"/>
              <a:t> </a:t>
            </a:r>
            <a:r>
              <a:rPr lang="en-US" i="1" dirty="0" err="1" smtClean="0"/>
              <a:t>kamu</a:t>
            </a:r>
            <a:r>
              <a:rPr lang="en-US" i="1" dirty="0" smtClean="0"/>
              <a:t> </a:t>
            </a:r>
            <a:r>
              <a:rPr lang="en-US" i="1" dirty="0" err="1" smtClean="0"/>
              <a:t>telah</a:t>
            </a:r>
            <a:r>
              <a:rPr lang="en-US" i="1" dirty="0" smtClean="0"/>
              <a:t> </a:t>
            </a:r>
            <a:r>
              <a:rPr lang="en-US" i="1" dirty="0" err="1" smtClean="0"/>
              <a:t>berada</a:t>
            </a:r>
            <a:r>
              <a:rPr lang="en-US" i="1" dirty="0" smtClean="0"/>
              <a:t> </a:t>
            </a:r>
            <a:r>
              <a:rPr lang="en-US" i="1" dirty="0" err="1" smtClean="0"/>
              <a:t>di</a:t>
            </a:r>
            <a:r>
              <a:rPr lang="en-US" i="1" dirty="0" smtClean="0"/>
              <a:t> </a:t>
            </a:r>
            <a:r>
              <a:rPr lang="en-US" i="1" dirty="0" err="1" smtClean="0"/>
              <a:t>tepi</a:t>
            </a:r>
            <a:r>
              <a:rPr lang="en-US" i="1" dirty="0" smtClean="0"/>
              <a:t> </a:t>
            </a:r>
            <a:r>
              <a:rPr lang="en-US" i="1" dirty="0" err="1" smtClean="0"/>
              <a:t>jurang</a:t>
            </a:r>
            <a:r>
              <a:rPr lang="en-US" i="1" dirty="0" smtClean="0"/>
              <a:t> </a:t>
            </a:r>
            <a:r>
              <a:rPr lang="en-US" i="1" dirty="0" err="1" smtClean="0"/>
              <a:t>neraka</a:t>
            </a:r>
            <a:r>
              <a:rPr lang="en-US" i="1" dirty="0" smtClean="0"/>
              <a:t>, </a:t>
            </a:r>
            <a:r>
              <a:rPr lang="en-US" b="1" i="1" dirty="0" err="1" smtClean="0">
                <a:solidFill>
                  <a:srgbClr val="C00000"/>
                </a:solidFill>
              </a:rPr>
              <a:t>lalu</a:t>
            </a:r>
            <a:r>
              <a:rPr lang="en-US" b="1" i="1" dirty="0" smtClean="0">
                <a:solidFill>
                  <a:srgbClr val="C00000"/>
                </a:solidFill>
              </a:rPr>
              <a:t> Allah </a:t>
            </a:r>
            <a:r>
              <a:rPr lang="en-US" b="1" i="1" dirty="0" err="1" smtClean="0">
                <a:solidFill>
                  <a:srgbClr val="C00000"/>
                </a:solidFill>
              </a:rPr>
              <a:t>menyelamatkan</a:t>
            </a:r>
            <a:r>
              <a:rPr lang="en-US" b="1" i="1" dirty="0" smtClean="0">
                <a:solidFill>
                  <a:srgbClr val="C00000"/>
                </a:solidFill>
              </a:rPr>
              <a:t> </a:t>
            </a:r>
            <a:r>
              <a:rPr lang="en-US" b="1" i="1" dirty="0" err="1" smtClean="0">
                <a:solidFill>
                  <a:srgbClr val="C00000"/>
                </a:solidFill>
              </a:rPr>
              <a:t>kamu</a:t>
            </a:r>
            <a:r>
              <a:rPr lang="en-US" b="1" i="1" dirty="0" smtClean="0">
                <a:solidFill>
                  <a:srgbClr val="C00000"/>
                </a:solidFill>
              </a:rPr>
              <a:t> </a:t>
            </a:r>
            <a:r>
              <a:rPr lang="en-US" i="1" dirty="0" err="1" smtClean="0"/>
              <a:t>daripadanya</a:t>
            </a:r>
            <a:r>
              <a:rPr lang="en-US" b="1" dirty="0" smtClean="0"/>
              <a:t>)</a:t>
            </a:r>
          </a:p>
          <a:p>
            <a:r>
              <a:rPr lang="en-US" dirty="0" err="1" smtClean="0"/>
              <a:t>Begitulah</a:t>
            </a:r>
            <a:r>
              <a:rPr lang="en-US" dirty="0" smtClean="0"/>
              <a:t> yang </a:t>
            </a:r>
            <a:r>
              <a:rPr lang="en-US" dirty="0" err="1" smtClean="0"/>
              <a:t>diingatkan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Allah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dirty="0" err="1" smtClean="0"/>
              <a:t>orang-orang</a:t>
            </a:r>
            <a:r>
              <a:rPr lang="en-US" dirty="0" smtClean="0"/>
              <a:t> </a:t>
            </a:r>
            <a:r>
              <a:rPr lang="en-US" dirty="0" err="1" smtClean="0"/>
              <a:t>Anshar</a:t>
            </a:r>
            <a:r>
              <a:rPr lang="en-US" dirty="0" smtClean="0"/>
              <a:t> yang </a:t>
            </a:r>
            <a:r>
              <a:rPr lang="en-US" dirty="0" err="1" smtClean="0"/>
              <a:t>dahulu</a:t>
            </a:r>
            <a:r>
              <a:rPr lang="en-US" dirty="0" smtClean="0"/>
              <a:t> </a:t>
            </a:r>
            <a:r>
              <a:rPr lang="en-US" dirty="0" err="1" smtClean="0"/>
              <a:t>terlibat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perang</a:t>
            </a:r>
            <a:r>
              <a:rPr lang="en-US" dirty="0" smtClean="0"/>
              <a:t> yang </a:t>
            </a:r>
            <a:r>
              <a:rPr lang="en-US" dirty="0" err="1" smtClean="0"/>
              <a:t>berkepanjangan</a:t>
            </a:r>
            <a:r>
              <a:rPr lang="en-US" dirty="0" smtClean="0"/>
              <a:t> </a:t>
            </a:r>
            <a:r>
              <a:rPr lang="en-US" dirty="0" err="1" smtClean="0"/>
              <a:t>antar</a:t>
            </a:r>
            <a:r>
              <a:rPr lang="en-US" dirty="0" smtClean="0"/>
              <a:t> </a:t>
            </a:r>
            <a:r>
              <a:rPr lang="en-US" dirty="0" err="1" smtClean="0"/>
              <a:t>sesama</a:t>
            </a:r>
            <a:r>
              <a:rPr lang="en-US" dirty="0" smtClean="0"/>
              <a:t> </a:t>
            </a:r>
            <a:r>
              <a:rPr lang="en-US" dirty="0" err="1" smtClean="0"/>
              <a:t>mereka</a:t>
            </a:r>
            <a:r>
              <a:rPr lang="en-US" dirty="0" smtClean="0"/>
              <a:t>, </a:t>
            </a:r>
            <a:r>
              <a:rPr lang="en-US" dirty="0" err="1" smtClean="0"/>
              <a:t>termasuk</a:t>
            </a:r>
            <a:r>
              <a:rPr lang="en-US" dirty="0" smtClean="0"/>
              <a:t> </a:t>
            </a:r>
            <a:r>
              <a:rPr lang="en-US" dirty="0" err="1" smtClean="0"/>
              <a:t>Perang</a:t>
            </a:r>
            <a:r>
              <a:rPr lang="en-US" dirty="0" smtClean="0"/>
              <a:t> </a:t>
            </a:r>
            <a:r>
              <a:rPr lang="en-US" dirty="0" err="1" smtClean="0"/>
              <a:t>Bu’ats</a:t>
            </a:r>
            <a:r>
              <a:rPr lang="en-US" dirty="0" smtClean="0"/>
              <a:t> yang </a:t>
            </a:r>
            <a:r>
              <a:rPr lang="en-US" dirty="0" err="1" smtClean="0"/>
              <a:t>berlangsung</a:t>
            </a:r>
            <a:r>
              <a:rPr lang="en-US" dirty="0" smtClean="0"/>
              <a:t> 40 </a:t>
            </a:r>
            <a:r>
              <a:rPr lang="en-US" dirty="0" err="1" smtClean="0"/>
              <a:t>tahun</a:t>
            </a:r>
            <a:endParaRPr lang="en-US" dirty="0" smtClean="0"/>
          </a:p>
          <a:p>
            <a:r>
              <a:rPr lang="en-US" dirty="0" err="1" smtClean="0"/>
              <a:t>Kedatangan</a:t>
            </a:r>
            <a:r>
              <a:rPr lang="en-US" dirty="0" smtClean="0"/>
              <a:t> Islam-</a:t>
            </a:r>
            <a:r>
              <a:rPr lang="en-US" dirty="0" err="1" smtClean="0"/>
              <a:t>lah</a:t>
            </a:r>
            <a:r>
              <a:rPr lang="en-US" dirty="0" smtClean="0"/>
              <a:t> yang </a:t>
            </a:r>
            <a:r>
              <a:rPr lang="en-US" dirty="0" err="1" smtClean="0"/>
              <a:t>menyelamatkan</a:t>
            </a:r>
            <a:r>
              <a:rPr lang="en-US" dirty="0" smtClean="0"/>
              <a:t> </a:t>
            </a:r>
            <a:r>
              <a:rPr lang="en-US" dirty="0" err="1" smtClean="0"/>
              <a:t>mereka</a:t>
            </a:r>
            <a:r>
              <a:rPr lang="en-US" dirty="0" smtClean="0"/>
              <a:t> </a:t>
            </a:r>
            <a:r>
              <a:rPr lang="en-US" dirty="0" err="1" smtClean="0"/>
              <a:t>sehingga</a:t>
            </a:r>
            <a:r>
              <a:rPr lang="en-US" dirty="0" smtClean="0"/>
              <a:t> </a:t>
            </a: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dirty="0" err="1" smtClean="0"/>
              <a:t>umat</a:t>
            </a:r>
            <a:r>
              <a:rPr lang="en-US" dirty="0" smtClean="0"/>
              <a:t> yang </a:t>
            </a:r>
            <a:r>
              <a:rPr lang="en-US" dirty="0" err="1" smtClean="0"/>
              <a:t>bersatu</a:t>
            </a:r>
            <a:r>
              <a:rPr lang="en-US" dirty="0" smtClean="0"/>
              <a:t> </a:t>
            </a:r>
            <a:r>
              <a:rPr lang="en-US" dirty="0" err="1" smtClean="0"/>
              <a:t>padu</a:t>
            </a:r>
            <a:endParaRPr lang="en-US" dirty="0"/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7696200" y="6324600"/>
            <a:ext cx="1058303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RASM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Umat</a:t>
            </a:r>
            <a:r>
              <a:rPr lang="en-US" dirty="0" smtClean="0"/>
              <a:t> yang </a:t>
            </a:r>
            <a:r>
              <a:rPr lang="en-US" dirty="0" err="1" smtClean="0"/>
              <a:t>Mendapat</a:t>
            </a:r>
            <a:r>
              <a:rPr lang="en-US" dirty="0" smtClean="0"/>
              <a:t> </a:t>
            </a:r>
            <a:r>
              <a:rPr lang="en-US" dirty="0" err="1" smtClean="0"/>
              <a:t>Petunjuk</a:t>
            </a:r>
            <a:r>
              <a:rPr lang="en-US" dirty="0" smtClean="0"/>
              <a:t> (</a:t>
            </a:r>
            <a:r>
              <a:rPr lang="ar-SA" b="1" dirty="0" smtClean="0"/>
              <a:t>اَلْمُهْتَدُوْنَ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3:103 </a:t>
            </a:r>
            <a:r>
              <a:rPr lang="ar-SA" b="1" dirty="0" smtClean="0"/>
              <a:t>كَذَلِكَ يُبَيِّنُ اللَّهُ لَكُمْ آَيَاتِهِ لَعَلَّكُمْ تَهْتَدُونَ</a:t>
            </a:r>
            <a:r>
              <a:rPr lang="en-US" b="1" dirty="0" smtClean="0"/>
              <a:t> </a:t>
            </a:r>
            <a:r>
              <a:rPr lang="en-US" b="1" dirty="0" smtClean="0">
                <a:sym typeface="Wingdings" pitchFamily="2" charset="2"/>
              </a:rPr>
              <a:t> </a:t>
            </a:r>
            <a:r>
              <a:rPr lang="en-US" dirty="0" smtClean="0">
                <a:sym typeface="Wingdings" pitchFamily="2" charset="2"/>
              </a:rPr>
              <a:t>target </a:t>
            </a:r>
            <a:r>
              <a:rPr lang="en-US" dirty="0" err="1" smtClean="0">
                <a:sym typeface="Wingdings" pitchFamily="2" charset="2"/>
              </a:rPr>
              <a:t>dari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gerakan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penyelamatan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itu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adalah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mencapai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umat</a:t>
            </a:r>
            <a:r>
              <a:rPr lang="en-US" dirty="0" smtClean="0">
                <a:sym typeface="Wingdings" pitchFamily="2" charset="2"/>
              </a:rPr>
              <a:t> yang </a:t>
            </a:r>
            <a:r>
              <a:rPr lang="en-US" dirty="0" err="1" smtClean="0">
                <a:sym typeface="Wingdings" pitchFamily="2" charset="2"/>
              </a:rPr>
              <a:t>kembali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mendapatkan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petunjuk</a:t>
            </a:r>
            <a:r>
              <a:rPr lang="en-US" dirty="0" smtClean="0">
                <a:sym typeface="Wingdings" pitchFamily="2" charset="2"/>
              </a:rPr>
              <a:t> Allah SWT</a:t>
            </a:r>
          </a:p>
          <a:p>
            <a:r>
              <a:rPr lang="en-US" dirty="0" err="1" smtClean="0"/>
              <a:t>Bukan</a:t>
            </a:r>
            <a:r>
              <a:rPr lang="en-US" dirty="0" smtClean="0"/>
              <a:t> </a:t>
            </a:r>
            <a:r>
              <a:rPr lang="en-US" dirty="0" err="1" smtClean="0"/>
              <a:t>umat</a:t>
            </a:r>
            <a:r>
              <a:rPr lang="en-US" dirty="0" smtClean="0"/>
              <a:t> yang </a:t>
            </a:r>
            <a:r>
              <a:rPr lang="en-US" dirty="0" err="1" smtClean="0"/>
              <a:t>dilaknat</a:t>
            </a:r>
            <a:r>
              <a:rPr lang="en-US" dirty="0" smtClean="0"/>
              <a:t> (5:78-79)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dimurkai</a:t>
            </a:r>
            <a:r>
              <a:rPr lang="en-US" dirty="0" smtClean="0"/>
              <a:t> (1:7) </a:t>
            </a:r>
            <a:r>
              <a:rPr lang="en-US" dirty="0" err="1" smtClean="0"/>
              <a:t>seperti</a:t>
            </a:r>
            <a:r>
              <a:rPr lang="en-US" dirty="0" smtClean="0"/>
              <a:t> </a:t>
            </a:r>
            <a:r>
              <a:rPr lang="en-US" dirty="0" err="1" smtClean="0"/>
              <a:t>orang</a:t>
            </a:r>
            <a:r>
              <a:rPr lang="en-US" dirty="0" smtClean="0"/>
              <a:t> </a:t>
            </a:r>
            <a:r>
              <a:rPr lang="en-US" dirty="0" err="1" smtClean="0"/>
              <a:t>Yahudi</a:t>
            </a:r>
            <a:endParaRPr lang="en-US" dirty="0" smtClean="0"/>
          </a:p>
          <a:p>
            <a:r>
              <a:rPr lang="en-US" dirty="0" err="1" smtClean="0"/>
              <a:t>Bukan</a:t>
            </a:r>
            <a:r>
              <a:rPr lang="en-US" dirty="0" smtClean="0"/>
              <a:t> pula </a:t>
            </a:r>
            <a:r>
              <a:rPr lang="en-US" dirty="0" err="1" smtClean="0"/>
              <a:t>umat</a:t>
            </a:r>
            <a:r>
              <a:rPr lang="en-US" dirty="0" smtClean="0"/>
              <a:t> yang </a:t>
            </a:r>
            <a:r>
              <a:rPr lang="en-US" dirty="0" err="1" smtClean="0"/>
              <a:t>tersesat</a:t>
            </a:r>
            <a:r>
              <a:rPr lang="en-US" dirty="0" smtClean="0"/>
              <a:t> (1:7) </a:t>
            </a:r>
            <a:r>
              <a:rPr lang="en-US" dirty="0" err="1" smtClean="0"/>
              <a:t>seperti</a:t>
            </a:r>
            <a:r>
              <a:rPr lang="en-US" dirty="0" smtClean="0"/>
              <a:t> </a:t>
            </a:r>
            <a:r>
              <a:rPr lang="en-US" dirty="0" err="1" smtClean="0"/>
              <a:t>orang</a:t>
            </a:r>
            <a:r>
              <a:rPr lang="en-US" dirty="0" smtClean="0"/>
              <a:t> </a:t>
            </a:r>
            <a:r>
              <a:rPr lang="en-US" dirty="0" err="1" smtClean="0"/>
              <a:t>Nasrani</a:t>
            </a:r>
            <a:endParaRPr lang="en-US" dirty="0" smtClean="0"/>
          </a:p>
          <a:p>
            <a:r>
              <a:rPr lang="en-US" dirty="0" smtClean="0"/>
              <a:t>Serta </a:t>
            </a:r>
            <a:r>
              <a:rPr lang="en-US" dirty="0" err="1" smtClean="0"/>
              <a:t>bukan</a:t>
            </a:r>
            <a:r>
              <a:rPr lang="en-US" dirty="0" smtClean="0"/>
              <a:t> pula </a:t>
            </a:r>
            <a:r>
              <a:rPr lang="en-US" dirty="0" err="1" smtClean="0"/>
              <a:t>umat</a:t>
            </a:r>
            <a:r>
              <a:rPr lang="en-US" dirty="0" smtClean="0"/>
              <a:t> yang </a:t>
            </a:r>
            <a:r>
              <a:rPr lang="en-US" dirty="0" err="1" smtClean="0"/>
              <a:t>terombang-ambing</a:t>
            </a:r>
            <a:r>
              <a:rPr lang="en-US" dirty="0" smtClean="0"/>
              <a:t> (4:143) </a:t>
            </a:r>
            <a:r>
              <a:rPr lang="en-US" dirty="0" err="1" smtClean="0"/>
              <a:t>seperti</a:t>
            </a:r>
            <a:r>
              <a:rPr lang="en-US" dirty="0" smtClean="0"/>
              <a:t> </a:t>
            </a:r>
            <a:r>
              <a:rPr lang="en-US" dirty="0" err="1" smtClean="0"/>
              <a:t>orang</a:t>
            </a:r>
            <a:r>
              <a:rPr lang="en-US" dirty="0" smtClean="0"/>
              <a:t> </a:t>
            </a:r>
            <a:r>
              <a:rPr lang="en-US" dirty="0" err="1" smtClean="0"/>
              <a:t>munafik</a:t>
            </a:r>
            <a:endParaRPr lang="en-US" dirty="0"/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7696200" y="6324600"/>
            <a:ext cx="1058303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RASM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Umat</a:t>
            </a:r>
            <a:r>
              <a:rPr lang="en-US" dirty="0" smtClean="0"/>
              <a:t> Islam (</a:t>
            </a:r>
            <a:r>
              <a:rPr lang="ar-SA" b="1" dirty="0" smtClean="0"/>
              <a:t>الإِسْلاَمِيَّةُ</a:t>
            </a:r>
            <a:r>
              <a:rPr lang="en-US" b="1" dirty="0" smtClean="0"/>
              <a:t> </a:t>
            </a:r>
            <a:r>
              <a:rPr lang="ar-SA" b="1" dirty="0" smtClean="0"/>
              <a:t>الأُمَّةُ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Siapa</a:t>
            </a:r>
            <a:r>
              <a:rPr lang="en-US" dirty="0" smtClean="0"/>
              <a:t> </a:t>
            </a:r>
            <a:r>
              <a:rPr lang="en-US" dirty="0" err="1" smtClean="0"/>
              <a:t>umat</a:t>
            </a:r>
            <a:r>
              <a:rPr lang="en-US" dirty="0" smtClean="0"/>
              <a:t> yang </a:t>
            </a:r>
            <a:r>
              <a:rPr lang="en-US" dirty="0" err="1" smtClean="0"/>
              <a:t>mendapatkan</a:t>
            </a:r>
            <a:r>
              <a:rPr lang="en-US" dirty="0" smtClean="0"/>
              <a:t> </a:t>
            </a:r>
            <a:r>
              <a:rPr lang="en-US" dirty="0" err="1" smtClean="0"/>
              <a:t>petunjuk</a:t>
            </a:r>
            <a:r>
              <a:rPr lang="en-US" dirty="0" smtClean="0"/>
              <a:t>?</a:t>
            </a:r>
          </a:p>
          <a:p>
            <a:r>
              <a:rPr lang="en-US" dirty="0" err="1" smtClean="0"/>
              <a:t>Itulah</a:t>
            </a:r>
            <a:r>
              <a:rPr lang="en-US" dirty="0" smtClean="0"/>
              <a:t> UMAT ISLAM</a:t>
            </a:r>
          </a:p>
          <a:p>
            <a:r>
              <a:rPr lang="en-US" dirty="0" smtClean="0"/>
              <a:t>Allah </a:t>
            </a:r>
            <a:r>
              <a:rPr lang="en-US" dirty="0" err="1" smtClean="0"/>
              <a:t>memerintahkan</a:t>
            </a:r>
            <a:r>
              <a:rPr lang="en-US" dirty="0" smtClean="0"/>
              <a:t> </a:t>
            </a:r>
            <a:r>
              <a:rPr lang="en-US" dirty="0" err="1" smtClean="0"/>
              <a:t>kita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konsentrasi</a:t>
            </a:r>
            <a:r>
              <a:rPr lang="en-US" dirty="0" smtClean="0"/>
              <a:t> </a:t>
            </a:r>
            <a:r>
              <a:rPr lang="en-US" dirty="0" err="1" smtClean="0"/>
              <a:t>membentuk</a:t>
            </a:r>
            <a:r>
              <a:rPr lang="en-US" dirty="0" smtClean="0"/>
              <a:t> </a:t>
            </a:r>
            <a:r>
              <a:rPr lang="en-US" dirty="0" err="1" smtClean="0"/>
              <a:t>umat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(3:104 </a:t>
            </a:r>
            <a:r>
              <a:rPr lang="ar-SA" b="1" dirty="0" smtClean="0"/>
              <a:t>وَلْتَكُنْ مِنْكُمْ أُمَّةٌ</a:t>
            </a:r>
            <a:r>
              <a:rPr lang="en-US" b="1" dirty="0" smtClean="0"/>
              <a:t> </a:t>
            </a:r>
            <a:r>
              <a:rPr lang="en-US" i="1" dirty="0" smtClean="0"/>
              <a:t>Dan </a:t>
            </a:r>
            <a:r>
              <a:rPr lang="en-US" i="1" dirty="0" err="1" smtClean="0"/>
              <a:t>hendaklah</a:t>
            </a:r>
            <a:r>
              <a:rPr lang="en-US" i="1" dirty="0" smtClean="0"/>
              <a:t> </a:t>
            </a:r>
            <a:r>
              <a:rPr lang="en-US" i="1" dirty="0" err="1" smtClean="0"/>
              <a:t>ada</a:t>
            </a:r>
            <a:r>
              <a:rPr lang="en-US" i="1" dirty="0" smtClean="0"/>
              <a:t> </a:t>
            </a:r>
            <a:r>
              <a:rPr lang="en-US" i="1" dirty="0" err="1" smtClean="0"/>
              <a:t>di</a:t>
            </a:r>
            <a:r>
              <a:rPr lang="en-US" i="1" dirty="0" smtClean="0"/>
              <a:t> </a:t>
            </a:r>
            <a:r>
              <a:rPr lang="en-US" i="1" dirty="0" err="1" smtClean="0"/>
              <a:t>antara</a:t>
            </a:r>
            <a:r>
              <a:rPr lang="en-US" i="1" dirty="0" smtClean="0"/>
              <a:t> </a:t>
            </a:r>
            <a:r>
              <a:rPr lang="en-US" i="1" dirty="0" err="1" smtClean="0"/>
              <a:t>kamu</a:t>
            </a:r>
            <a:r>
              <a:rPr lang="en-US" i="1" dirty="0" smtClean="0"/>
              <a:t> </a:t>
            </a:r>
            <a:r>
              <a:rPr lang="en-US" i="1" dirty="0" err="1" smtClean="0"/>
              <a:t>segolongan</a:t>
            </a:r>
            <a:r>
              <a:rPr lang="en-US" i="1" dirty="0" smtClean="0"/>
              <a:t> </a:t>
            </a:r>
            <a:r>
              <a:rPr lang="en-US" i="1" dirty="0" err="1" smtClean="0"/>
              <a:t>umat</a:t>
            </a:r>
            <a:r>
              <a:rPr lang="en-US" b="1" dirty="0" smtClean="0"/>
              <a:t>)</a:t>
            </a:r>
          </a:p>
          <a:p>
            <a:r>
              <a:rPr lang="en-US" b="1" dirty="0" err="1" smtClean="0"/>
              <a:t>Rasulullah</a:t>
            </a:r>
            <a:r>
              <a:rPr lang="en-US" b="1" dirty="0" smtClean="0"/>
              <a:t> SAW </a:t>
            </a:r>
            <a:r>
              <a:rPr lang="en-US" b="1" dirty="0" err="1" smtClean="0"/>
              <a:t>telah</a:t>
            </a:r>
            <a:r>
              <a:rPr lang="en-US" b="1" dirty="0" smtClean="0"/>
              <a:t> </a:t>
            </a:r>
            <a:r>
              <a:rPr lang="en-US" b="1" dirty="0" err="1" smtClean="0"/>
              <a:t>berhasil</a:t>
            </a:r>
            <a:r>
              <a:rPr lang="en-US" b="1" dirty="0" smtClean="0"/>
              <a:t> </a:t>
            </a:r>
            <a:r>
              <a:rPr lang="en-US" b="1" dirty="0" err="1" smtClean="0"/>
              <a:t>membentuk</a:t>
            </a:r>
            <a:r>
              <a:rPr lang="en-US" b="1" dirty="0" smtClean="0"/>
              <a:t> </a:t>
            </a:r>
            <a:r>
              <a:rPr lang="en-US" b="1" dirty="0" err="1" smtClean="0"/>
              <a:t>umat</a:t>
            </a:r>
            <a:r>
              <a:rPr lang="en-US" b="1" dirty="0" smtClean="0"/>
              <a:t> </a:t>
            </a:r>
            <a:r>
              <a:rPr lang="en-US" b="1" dirty="0" err="1" smtClean="0"/>
              <a:t>terbaik</a:t>
            </a:r>
            <a:r>
              <a:rPr lang="en-US" b="1" dirty="0" smtClean="0"/>
              <a:t> </a:t>
            </a:r>
            <a:r>
              <a:rPr lang="en-US" b="1" dirty="0" err="1" smtClean="0"/>
              <a:t>dari</a:t>
            </a:r>
            <a:r>
              <a:rPr lang="en-US" b="1" dirty="0" smtClean="0"/>
              <a:t> </a:t>
            </a:r>
            <a:r>
              <a:rPr lang="en-US" b="1" dirty="0" err="1" smtClean="0"/>
              <a:t>seorang</a:t>
            </a:r>
            <a:r>
              <a:rPr lang="en-US" b="1" dirty="0" smtClean="0"/>
              <a:t> </a:t>
            </a:r>
            <a:r>
              <a:rPr lang="en-US" b="1" dirty="0" err="1" smtClean="0"/>
              <a:t>diri</a:t>
            </a:r>
            <a:r>
              <a:rPr lang="en-US" b="1" dirty="0" smtClean="0"/>
              <a:t> </a:t>
            </a:r>
            <a:r>
              <a:rPr lang="en-US" b="1" dirty="0" err="1" smtClean="0"/>
              <a:t>selama</a:t>
            </a:r>
            <a:r>
              <a:rPr lang="en-US" b="1" dirty="0" smtClean="0"/>
              <a:t> 23 </a:t>
            </a:r>
            <a:r>
              <a:rPr lang="en-US" b="1" dirty="0" err="1" smtClean="0"/>
              <a:t>tahun</a:t>
            </a:r>
            <a:r>
              <a:rPr lang="en-US" b="1" dirty="0" smtClean="0"/>
              <a:t> </a:t>
            </a:r>
            <a:r>
              <a:rPr lang="en-US" b="1" dirty="0" err="1" smtClean="0"/>
              <a:t>di</a:t>
            </a:r>
            <a:r>
              <a:rPr lang="en-US" b="1" dirty="0" smtClean="0"/>
              <a:t> </a:t>
            </a:r>
            <a:r>
              <a:rPr lang="en-US" b="1" dirty="0" err="1" smtClean="0"/>
              <a:t>bawah</a:t>
            </a:r>
            <a:r>
              <a:rPr lang="en-US" b="1" dirty="0" smtClean="0"/>
              <a:t> </a:t>
            </a:r>
            <a:r>
              <a:rPr lang="en-US" b="1" dirty="0" err="1" smtClean="0"/>
              <a:t>bimbingan</a:t>
            </a:r>
            <a:r>
              <a:rPr lang="en-US" b="1" dirty="0" smtClean="0"/>
              <a:t> </a:t>
            </a:r>
            <a:r>
              <a:rPr lang="en-US" b="1" dirty="0" err="1" smtClean="0"/>
              <a:t>Wahyu</a:t>
            </a:r>
            <a:r>
              <a:rPr lang="en-US" b="1" dirty="0" smtClean="0"/>
              <a:t> Allah SWT</a:t>
            </a:r>
            <a:endParaRPr lang="en-US" dirty="0"/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7696200" y="6324600"/>
            <a:ext cx="1058303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RASM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Tugas</a:t>
            </a:r>
            <a:r>
              <a:rPr lang="en-US" dirty="0" smtClean="0"/>
              <a:t> </a:t>
            </a:r>
            <a:r>
              <a:rPr lang="en-US" dirty="0" err="1" smtClean="0"/>
              <a:t>Umat</a:t>
            </a:r>
            <a:r>
              <a:rPr lang="en-US" dirty="0" smtClean="0"/>
              <a:t> Islam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/>
              <a:t>Tugas</a:t>
            </a:r>
            <a:r>
              <a:rPr lang="en-US" sz="2800" dirty="0" smtClean="0"/>
              <a:t> </a:t>
            </a:r>
            <a:r>
              <a:rPr lang="en-US" sz="2800" dirty="0" err="1" smtClean="0"/>
              <a:t>umat</a:t>
            </a:r>
            <a:r>
              <a:rPr lang="en-US" sz="2800" dirty="0" smtClean="0"/>
              <a:t> Islam yang </a:t>
            </a:r>
            <a:r>
              <a:rPr lang="en-US" sz="2800" dirty="0" err="1" smtClean="0"/>
              <a:t>utama</a:t>
            </a:r>
            <a:r>
              <a:rPr lang="en-US" sz="2800" dirty="0" smtClean="0"/>
              <a:t> </a:t>
            </a:r>
            <a:r>
              <a:rPr lang="en-US" sz="2800" dirty="0" err="1" smtClean="0"/>
              <a:t>ada</a:t>
            </a:r>
            <a:r>
              <a:rPr lang="en-US" sz="2800" dirty="0" smtClean="0"/>
              <a:t> </a:t>
            </a:r>
            <a:r>
              <a:rPr lang="en-US" sz="2800" dirty="0" err="1" smtClean="0"/>
              <a:t>tiga</a:t>
            </a:r>
            <a:r>
              <a:rPr lang="en-US" sz="2800" dirty="0" smtClean="0"/>
              <a:t> (3:104)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err="1" smtClean="0"/>
              <a:t>Berdakwah</a:t>
            </a:r>
            <a:r>
              <a:rPr lang="en-US" sz="2800" dirty="0" smtClean="0"/>
              <a:t> </a:t>
            </a:r>
            <a:r>
              <a:rPr lang="en-US" sz="2800" dirty="0" err="1" smtClean="0"/>
              <a:t>kepada</a:t>
            </a:r>
            <a:r>
              <a:rPr lang="en-US" sz="2800" dirty="0" smtClean="0"/>
              <a:t> </a:t>
            </a:r>
            <a:r>
              <a:rPr lang="en-US" sz="2800" dirty="0" err="1" smtClean="0"/>
              <a:t>kebaikan</a:t>
            </a:r>
            <a:r>
              <a:rPr lang="en-US" sz="2800" dirty="0" smtClean="0"/>
              <a:t> (</a:t>
            </a:r>
            <a:r>
              <a:rPr lang="ar-SA" sz="2800" b="1" dirty="0" smtClean="0"/>
              <a:t>اَلدَّعْوَةُ إِلَى الْخَيْرِ</a:t>
            </a:r>
            <a:r>
              <a:rPr lang="en-US" sz="2800" dirty="0" smtClean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err="1" smtClean="0"/>
              <a:t>Memerintahkan</a:t>
            </a:r>
            <a:r>
              <a:rPr lang="en-US" sz="2800" dirty="0" smtClean="0"/>
              <a:t> yang </a:t>
            </a:r>
            <a:r>
              <a:rPr lang="en-US" sz="2800" dirty="0" err="1" smtClean="0"/>
              <a:t>ma’ruf</a:t>
            </a:r>
            <a:r>
              <a:rPr lang="en-US" sz="2800" dirty="0" smtClean="0"/>
              <a:t> (</a:t>
            </a:r>
            <a:r>
              <a:rPr lang="ar-SA" sz="2800" b="1" dirty="0" smtClean="0"/>
              <a:t>الأَمْرُ بِالْمَعْرُوْفِ</a:t>
            </a:r>
            <a:r>
              <a:rPr lang="en-US" sz="2800" dirty="0" smtClean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err="1" smtClean="0"/>
              <a:t>Melarang</a:t>
            </a:r>
            <a:r>
              <a:rPr lang="en-US" sz="2800" dirty="0" smtClean="0"/>
              <a:t> yang </a:t>
            </a:r>
            <a:r>
              <a:rPr lang="en-US" sz="2800" dirty="0" err="1" smtClean="0"/>
              <a:t>munkar</a:t>
            </a:r>
            <a:r>
              <a:rPr lang="en-US" sz="2800" dirty="0" smtClean="0"/>
              <a:t> (</a:t>
            </a:r>
            <a:r>
              <a:rPr lang="ar-SA" sz="2800" b="1" dirty="0" smtClean="0"/>
              <a:t>اَلنَّهْيُ عَنِ الْمُنْكَرِ</a:t>
            </a:r>
            <a:r>
              <a:rPr lang="en-US" sz="2800" dirty="0" smtClean="0"/>
              <a:t>)</a:t>
            </a:r>
            <a:endParaRPr lang="en-US" sz="2800" dirty="0"/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7696200" y="6324600"/>
            <a:ext cx="1058303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RASM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Sukses</a:t>
            </a:r>
            <a:r>
              <a:rPr lang="en-US" dirty="0" smtClean="0"/>
              <a:t> (</a:t>
            </a:r>
            <a:r>
              <a:rPr lang="ar-SA" b="1" dirty="0" smtClean="0"/>
              <a:t>اَلْفَلاَحُ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4267200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Jika</a:t>
            </a:r>
            <a:r>
              <a:rPr lang="en-US" dirty="0" smtClean="0"/>
              <a:t> </a:t>
            </a:r>
            <a:r>
              <a:rPr lang="en-US" dirty="0" err="1" smtClean="0"/>
              <a:t>umat</a:t>
            </a:r>
            <a:r>
              <a:rPr lang="en-US" dirty="0" smtClean="0"/>
              <a:t> Islam </a:t>
            </a:r>
            <a:r>
              <a:rPr lang="en-US" dirty="0" err="1" smtClean="0"/>
              <a:t>melaksanakan</a:t>
            </a:r>
            <a:r>
              <a:rPr lang="en-US" dirty="0" smtClean="0"/>
              <a:t> </a:t>
            </a:r>
            <a:r>
              <a:rPr lang="en-US" dirty="0" err="1" smtClean="0"/>
              <a:t>tiga</a:t>
            </a:r>
            <a:r>
              <a:rPr lang="en-US" dirty="0" smtClean="0"/>
              <a:t> </a:t>
            </a:r>
            <a:r>
              <a:rPr lang="en-US" dirty="0" err="1" smtClean="0"/>
              <a:t>misi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, </a:t>
            </a:r>
            <a:r>
              <a:rPr lang="en-US" dirty="0" err="1" smtClean="0"/>
              <a:t>maka</a:t>
            </a:r>
            <a:r>
              <a:rPr lang="en-US" dirty="0" smtClean="0"/>
              <a:t>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dirty="0" err="1" smtClean="0"/>
              <a:t>umat</a:t>
            </a:r>
            <a:r>
              <a:rPr lang="en-US" dirty="0" smtClean="0"/>
              <a:t> yang </a:t>
            </a:r>
            <a:r>
              <a:rPr lang="en-US" dirty="0" err="1" smtClean="0"/>
              <a:t>sukses</a:t>
            </a:r>
            <a:r>
              <a:rPr lang="en-US" dirty="0" smtClean="0"/>
              <a:t> (3:104), </a:t>
            </a:r>
            <a:r>
              <a:rPr lang="en-US" dirty="0" err="1" smtClean="0"/>
              <a:t>tapi</a:t>
            </a:r>
            <a:r>
              <a:rPr lang="en-US" dirty="0" smtClean="0"/>
              <a:t> </a:t>
            </a:r>
            <a:r>
              <a:rPr lang="en-US" dirty="0" err="1" smtClean="0"/>
              <a:t>jika</a:t>
            </a:r>
            <a:r>
              <a:rPr lang="en-US" dirty="0" smtClean="0"/>
              <a:t> </a:t>
            </a:r>
            <a:r>
              <a:rPr lang="en-US" dirty="0" err="1" smtClean="0"/>
              <a:t>meninggalkannya</a:t>
            </a:r>
            <a:r>
              <a:rPr lang="en-US" dirty="0" smtClean="0"/>
              <a:t> </a:t>
            </a:r>
            <a:r>
              <a:rPr lang="en-US" dirty="0" err="1" smtClean="0"/>
              <a:t>maka</a:t>
            </a:r>
            <a:r>
              <a:rPr lang="en-US" dirty="0" smtClean="0"/>
              <a:t>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merugi</a:t>
            </a:r>
            <a:r>
              <a:rPr lang="en-US" dirty="0" smtClean="0"/>
              <a:t>, </a:t>
            </a:r>
            <a:r>
              <a:rPr lang="en-US" dirty="0" err="1" smtClean="0"/>
              <a:t>bahkan</a:t>
            </a:r>
            <a:r>
              <a:rPr lang="en-US" dirty="0" smtClean="0"/>
              <a:t> </a:t>
            </a:r>
            <a:r>
              <a:rPr lang="en-US" dirty="0" err="1" smtClean="0"/>
              <a:t>doanya</a:t>
            </a:r>
            <a:r>
              <a:rPr lang="en-US" dirty="0" smtClean="0"/>
              <a:t> pun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diterima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Allah</a:t>
            </a:r>
          </a:p>
          <a:p>
            <a:pPr algn="ctr">
              <a:buNone/>
            </a:pPr>
            <a:r>
              <a:rPr lang="ar-SA" sz="3300" b="1" dirty="0" smtClean="0"/>
              <a:t>وَالَّذِي نَفْسِي بِيَدِهِ لَتَأْمُرُنَّ بِالْمَعْرُوفِ وَلَتَنْهَوُنَّ عَنْ الْمُنْكَرِ أَوْ لَيُوشِكَنَّ اللَّهُ أَنْ يَبْعَثَ عَلَيْكُمْ عِقَابًا مِنْهُ ثُمَّ تَدْعُونَهُ فَلَا يُسْتَجَابُ لَكُمْ</a:t>
            </a:r>
          </a:p>
          <a:p>
            <a:pPr algn="ctr">
              <a:buNone/>
            </a:pPr>
            <a:r>
              <a:rPr lang="en-US" i="1" dirty="0" err="1" smtClean="0"/>
              <a:t>Demi</a:t>
            </a:r>
            <a:r>
              <a:rPr lang="en-US" i="1" dirty="0" smtClean="0"/>
              <a:t> </a:t>
            </a:r>
            <a:r>
              <a:rPr lang="en-US" i="1" dirty="0" err="1" smtClean="0"/>
              <a:t>Tuhan</a:t>
            </a:r>
            <a:r>
              <a:rPr lang="en-US" i="1" dirty="0" smtClean="0"/>
              <a:t> yang </a:t>
            </a:r>
            <a:r>
              <a:rPr lang="en-US" i="1" dirty="0" err="1" smtClean="0"/>
              <a:t>jiwaku</a:t>
            </a:r>
            <a:r>
              <a:rPr lang="en-US" i="1" dirty="0" smtClean="0"/>
              <a:t> </a:t>
            </a:r>
            <a:r>
              <a:rPr lang="en-US" i="1" dirty="0" err="1" smtClean="0"/>
              <a:t>berada</a:t>
            </a:r>
            <a:r>
              <a:rPr lang="en-US" i="1" dirty="0" smtClean="0"/>
              <a:t> </a:t>
            </a:r>
            <a:r>
              <a:rPr lang="en-US" i="1" dirty="0" err="1" smtClean="0"/>
              <a:t>di</a:t>
            </a:r>
            <a:r>
              <a:rPr lang="en-US" i="1" dirty="0" smtClean="0"/>
              <a:t> </a:t>
            </a:r>
            <a:r>
              <a:rPr lang="en-US" i="1" dirty="0" err="1" smtClean="0"/>
              <a:t>dalam</a:t>
            </a:r>
            <a:r>
              <a:rPr lang="en-US" i="1" dirty="0" smtClean="0"/>
              <a:t> </a:t>
            </a:r>
            <a:r>
              <a:rPr lang="en-US" i="1" dirty="0" err="1" smtClean="0"/>
              <a:t>genggaman</a:t>
            </a:r>
            <a:r>
              <a:rPr lang="en-US" i="1" dirty="0" smtClean="0"/>
              <a:t> </a:t>
            </a:r>
            <a:r>
              <a:rPr lang="en-US" i="1" dirty="0" err="1" smtClean="0"/>
              <a:t>kekuasaan-Nya</a:t>
            </a:r>
            <a:r>
              <a:rPr lang="en-US" i="1" dirty="0" smtClean="0"/>
              <a:t>, kalian </a:t>
            </a:r>
            <a:r>
              <a:rPr lang="en-US" i="1" dirty="0" err="1" smtClean="0"/>
              <a:t>benar-benar</a:t>
            </a:r>
            <a:r>
              <a:rPr lang="en-US" i="1" dirty="0" smtClean="0"/>
              <a:t> </a:t>
            </a:r>
            <a:r>
              <a:rPr lang="en-US" i="1" dirty="0" err="1" smtClean="0"/>
              <a:t>harus</a:t>
            </a:r>
            <a:r>
              <a:rPr lang="en-US" i="1" dirty="0" smtClean="0"/>
              <a:t> </a:t>
            </a:r>
            <a:r>
              <a:rPr lang="en-US" i="1" dirty="0" err="1" smtClean="0"/>
              <a:t>memerintahkan</a:t>
            </a:r>
            <a:r>
              <a:rPr lang="en-US" i="1" dirty="0" smtClean="0"/>
              <a:t>  </a:t>
            </a:r>
            <a:r>
              <a:rPr lang="en-US" i="1" dirty="0" err="1" smtClean="0"/>
              <a:t>kepada</a:t>
            </a:r>
            <a:r>
              <a:rPr lang="en-US" i="1" dirty="0" smtClean="0"/>
              <a:t> </a:t>
            </a:r>
            <a:r>
              <a:rPr lang="en-US" i="1" dirty="0" err="1" smtClean="0"/>
              <a:t>kebajikan</a:t>
            </a:r>
            <a:r>
              <a:rPr lang="en-US" i="1" dirty="0" smtClean="0"/>
              <a:t> </a:t>
            </a:r>
            <a:r>
              <a:rPr lang="en-US" i="1" dirty="0" err="1" smtClean="0"/>
              <a:t>dan</a:t>
            </a:r>
            <a:r>
              <a:rPr lang="en-US" i="1" dirty="0" smtClean="0"/>
              <a:t> </a:t>
            </a:r>
            <a:r>
              <a:rPr lang="en-US" i="1" dirty="0" err="1" smtClean="0"/>
              <a:t>melarang</a:t>
            </a:r>
            <a:r>
              <a:rPr lang="en-US" i="1" dirty="0" smtClean="0"/>
              <a:t> </a:t>
            </a:r>
            <a:r>
              <a:rPr lang="en-US" i="1" dirty="0" err="1" smtClean="0"/>
              <a:t>perbuatan</a:t>
            </a:r>
            <a:r>
              <a:rPr lang="en-US" i="1" dirty="0" smtClean="0"/>
              <a:t> </a:t>
            </a:r>
            <a:r>
              <a:rPr lang="en-US" i="1" dirty="0" err="1" smtClean="0"/>
              <a:t>mungkar</a:t>
            </a:r>
            <a:r>
              <a:rPr lang="en-US" i="1" dirty="0" smtClean="0"/>
              <a:t>, </a:t>
            </a:r>
            <a:r>
              <a:rPr lang="en-US" i="1" dirty="0" err="1" smtClean="0"/>
              <a:t>atau</a:t>
            </a:r>
            <a:r>
              <a:rPr lang="en-US" i="1" dirty="0" smtClean="0"/>
              <a:t> </a:t>
            </a:r>
            <a:r>
              <a:rPr lang="en-US" i="1" dirty="0" err="1" smtClean="0"/>
              <a:t>hampir-hampir</a:t>
            </a:r>
            <a:r>
              <a:rPr lang="en-US" i="1" dirty="0" smtClean="0"/>
              <a:t> Allah </a:t>
            </a:r>
            <a:r>
              <a:rPr lang="en-US" i="1" dirty="0" err="1" smtClean="0"/>
              <a:t>akan</a:t>
            </a:r>
            <a:r>
              <a:rPr lang="en-US" i="1" dirty="0" smtClean="0"/>
              <a:t> </a:t>
            </a:r>
            <a:r>
              <a:rPr lang="en-US" i="1" dirty="0" err="1" smtClean="0"/>
              <a:t>mengirimkan</a:t>
            </a:r>
            <a:r>
              <a:rPr lang="en-US" i="1" dirty="0" smtClean="0"/>
              <a:t> </a:t>
            </a:r>
            <a:r>
              <a:rPr lang="en-US" i="1" dirty="0" err="1" smtClean="0"/>
              <a:t>kepada</a:t>
            </a:r>
            <a:r>
              <a:rPr lang="en-US" i="1" dirty="0" smtClean="0"/>
              <a:t> kalian </a:t>
            </a:r>
            <a:r>
              <a:rPr lang="en-US" i="1" dirty="0" err="1" smtClean="0"/>
              <a:t>siksa</a:t>
            </a:r>
            <a:r>
              <a:rPr lang="en-US" i="1" dirty="0" smtClean="0"/>
              <a:t> </a:t>
            </a:r>
            <a:r>
              <a:rPr lang="en-US" i="1" dirty="0" err="1" smtClean="0"/>
              <a:t>dari</a:t>
            </a:r>
            <a:r>
              <a:rPr lang="en-US" i="1" dirty="0" smtClean="0"/>
              <a:t>  </a:t>
            </a:r>
            <a:r>
              <a:rPr lang="en-US" i="1" dirty="0" err="1" smtClean="0"/>
              <a:t>sisi-Nya</a:t>
            </a:r>
            <a:r>
              <a:rPr lang="en-US" i="1" dirty="0" smtClean="0"/>
              <a:t>, </a:t>
            </a:r>
            <a:r>
              <a:rPr lang="en-US" i="1" dirty="0" err="1" smtClean="0"/>
              <a:t>kemudian</a:t>
            </a:r>
            <a:r>
              <a:rPr lang="en-US" i="1" dirty="0" smtClean="0"/>
              <a:t> kalian </a:t>
            </a:r>
            <a:r>
              <a:rPr lang="en-US" i="1" dirty="0" err="1" smtClean="0"/>
              <a:t>benar-benar</a:t>
            </a:r>
            <a:r>
              <a:rPr lang="en-US" i="1" dirty="0" smtClean="0"/>
              <a:t> </a:t>
            </a:r>
            <a:r>
              <a:rPr lang="en-US" i="1" dirty="0" err="1" smtClean="0"/>
              <a:t>berdoa</a:t>
            </a:r>
            <a:r>
              <a:rPr lang="en-US" i="1" dirty="0" smtClean="0"/>
              <a:t> (</a:t>
            </a:r>
            <a:r>
              <a:rPr lang="en-US" i="1" dirty="0" err="1" smtClean="0"/>
              <a:t>meminta</a:t>
            </a:r>
            <a:r>
              <a:rPr lang="en-US" i="1" dirty="0" smtClean="0"/>
              <a:t> </a:t>
            </a:r>
            <a:r>
              <a:rPr lang="en-US" i="1" dirty="0" err="1" smtClean="0"/>
              <a:t>pertolongan</a:t>
            </a:r>
            <a:r>
              <a:rPr lang="en-US" i="1" dirty="0" smtClean="0"/>
              <a:t> </a:t>
            </a:r>
            <a:r>
              <a:rPr lang="en-US" i="1" dirty="0" err="1" smtClean="0"/>
              <a:t>kepada-Nya</a:t>
            </a:r>
            <a:r>
              <a:rPr lang="en-US" i="1" dirty="0" smtClean="0"/>
              <a:t>), </a:t>
            </a:r>
            <a:r>
              <a:rPr lang="en-US" i="1" dirty="0" err="1" smtClean="0"/>
              <a:t>tetapi</a:t>
            </a:r>
            <a:r>
              <a:rPr lang="en-US" i="1" dirty="0" smtClean="0"/>
              <a:t> </a:t>
            </a:r>
            <a:r>
              <a:rPr lang="en-US" i="1" dirty="0" err="1" smtClean="0"/>
              <a:t>doa</a:t>
            </a:r>
            <a:r>
              <a:rPr lang="en-US" i="1" dirty="0" smtClean="0"/>
              <a:t> kalian </a:t>
            </a:r>
            <a:r>
              <a:rPr lang="en-US" i="1" dirty="0" err="1" smtClean="0"/>
              <a:t>tidak</a:t>
            </a:r>
            <a:r>
              <a:rPr lang="en-US" i="1" dirty="0" smtClean="0"/>
              <a:t> </a:t>
            </a:r>
            <a:r>
              <a:rPr lang="en-US" i="1" dirty="0" err="1" smtClean="0"/>
              <a:t>diperkenankan</a:t>
            </a:r>
            <a:r>
              <a:rPr lang="en-US" i="1" dirty="0" smtClean="0"/>
              <a:t>.  </a:t>
            </a:r>
            <a:r>
              <a:rPr lang="en-US" dirty="0" smtClean="0"/>
              <a:t>(HR. </a:t>
            </a:r>
            <a:r>
              <a:rPr lang="en-US" dirty="0" err="1" smtClean="0"/>
              <a:t>Tirmidzi</a:t>
            </a:r>
            <a:r>
              <a:rPr lang="en-US" dirty="0" smtClean="0"/>
              <a:t>)</a:t>
            </a:r>
            <a:endParaRPr lang="en-US" i="1" dirty="0"/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7696200" y="6324600"/>
            <a:ext cx="1058303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RASM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Pembentukan</a:t>
            </a:r>
            <a:r>
              <a:rPr lang="en-US" dirty="0" smtClean="0"/>
              <a:t> </a:t>
            </a:r>
            <a:r>
              <a:rPr lang="en-US" dirty="0" err="1" smtClean="0"/>
              <a:t>Pribadi</a:t>
            </a:r>
            <a:r>
              <a:rPr lang="en-US" dirty="0" smtClean="0"/>
              <a:t> (</a:t>
            </a:r>
            <a:r>
              <a:rPr lang="ar-SA" b="1" dirty="0" smtClean="0"/>
              <a:t>تَكْوِيْنُ الشَّخْصِيَّةِ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Rasulullah</a:t>
            </a:r>
            <a:r>
              <a:rPr lang="en-US" dirty="0" smtClean="0"/>
              <a:t> SAW </a:t>
            </a:r>
            <a:r>
              <a:rPr lang="en-US" dirty="0" err="1" smtClean="0"/>
              <a:t>ketika</a:t>
            </a:r>
            <a:r>
              <a:rPr lang="en-US" dirty="0" smtClean="0"/>
              <a:t> </a:t>
            </a:r>
            <a:r>
              <a:rPr lang="en-US" dirty="0" err="1" smtClean="0"/>
              <a:t>pertama</a:t>
            </a:r>
            <a:r>
              <a:rPr lang="en-US" dirty="0" smtClean="0"/>
              <a:t>-tama </a:t>
            </a:r>
            <a:r>
              <a:rPr lang="en-US" dirty="0" err="1" smtClean="0"/>
              <a:t>berdakwah</a:t>
            </a:r>
            <a:r>
              <a:rPr lang="en-US" dirty="0" smtClean="0"/>
              <a:t> </a:t>
            </a:r>
            <a:r>
              <a:rPr lang="en-US" dirty="0" err="1" smtClean="0"/>
              <a:t>fokus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pembentukan</a:t>
            </a:r>
            <a:r>
              <a:rPr lang="en-US" dirty="0" smtClean="0"/>
              <a:t> </a:t>
            </a:r>
            <a:r>
              <a:rPr lang="en-US" dirty="0" err="1" smtClean="0"/>
              <a:t>pribadi</a:t>
            </a:r>
            <a:r>
              <a:rPr lang="en-US" dirty="0" smtClean="0"/>
              <a:t> Muslim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diri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sahabat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CHARACTER BUILDING</a:t>
            </a:r>
          </a:p>
          <a:p>
            <a:r>
              <a:rPr lang="en-US" dirty="0" err="1" smtClean="0"/>
              <a:t>Dakwah</a:t>
            </a:r>
            <a:r>
              <a:rPr lang="en-US" dirty="0" smtClean="0"/>
              <a:t> </a:t>
            </a:r>
            <a:r>
              <a:rPr lang="en-US" dirty="0" err="1" smtClean="0"/>
              <a:t>memang</a:t>
            </a:r>
            <a:r>
              <a:rPr lang="en-US" dirty="0" smtClean="0"/>
              <a:t> </a:t>
            </a:r>
            <a:r>
              <a:rPr lang="en-US" dirty="0" err="1" smtClean="0"/>
              <a:t>perlu</a:t>
            </a:r>
            <a:r>
              <a:rPr lang="en-US" dirty="0" smtClean="0"/>
              <a:t> ORANG </a:t>
            </a:r>
            <a:r>
              <a:rPr lang="en-US" dirty="0" err="1" smtClean="0"/>
              <a:t>sebelum</a:t>
            </a:r>
            <a:r>
              <a:rPr lang="en-US" dirty="0" smtClean="0"/>
              <a:t> </a:t>
            </a:r>
            <a:r>
              <a:rPr lang="en-US" dirty="0" err="1" smtClean="0"/>
              <a:t>lainnya</a:t>
            </a:r>
            <a:endParaRPr lang="en-US" dirty="0" smtClean="0"/>
          </a:p>
          <a:p>
            <a:r>
              <a:rPr lang="en-US" dirty="0" smtClean="0"/>
              <a:t>Dan </a:t>
            </a:r>
            <a:r>
              <a:rPr lang="en-US" dirty="0" err="1" smtClean="0"/>
              <a:t>orang</a:t>
            </a:r>
            <a:r>
              <a:rPr lang="en-US" dirty="0" smtClean="0"/>
              <a:t> </a:t>
            </a:r>
            <a:r>
              <a:rPr lang="en-US" dirty="0" err="1" smtClean="0"/>
              <a:t>itu</a:t>
            </a:r>
            <a:r>
              <a:rPr lang="en-US" dirty="0" smtClean="0"/>
              <a:t>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memiliki</a:t>
            </a:r>
            <a:r>
              <a:rPr lang="en-US" dirty="0" smtClean="0"/>
              <a:t> KEPRIBADIAN </a:t>
            </a:r>
            <a:r>
              <a:rPr lang="en-US" dirty="0" err="1" smtClean="0"/>
              <a:t>tertentu</a:t>
            </a:r>
            <a:r>
              <a:rPr lang="en-US" dirty="0" smtClean="0"/>
              <a:t> </a:t>
            </a:r>
            <a:r>
              <a:rPr lang="en-US" dirty="0" err="1" smtClean="0"/>
              <a:t>sesuai</a:t>
            </a:r>
            <a:r>
              <a:rPr lang="en-US" dirty="0" smtClean="0"/>
              <a:t> </a:t>
            </a:r>
            <a:r>
              <a:rPr lang="en-US" dirty="0" err="1" smtClean="0"/>
              <a:t>tuntutan</a:t>
            </a:r>
            <a:r>
              <a:rPr lang="en-US" dirty="0" smtClean="0"/>
              <a:t> </a:t>
            </a:r>
            <a:r>
              <a:rPr lang="en-US" dirty="0" err="1" smtClean="0"/>
              <a:t>tahapan</a:t>
            </a:r>
            <a:r>
              <a:rPr lang="en-US" dirty="0" smtClean="0"/>
              <a:t> </a:t>
            </a:r>
            <a:r>
              <a:rPr lang="en-US" dirty="0" err="1" smtClean="0"/>
              <a:t>dakwah</a:t>
            </a:r>
            <a:endParaRPr lang="en-US" dirty="0" smtClean="0"/>
          </a:p>
          <a:p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hal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kriteria</a:t>
            </a:r>
            <a:r>
              <a:rPr lang="en-US" dirty="0" smtClean="0"/>
              <a:t> </a:t>
            </a:r>
            <a:r>
              <a:rPr lang="en-US" dirty="0" err="1" smtClean="0"/>
              <a:t>utamanya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MAU MENERIMA PERUBAHAN (</a:t>
            </a:r>
            <a:r>
              <a:rPr lang="ar-SA" b="1" dirty="0" smtClean="0"/>
              <a:t>قَابِلُ التَّغْيِيْرِ</a:t>
            </a:r>
            <a:r>
              <a:rPr lang="en-US" dirty="0" smtClean="0"/>
              <a:t>), </a:t>
            </a:r>
            <a:r>
              <a:rPr lang="en-US" dirty="0" err="1" smtClean="0"/>
              <a:t>meski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kalangan</a:t>
            </a:r>
            <a:r>
              <a:rPr lang="en-US" dirty="0" smtClean="0"/>
              <a:t> </a:t>
            </a:r>
            <a:r>
              <a:rPr lang="en-US" dirty="0" err="1" smtClean="0"/>
              <a:t>rakyat</a:t>
            </a:r>
            <a:r>
              <a:rPr lang="en-US" dirty="0" smtClean="0"/>
              <a:t> </a:t>
            </a:r>
            <a:r>
              <a:rPr lang="en-US" dirty="0" err="1" smtClean="0"/>
              <a:t>jelata</a:t>
            </a:r>
            <a:r>
              <a:rPr lang="en-US" dirty="0" smtClean="0"/>
              <a:t> (</a:t>
            </a:r>
            <a:r>
              <a:rPr lang="en-US" dirty="0" err="1" smtClean="0"/>
              <a:t>budak</a:t>
            </a:r>
            <a:r>
              <a:rPr lang="en-US" dirty="0" smtClean="0"/>
              <a:t> </a:t>
            </a:r>
            <a:r>
              <a:rPr lang="en-US" dirty="0" err="1" smtClean="0"/>
              <a:t>belian</a:t>
            </a:r>
            <a:r>
              <a:rPr lang="en-US" dirty="0" smtClean="0"/>
              <a:t>)</a:t>
            </a:r>
          </a:p>
        </p:txBody>
      </p:sp>
      <p:sp>
        <p:nvSpPr>
          <p:cNvPr id="4" name="TextBox 3">
            <a:hlinkClick r:id="rId3" action="ppaction://hlinksldjump"/>
          </p:cNvPr>
          <p:cNvSpPr txBox="1"/>
          <p:nvPr/>
        </p:nvSpPr>
        <p:spPr>
          <a:xfrm>
            <a:off x="7696200" y="6324600"/>
            <a:ext cx="1058303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RASM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Keimanan</a:t>
            </a:r>
            <a:r>
              <a:rPr lang="en-US" dirty="0" smtClean="0"/>
              <a:t> (</a:t>
            </a:r>
            <a:r>
              <a:rPr lang="ar-SA" b="1" dirty="0" smtClean="0"/>
              <a:t>اَلإِيْمَانُ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Pertama</a:t>
            </a:r>
            <a:r>
              <a:rPr lang="en-US" dirty="0" smtClean="0"/>
              <a:t>-tama yang </a:t>
            </a:r>
            <a:r>
              <a:rPr lang="en-US" dirty="0" err="1" smtClean="0"/>
              <a:t>ditanamkan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pembentukan</a:t>
            </a:r>
            <a:r>
              <a:rPr lang="en-US" dirty="0" smtClean="0"/>
              <a:t> </a:t>
            </a:r>
            <a:r>
              <a:rPr lang="en-US" dirty="0" err="1" smtClean="0"/>
              <a:t>pribadi</a:t>
            </a:r>
            <a:r>
              <a:rPr lang="en-US" dirty="0" smtClean="0"/>
              <a:t> </a:t>
            </a:r>
            <a:r>
              <a:rPr lang="en-US" dirty="0" err="1" smtClean="0"/>
              <a:t>itu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IMAN</a:t>
            </a:r>
          </a:p>
          <a:p>
            <a:r>
              <a:rPr lang="en-US" dirty="0" err="1" smtClean="0"/>
              <a:t>Ini</a:t>
            </a:r>
            <a:r>
              <a:rPr lang="en-US" dirty="0" smtClean="0"/>
              <a:t> paling </a:t>
            </a:r>
            <a:r>
              <a:rPr lang="en-US" dirty="0" err="1" smtClean="0"/>
              <a:t>inti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paling </a:t>
            </a:r>
            <a:r>
              <a:rPr lang="en-US" dirty="0" err="1" smtClean="0"/>
              <a:t>awal</a:t>
            </a:r>
            <a:r>
              <a:rPr lang="en-US" dirty="0" smtClean="0"/>
              <a:t>, </a:t>
            </a:r>
            <a:r>
              <a:rPr lang="en-US" dirty="0" err="1" smtClean="0"/>
              <a:t>sehingga</a:t>
            </a:r>
            <a:r>
              <a:rPr lang="en-US" dirty="0" smtClean="0"/>
              <a:t> </a:t>
            </a:r>
            <a:r>
              <a:rPr lang="en-US" dirty="0" err="1" smtClean="0"/>
              <a:t>Rasulullah</a:t>
            </a:r>
            <a:r>
              <a:rPr lang="en-US" dirty="0" smtClean="0"/>
              <a:t> </a:t>
            </a:r>
            <a:r>
              <a:rPr lang="en-US" dirty="0" err="1" smtClean="0"/>
              <a:t>menanamkannya</a:t>
            </a:r>
            <a:r>
              <a:rPr lang="en-US" dirty="0" smtClean="0"/>
              <a:t> </a:t>
            </a:r>
            <a:r>
              <a:rPr lang="en-US" dirty="0" err="1" smtClean="0"/>
              <a:t>selama</a:t>
            </a:r>
            <a:r>
              <a:rPr lang="en-US" dirty="0" smtClean="0"/>
              <a:t> 13 </a:t>
            </a:r>
            <a:r>
              <a:rPr lang="en-US" dirty="0" err="1" smtClean="0"/>
              <a:t>tahun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Mekkah</a:t>
            </a:r>
            <a:endParaRPr lang="en-US" dirty="0" smtClean="0"/>
          </a:p>
          <a:p>
            <a:r>
              <a:rPr lang="en-US" dirty="0" err="1" smtClean="0"/>
              <a:t>Keimanan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dasar</a:t>
            </a:r>
            <a:r>
              <a:rPr lang="en-US" dirty="0" smtClean="0"/>
              <a:t> </a:t>
            </a:r>
            <a:r>
              <a:rPr lang="en-US" dirty="0" err="1" smtClean="0"/>
              <a:t>segala</a:t>
            </a:r>
            <a:r>
              <a:rPr lang="en-US" dirty="0" smtClean="0"/>
              <a:t> </a:t>
            </a:r>
            <a:r>
              <a:rPr lang="en-US" dirty="0" err="1" smtClean="0"/>
              <a:t>sesuatu</a:t>
            </a:r>
            <a:r>
              <a:rPr lang="en-US" dirty="0" smtClean="0"/>
              <a:t>: </a:t>
            </a:r>
            <a:r>
              <a:rPr lang="en-US" dirty="0" err="1" smtClean="0"/>
              <a:t>menjiwai</a:t>
            </a:r>
            <a:r>
              <a:rPr lang="en-US" dirty="0" smtClean="0"/>
              <a:t> </a:t>
            </a:r>
            <a:r>
              <a:rPr lang="en-US" dirty="0" err="1" smtClean="0"/>
              <a:t>semua</a:t>
            </a:r>
            <a:r>
              <a:rPr lang="en-US" dirty="0" smtClean="0"/>
              <a:t> </a:t>
            </a:r>
            <a:r>
              <a:rPr lang="en-US" dirty="0" err="1" smtClean="0"/>
              <a:t>amal</a:t>
            </a:r>
            <a:r>
              <a:rPr lang="en-US" dirty="0" smtClean="0"/>
              <a:t> </a:t>
            </a:r>
            <a:r>
              <a:rPr lang="en-US" dirty="0" err="1" smtClean="0"/>
              <a:t>Islami</a:t>
            </a:r>
            <a:endParaRPr lang="en-US" dirty="0" smtClean="0"/>
          </a:p>
          <a:p>
            <a:r>
              <a:rPr lang="en-US" dirty="0" err="1" smtClean="0"/>
              <a:t>Keimanan</a:t>
            </a:r>
            <a:r>
              <a:rPr lang="en-US" dirty="0" smtClean="0"/>
              <a:t> yang </a:t>
            </a:r>
            <a:r>
              <a:rPr lang="en-US" dirty="0" err="1" smtClean="0"/>
              <a:t>bagaimana</a:t>
            </a:r>
            <a:r>
              <a:rPr lang="en-US" dirty="0" smtClean="0"/>
              <a:t> yang </a:t>
            </a:r>
            <a:r>
              <a:rPr lang="en-US" dirty="0" err="1" smtClean="0"/>
              <a:t>diharapkan</a:t>
            </a:r>
            <a:r>
              <a:rPr lang="en-US" dirty="0" smtClean="0"/>
              <a:t>?</a:t>
            </a:r>
          </a:p>
          <a:p>
            <a:r>
              <a:rPr lang="en-US" dirty="0" err="1" smtClean="0"/>
              <a:t>Tentu</a:t>
            </a:r>
            <a:r>
              <a:rPr lang="en-US" dirty="0" smtClean="0"/>
              <a:t>, </a:t>
            </a:r>
            <a:r>
              <a:rPr lang="en-US" dirty="0" err="1" smtClean="0"/>
              <a:t>keimanan</a:t>
            </a:r>
            <a:r>
              <a:rPr lang="en-US" dirty="0" smtClean="0"/>
              <a:t> </a:t>
            </a:r>
            <a:r>
              <a:rPr lang="en-US" dirty="0" err="1" smtClean="0"/>
              <a:t>seperti</a:t>
            </a:r>
            <a:r>
              <a:rPr lang="en-US" dirty="0" smtClean="0"/>
              <a:t> </a:t>
            </a:r>
            <a:r>
              <a:rPr lang="en-US" dirty="0" err="1" smtClean="0"/>
              <a:t>keimanan</a:t>
            </a:r>
            <a:r>
              <a:rPr lang="en-US" dirty="0" smtClean="0"/>
              <a:t> </a:t>
            </a:r>
            <a:r>
              <a:rPr lang="en-US" dirty="0" err="1" smtClean="0"/>
              <a:t>sahabat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generasi</a:t>
            </a:r>
            <a:r>
              <a:rPr lang="en-US" dirty="0" smtClean="0"/>
              <a:t> </a:t>
            </a:r>
            <a:r>
              <a:rPr lang="en-US" dirty="0" err="1" smtClean="0"/>
              <a:t>pertama</a:t>
            </a:r>
            <a:r>
              <a:rPr lang="en-US" dirty="0" smtClean="0"/>
              <a:t> Islam (</a:t>
            </a:r>
            <a:r>
              <a:rPr lang="en-US" dirty="0" err="1" smtClean="0"/>
              <a:t>keimanan</a:t>
            </a:r>
            <a:r>
              <a:rPr lang="en-US" dirty="0" smtClean="0"/>
              <a:t> yang </a:t>
            </a:r>
            <a:r>
              <a:rPr lang="en-US" dirty="0" err="1" smtClean="0"/>
              <a:t>shohih</a:t>
            </a:r>
            <a:r>
              <a:rPr lang="en-US" dirty="0" smtClean="0"/>
              <a:t>): </a:t>
            </a:r>
            <a:r>
              <a:rPr lang="en-US" dirty="0" err="1" smtClean="0"/>
              <a:t>dasarnya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kalimat</a:t>
            </a:r>
            <a:r>
              <a:rPr lang="en-US" dirty="0" smtClean="0"/>
              <a:t> </a:t>
            </a:r>
            <a:r>
              <a:rPr lang="en-US" dirty="0" err="1" smtClean="0"/>
              <a:t>syahadatain</a:t>
            </a:r>
            <a:endParaRPr lang="en-US" dirty="0"/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7696200" y="6324600"/>
            <a:ext cx="1058303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RASM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Ketakwaan</a:t>
            </a:r>
            <a:r>
              <a:rPr lang="en-US" dirty="0" smtClean="0"/>
              <a:t> (</a:t>
            </a:r>
            <a:r>
              <a:rPr lang="ar-SA" b="1" dirty="0" smtClean="0"/>
              <a:t>اَلتَّقْوَى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berkaitan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kualitas</a:t>
            </a:r>
            <a:r>
              <a:rPr lang="en-US" dirty="0" smtClean="0"/>
              <a:t> </a:t>
            </a:r>
            <a:r>
              <a:rPr lang="en-US" dirty="0" err="1" smtClean="0"/>
              <a:t>iman</a:t>
            </a:r>
            <a:endParaRPr lang="en-US" dirty="0" smtClean="0"/>
          </a:p>
          <a:p>
            <a:r>
              <a:rPr lang="en-US" dirty="0" err="1" smtClean="0"/>
              <a:t>Keimanan</a:t>
            </a:r>
            <a:r>
              <a:rPr lang="en-US" dirty="0" smtClean="0"/>
              <a:t> yang </a:t>
            </a:r>
            <a:r>
              <a:rPr lang="en-US" dirty="0" err="1" smtClean="0"/>
              <a:t>mencapai</a:t>
            </a:r>
            <a:r>
              <a:rPr lang="en-US" dirty="0" smtClean="0"/>
              <a:t> </a:t>
            </a:r>
            <a:r>
              <a:rPr lang="en-US" dirty="0" err="1" smtClean="0"/>
              <a:t>derajat</a:t>
            </a:r>
            <a:r>
              <a:rPr lang="en-US" dirty="0" smtClean="0"/>
              <a:t> </a:t>
            </a:r>
            <a:r>
              <a:rPr lang="en-US" dirty="0" err="1" smtClean="0"/>
              <a:t>takwa</a:t>
            </a:r>
            <a:r>
              <a:rPr lang="en-US" dirty="0" smtClean="0"/>
              <a:t>, </a:t>
            </a:r>
            <a:r>
              <a:rPr lang="en-US" dirty="0" err="1" smtClean="0"/>
              <a:t>sehingga</a:t>
            </a:r>
            <a:r>
              <a:rPr lang="en-US" dirty="0" smtClean="0"/>
              <a:t> </a:t>
            </a:r>
            <a:r>
              <a:rPr lang="en-US" dirty="0" err="1" smtClean="0"/>
              <a:t>muncullah</a:t>
            </a:r>
            <a:r>
              <a:rPr lang="en-US" dirty="0" smtClean="0"/>
              <a:t> FURQON (</a:t>
            </a:r>
            <a:r>
              <a:rPr lang="en-US" dirty="0" err="1" smtClean="0"/>
              <a:t>mampu</a:t>
            </a:r>
            <a:r>
              <a:rPr lang="en-US" dirty="0" smtClean="0"/>
              <a:t> </a:t>
            </a:r>
            <a:r>
              <a:rPr lang="en-US" dirty="0" err="1" smtClean="0"/>
              <a:t>membedakan</a:t>
            </a:r>
            <a:r>
              <a:rPr lang="en-US" dirty="0" smtClean="0"/>
              <a:t> </a:t>
            </a:r>
            <a:r>
              <a:rPr lang="en-US" dirty="0" err="1" smtClean="0"/>
              <a:t>antara</a:t>
            </a:r>
            <a:r>
              <a:rPr lang="en-US" dirty="0" smtClean="0"/>
              <a:t> </a:t>
            </a:r>
            <a:r>
              <a:rPr lang="en-US" dirty="0" err="1" smtClean="0"/>
              <a:t>hak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batil</a:t>
            </a:r>
            <a:r>
              <a:rPr lang="en-US" dirty="0" smtClean="0"/>
              <a:t> 8:29)</a:t>
            </a:r>
          </a:p>
          <a:p>
            <a:r>
              <a:rPr lang="en-US" dirty="0" err="1" smtClean="0"/>
              <a:t>Tahu</a:t>
            </a:r>
            <a:r>
              <a:rPr lang="en-US" dirty="0" smtClean="0"/>
              <a:t> </a:t>
            </a:r>
            <a:r>
              <a:rPr lang="en-US" dirty="0" err="1" smtClean="0"/>
              <a:t>bejatnya</a:t>
            </a:r>
            <a:r>
              <a:rPr lang="en-US" dirty="0" smtClean="0"/>
              <a:t> </a:t>
            </a:r>
            <a:r>
              <a:rPr lang="en-US" dirty="0" err="1" smtClean="0"/>
              <a:t>produk-produk</a:t>
            </a:r>
            <a:r>
              <a:rPr lang="en-US" dirty="0" smtClean="0"/>
              <a:t> </a:t>
            </a:r>
            <a:r>
              <a:rPr lang="en-US" dirty="0" err="1" smtClean="0"/>
              <a:t>jahiliyah</a:t>
            </a:r>
            <a:r>
              <a:rPr lang="en-US" dirty="0" smtClean="0"/>
              <a:t>: </a:t>
            </a:r>
            <a:r>
              <a:rPr lang="en-US" dirty="0" err="1" smtClean="0"/>
              <a:t>sekularisme</a:t>
            </a:r>
            <a:r>
              <a:rPr lang="en-US" dirty="0" smtClean="0"/>
              <a:t>, </a:t>
            </a:r>
            <a:r>
              <a:rPr lang="en-US" dirty="0" err="1" smtClean="0"/>
              <a:t>kapitalisme</a:t>
            </a:r>
            <a:r>
              <a:rPr lang="en-US" dirty="0" smtClean="0"/>
              <a:t>, </a:t>
            </a:r>
            <a:r>
              <a:rPr lang="en-US" dirty="0" err="1" smtClean="0"/>
              <a:t>sosialisme</a:t>
            </a:r>
            <a:r>
              <a:rPr lang="en-US" dirty="0" smtClean="0"/>
              <a:t>, </a:t>
            </a:r>
            <a:r>
              <a:rPr lang="en-US" dirty="0" err="1" smtClean="0"/>
              <a:t>dll</a:t>
            </a:r>
            <a:endParaRPr lang="en-US" dirty="0" smtClean="0"/>
          </a:p>
          <a:p>
            <a:r>
              <a:rPr lang="en-US" dirty="0" err="1" smtClean="0"/>
              <a:t>Takwa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bekal</a:t>
            </a:r>
            <a:r>
              <a:rPr lang="en-US" dirty="0" smtClean="0"/>
              <a:t> </a:t>
            </a:r>
            <a:r>
              <a:rPr lang="en-US" dirty="0" err="1" smtClean="0"/>
              <a:t>terbaik</a:t>
            </a:r>
            <a:r>
              <a:rPr lang="en-US" dirty="0" smtClean="0"/>
              <a:t> (2:197)</a:t>
            </a:r>
          </a:p>
          <a:p>
            <a:r>
              <a:rPr lang="en-US" dirty="0" err="1" smtClean="0"/>
              <a:t>Takwa</a:t>
            </a:r>
            <a:r>
              <a:rPr lang="en-US" dirty="0" smtClean="0"/>
              <a:t> </a:t>
            </a:r>
            <a:r>
              <a:rPr lang="en-US" dirty="0" err="1" smtClean="0"/>
              <a:t>juga</a:t>
            </a:r>
            <a:r>
              <a:rPr lang="en-US" dirty="0" smtClean="0"/>
              <a:t> </a:t>
            </a:r>
            <a:r>
              <a:rPr lang="en-US" dirty="0" err="1" smtClean="0"/>
              <a:t>merupakan</a:t>
            </a:r>
            <a:r>
              <a:rPr lang="en-US" dirty="0" smtClean="0"/>
              <a:t> </a:t>
            </a:r>
            <a:r>
              <a:rPr lang="en-US" dirty="0" err="1" smtClean="0"/>
              <a:t>asas</a:t>
            </a:r>
            <a:r>
              <a:rPr lang="en-US" dirty="0" smtClean="0"/>
              <a:t> </a:t>
            </a:r>
            <a:r>
              <a:rPr lang="en-US" dirty="0" err="1" smtClean="0"/>
              <a:t>bangunan</a:t>
            </a:r>
            <a:r>
              <a:rPr lang="en-US" dirty="0" smtClean="0"/>
              <a:t> (9:109)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Sebenar-benar</a:t>
            </a:r>
            <a:r>
              <a:rPr lang="en-US" dirty="0" smtClean="0"/>
              <a:t> </a:t>
            </a:r>
            <a:r>
              <a:rPr lang="en-US" dirty="0" err="1" smtClean="0"/>
              <a:t>Takwa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4343400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Ibnu</a:t>
            </a:r>
            <a:r>
              <a:rPr lang="en-US" dirty="0" smtClean="0"/>
              <a:t> </a:t>
            </a:r>
            <a:r>
              <a:rPr lang="en-US" dirty="0" err="1" smtClean="0"/>
              <a:t>Mas’ud</a:t>
            </a:r>
            <a:r>
              <a:rPr lang="en-US" dirty="0" smtClean="0"/>
              <a:t>: </a:t>
            </a:r>
          </a:p>
          <a:p>
            <a:pPr lvl="1"/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taat</a:t>
            </a:r>
            <a:r>
              <a:rPr lang="en-US" dirty="0" smtClean="0"/>
              <a:t> </a:t>
            </a:r>
            <a:r>
              <a:rPr lang="en-US" dirty="0" err="1" smtClean="0"/>
              <a:t>kepada-Nya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maksiat</a:t>
            </a:r>
            <a:r>
              <a:rPr lang="en-US" dirty="0" smtClean="0"/>
              <a:t> </a:t>
            </a:r>
            <a:r>
              <a:rPr lang="en-US" dirty="0" err="1" smtClean="0"/>
              <a:t>terhadapnya</a:t>
            </a:r>
            <a:r>
              <a:rPr lang="en-US" dirty="0" smtClean="0"/>
              <a:t>, </a:t>
            </a:r>
          </a:p>
          <a:p>
            <a:pPr lvl="1"/>
            <a:r>
              <a:rPr lang="en-US" dirty="0" err="1" smtClean="0"/>
              <a:t>selalu</a:t>
            </a:r>
            <a:r>
              <a:rPr lang="en-US" dirty="0" smtClean="0"/>
              <a:t> </a:t>
            </a:r>
            <a:r>
              <a:rPr lang="en-US" dirty="0" err="1" smtClean="0"/>
              <a:t>mengingat-Nya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lupa</a:t>
            </a:r>
            <a:r>
              <a:rPr lang="en-US" dirty="0" smtClean="0"/>
              <a:t> </a:t>
            </a:r>
            <a:r>
              <a:rPr lang="en-US" dirty="0" err="1" smtClean="0"/>
              <a:t>kepada-Nya</a:t>
            </a:r>
            <a:r>
              <a:rPr lang="en-US" dirty="0" smtClean="0"/>
              <a:t>, </a:t>
            </a:r>
          </a:p>
          <a:p>
            <a:pPr lvl="1"/>
            <a:r>
              <a:rPr lang="en-US" dirty="0" err="1" smtClean="0"/>
              <a:t>selalu</a:t>
            </a:r>
            <a:r>
              <a:rPr lang="en-US" dirty="0" smtClean="0"/>
              <a:t> </a:t>
            </a:r>
            <a:r>
              <a:rPr lang="en-US" dirty="0" err="1" smtClean="0"/>
              <a:t>bersyukur</a:t>
            </a:r>
            <a:r>
              <a:rPr lang="en-US" dirty="0" smtClean="0"/>
              <a:t> </a:t>
            </a:r>
            <a:r>
              <a:rPr lang="en-US" dirty="0" err="1" smtClean="0"/>
              <a:t>kepada-Nya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ingkar</a:t>
            </a:r>
            <a:r>
              <a:rPr lang="en-US" dirty="0" smtClean="0"/>
              <a:t>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dirty="0" err="1" smtClean="0"/>
              <a:t>nikmat-Nya</a:t>
            </a:r>
            <a:endParaRPr lang="en-US" dirty="0" smtClean="0"/>
          </a:p>
          <a:p>
            <a:r>
              <a:rPr lang="en-US" dirty="0" err="1" smtClean="0"/>
              <a:t>Anas</a:t>
            </a:r>
            <a:r>
              <a:rPr lang="en-US" dirty="0" smtClean="0"/>
              <a:t> bin </a:t>
            </a:r>
            <a:r>
              <a:rPr lang="en-US" dirty="0" err="1" smtClean="0"/>
              <a:t>Malik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seorang</a:t>
            </a:r>
            <a:r>
              <a:rPr lang="en-US" dirty="0" smtClean="0"/>
              <a:t> </a:t>
            </a:r>
            <a:r>
              <a:rPr lang="en-US" dirty="0" err="1" smtClean="0"/>
              <a:t>hamba</a:t>
            </a:r>
            <a:r>
              <a:rPr lang="en-US" dirty="0" smtClean="0"/>
              <a:t> </a:t>
            </a:r>
            <a:r>
              <a:rPr lang="en-US" dirty="0" err="1" smtClean="0"/>
              <a:t>masih</a:t>
            </a:r>
            <a:r>
              <a:rPr lang="en-US" dirty="0" smtClean="0"/>
              <a:t> </a:t>
            </a:r>
            <a:r>
              <a:rPr lang="en-US" dirty="0" err="1" smtClean="0"/>
              <a:t>belum</a:t>
            </a:r>
            <a:r>
              <a:rPr lang="en-US" dirty="0" smtClean="0"/>
              <a:t> </a:t>
            </a:r>
            <a:r>
              <a:rPr lang="en-US" dirty="0" err="1" smtClean="0"/>
              <a:t>dikatakan</a:t>
            </a:r>
            <a:r>
              <a:rPr lang="en-US" dirty="0" smtClean="0"/>
              <a:t> </a:t>
            </a:r>
            <a:r>
              <a:rPr lang="en-US" dirty="0" err="1" smtClean="0"/>
              <a:t>benar-benar</a:t>
            </a:r>
            <a:r>
              <a:rPr lang="en-US" dirty="0" smtClean="0"/>
              <a:t> </a:t>
            </a:r>
            <a:r>
              <a:rPr lang="en-US" dirty="0" err="1" smtClean="0"/>
              <a:t>bertakwa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Allah </a:t>
            </a:r>
            <a:r>
              <a:rPr lang="en-US" dirty="0" err="1" smtClean="0"/>
              <a:t>sebelum</a:t>
            </a:r>
            <a:r>
              <a:rPr lang="en-US" dirty="0" smtClean="0"/>
              <a:t> </a:t>
            </a:r>
            <a:r>
              <a:rPr lang="en-US" dirty="0" err="1" smtClean="0"/>
              <a:t>mengekang</a:t>
            </a:r>
            <a:r>
              <a:rPr lang="en-US" dirty="0" smtClean="0"/>
              <a:t> (</a:t>
            </a:r>
            <a:r>
              <a:rPr lang="en-US" dirty="0" err="1" smtClean="0"/>
              <a:t>memelihara</a:t>
            </a:r>
            <a:r>
              <a:rPr lang="en-US" dirty="0" smtClean="0"/>
              <a:t>) </a:t>
            </a:r>
            <a:r>
              <a:rPr lang="en-US" dirty="0" err="1" smtClean="0"/>
              <a:t>lisannya</a:t>
            </a:r>
            <a:endParaRPr lang="en-US" dirty="0" smtClean="0"/>
          </a:p>
          <a:p>
            <a:r>
              <a:rPr lang="en-US" dirty="0" err="1" smtClean="0"/>
              <a:t>Ibnu</a:t>
            </a:r>
            <a:r>
              <a:rPr lang="en-US" dirty="0" smtClean="0"/>
              <a:t> </a:t>
            </a:r>
            <a:r>
              <a:rPr lang="en-US" dirty="0" err="1" smtClean="0"/>
              <a:t>Abbas</a:t>
            </a:r>
            <a:endParaRPr lang="en-US" dirty="0" smtClean="0"/>
          </a:p>
          <a:p>
            <a:pPr lvl="1"/>
            <a:r>
              <a:rPr lang="en-US" dirty="0" err="1" smtClean="0"/>
              <a:t>berjihadlah</a:t>
            </a:r>
            <a:r>
              <a:rPr lang="en-US" dirty="0" smtClean="0"/>
              <a:t> kalian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jalan</a:t>
            </a:r>
            <a:r>
              <a:rPr lang="en-US" dirty="0" smtClean="0"/>
              <a:t> Allah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sebenar-benar</a:t>
            </a:r>
            <a:r>
              <a:rPr lang="en-US" dirty="0" smtClean="0"/>
              <a:t> jihad </a:t>
            </a:r>
            <a:r>
              <a:rPr lang="en-US" dirty="0" err="1" smtClean="0"/>
              <a:t>demi</a:t>
            </a:r>
            <a:r>
              <a:rPr lang="en-US" dirty="0" smtClean="0"/>
              <a:t> </a:t>
            </a:r>
            <a:r>
              <a:rPr lang="en-US" dirty="0" err="1" smtClean="0"/>
              <a:t>membela</a:t>
            </a:r>
            <a:r>
              <a:rPr lang="en-US" dirty="0" smtClean="0"/>
              <a:t> agama Allah,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janganlah</a:t>
            </a:r>
            <a:r>
              <a:rPr lang="en-US" dirty="0" smtClean="0"/>
              <a:t> kalian </a:t>
            </a:r>
            <a:r>
              <a:rPr lang="en-US" dirty="0" err="1" smtClean="0"/>
              <a:t>enggan</a:t>
            </a:r>
            <a:r>
              <a:rPr lang="en-US" dirty="0" smtClean="0"/>
              <a:t> </a:t>
            </a:r>
            <a:r>
              <a:rPr lang="en-US" dirty="0" err="1" smtClean="0"/>
              <a:t>demi</a:t>
            </a:r>
            <a:r>
              <a:rPr lang="en-US" dirty="0" smtClean="0"/>
              <a:t> </a:t>
            </a:r>
            <a:r>
              <a:rPr lang="en-US" dirty="0" err="1" smtClean="0"/>
              <a:t>membela</a:t>
            </a:r>
            <a:r>
              <a:rPr lang="en-US" dirty="0" smtClean="0"/>
              <a:t> Allah </a:t>
            </a:r>
            <a:r>
              <a:rPr lang="en-US" dirty="0" err="1" smtClean="0"/>
              <a:t>hanya</a:t>
            </a:r>
            <a:r>
              <a:rPr lang="en-US" dirty="0" smtClean="0"/>
              <a:t> </a:t>
            </a:r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dirty="0" err="1" smtClean="0"/>
              <a:t>celaan</a:t>
            </a:r>
            <a:r>
              <a:rPr lang="en-US" dirty="0" smtClean="0"/>
              <a:t> </a:t>
            </a:r>
            <a:r>
              <a:rPr lang="en-US" dirty="0" err="1" smtClean="0"/>
              <a:t>orang-orang</a:t>
            </a:r>
            <a:r>
              <a:rPr lang="en-US" dirty="0" smtClean="0"/>
              <a:t> yang </a:t>
            </a:r>
            <a:r>
              <a:rPr lang="en-US" dirty="0" err="1" smtClean="0"/>
              <a:t>mencela</a:t>
            </a:r>
            <a:r>
              <a:rPr lang="en-US" dirty="0" smtClean="0"/>
              <a:t>; </a:t>
            </a:r>
          </a:p>
          <a:p>
            <a:pPr lvl="1"/>
            <a:r>
              <a:rPr lang="en-US" dirty="0" err="1" smtClean="0"/>
              <a:t>tegakkanlah</a:t>
            </a:r>
            <a:r>
              <a:rPr lang="en-US" dirty="0" smtClean="0"/>
              <a:t> </a:t>
            </a:r>
            <a:r>
              <a:rPr lang="en-US" dirty="0" err="1" smtClean="0"/>
              <a:t>keadilan</a:t>
            </a:r>
            <a:r>
              <a:rPr lang="en-US" dirty="0" smtClean="0"/>
              <a:t>, </a:t>
            </a:r>
            <a:r>
              <a:rPr lang="en-US" dirty="0" err="1" smtClean="0"/>
              <a:t>sekalipun</a:t>
            </a:r>
            <a:r>
              <a:rPr lang="en-US" dirty="0" smtClean="0"/>
              <a:t>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dirty="0" err="1" smtClean="0"/>
              <a:t>diri</a:t>
            </a:r>
            <a:r>
              <a:rPr lang="en-US" dirty="0" smtClean="0"/>
              <a:t> kalian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orang-orang</a:t>
            </a:r>
            <a:r>
              <a:rPr lang="en-US" dirty="0" smtClean="0"/>
              <a:t> </a:t>
            </a:r>
            <a:r>
              <a:rPr lang="en-US" dirty="0" err="1" smtClean="0"/>
              <a:t>tua</a:t>
            </a:r>
            <a:r>
              <a:rPr lang="en-US" dirty="0" smtClean="0"/>
              <a:t> kalian </a:t>
            </a:r>
            <a:r>
              <a:rPr lang="en-US" dirty="0" err="1" smtClean="0"/>
              <a:t>serta</a:t>
            </a:r>
            <a:r>
              <a:rPr lang="en-US" dirty="0" smtClean="0"/>
              <a:t> </a:t>
            </a:r>
            <a:r>
              <a:rPr lang="en-US" dirty="0" err="1" smtClean="0"/>
              <a:t>anak-anak</a:t>
            </a:r>
            <a:r>
              <a:rPr lang="en-US" dirty="0" smtClean="0"/>
              <a:t> kalian </a:t>
            </a:r>
            <a:r>
              <a:rPr lang="en-US" dirty="0" err="1" smtClean="0"/>
              <a:t>sendiri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7696200" y="6324600"/>
            <a:ext cx="1058303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RASM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7543800" cy="16002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Islamisasi</a:t>
            </a:r>
            <a:r>
              <a:rPr lang="en-US" dirty="0" smtClean="0"/>
              <a:t> </a:t>
            </a:r>
            <a:r>
              <a:rPr lang="en-US" dirty="0" err="1" smtClean="0"/>
              <a:t>Hidup</a:t>
            </a:r>
            <a:r>
              <a:rPr lang="en-US" dirty="0" smtClean="0"/>
              <a:t> (</a:t>
            </a:r>
            <a:r>
              <a:rPr lang="ar-SA" b="1" dirty="0" smtClean="0"/>
              <a:t>إِسْلاَمِيَّةُ الْحَيَاةِ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Islamisasi</a:t>
            </a:r>
            <a:r>
              <a:rPr lang="en-US" dirty="0" smtClean="0"/>
              <a:t> </a:t>
            </a:r>
            <a:r>
              <a:rPr lang="en-US" dirty="0" err="1" smtClean="0"/>
              <a:t>hidup</a:t>
            </a:r>
            <a:r>
              <a:rPr lang="en-US" dirty="0" smtClean="0"/>
              <a:t> </a:t>
            </a:r>
            <a:r>
              <a:rPr lang="en-US" dirty="0" err="1" smtClean="0"/>
              <a:t>yakni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menerapkan</a:t>
            </a:r>
            <a:r>
              <a:rPr lang="en-US" dirty="0" smtClean="0"/>
              <a:t> </a:t>
            </a:r>
            <a:r>
              <a:rPr lang="en-US" dirty="0" err="1" smtClean="0"/>
              <a:t>aturan</a:t>
            </a:r>
            <a:r>
              <a:rPr lang="en-US" dirty="0" smtClean="0"/>
              <a:t> Islam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segala</a:t>
            </a:r>
            <a:r>
              <a:rPr lang="en-US" dirty="0" smtClean="0"/>
              <a:t> </a:t>
            </a:r>
            <a:r>
              <a:rPr lang="en-US" dirty="0" err="1" smtClean="0"/>
              <a:t>segi</a:t>
            </a:r>
            <a:r>
              <a:rPr lang="en-US" dirty="0" smtClean="0"/>
              <a:t> </a:t>
            </a:r>
            <a:r>
              <a:rPr lang="en-US" dirty="0" err="1" smtClean="0"/>
              <a:t>kehidupannya</a:t>
            </a:r>
            <a:r>
              <a:rPr lang="en-US" dirty="0" smtClean="0"/>
              <a:t>: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bangun</a:t>
            </a:r>
            <a:r>
              <a:rPr lang="en-US" dirty="0" smtClean="0"/>
              <a:t> </a:t>
            </a:r>
            <a:r>
              <a:rPr lang="en-US" dirty="0" err="1" smtClean="0"/>
              <a:t>tidur</a:t>
            </a:r>
            <a:r>
              <a:rPr lang="en-US" dirty="0" smtClean="0"/>
              <a:t> </a:t>
            </a:r>
            <a:r>
              <a:rPr lang="en-US" dirty="0" err="1" smtClean="0"/>
              <a:t>sampai</a:t>
            </a:r>
            <a:r>
              <a:rPr lang="en-US" dirty="0" smtClean="0"/>
              <a:t> </a:t>
            </a:r>
            <a:r>
              <a:rPr lang="en-US" dirty="0" err="1" smtClean="0"/>
              <a:t>tidur</a:t>
            </a:r>
            <a:r>
              <a:rPr lang="en-US" dirty="0" smtClean="0"/>
              <a:t> </a:t>
            </a:r>
            <a:r>
              <a:rPr lang="en-US" dirty="0" err="1" smtClean="0"/>
              <a:t>kembali</a:t>
            </a:r>
            <a:endParaRPr lang="en-US" dirty="0" smtClean="0"/>
          </a:p>
          <a:p>
            <a:r>
              <a:rPr lang="en-US" dirty="0" smtClean="0"/>
              <a:t>2:208 </a:t>
            </a:r>
            <a:r>
              <a:rPr lang="en-US" dirty="0" err="1" smtClean="0"/>
              <a:t>masuklah</a:t>
            </a:r>
            <a:r>
              <a:rPr lang="en-US" dirty="0" smtClean="0"/>
              <a:t> Islam </a:t>
            </a:r>
            <a:r>
              <a:rPr lang="en-US" dirty="0" err="1" smtClean="0"/>
              <a:t>secara</a:t>
            </a:r>
            <a:r>
              <a:rPr lang="en-US" dirty="0" smtClean="0"/>
              <a:t> total</a:t>
            </a:r>
          </a:p>
          <a:p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materi</a:t>
            </a:r>
            <a:r>
              <a:rPr lang="en-US" dirty="0" smtClean="0"/>
              <a:t> “</a:t>
            </a:r>
            <a:r>
              <a:rPr lang="en-US" dirty="0" err="1" smtClean="0"/>
              <a:t>Tabiat</a:t>
            </a:r>
            <a:r>
              <a:rPr lang="en-US" dirty="0" smtClean="0"/>
              <a:t> Agama Islam” </a:t>
            </a:r>
            <a:r>
              <a:rPr lang="en-US" dirty="0" err="1" smtClean="0"/>
              <a:t>telah</a:t>
            </a:r>
            <a:r>
              <a:rPr lang="en-US" dirty="0" smtClean="0"/>
              <a:t> </a:t>
            </a:r>
            <a:r>
              <a:rPr lang="en-US" dirty="0" err="1" smtClean="0"/>
              <a:t>diuraikan</a:t>
            </a:r>
            <a:r>
              <a:rPr lang="en-US" dirty="0" smtClean="0"/>
              <a:t> </a:t>
            </a:r>
            <a:r>
              <a:rPr lang="en-US" dirty="0" err="1" smtClean="0"/>
              <a:t>tentang</a:t>
            </a:r>
            <a:r>
              <a:rPr lang="en-US" dirty="0" smtClean="0"/>
              <a:t> </a:t>
            </a:r>
            <a:r>
              <a:rPr lang="en-US" dirty="0" err="1" smtClean="0"/>
              <a:t>segala</a:t>
            </a:r>
            <a:r>
              <a:rPr lang="en-US" dirty="0" smtClean="0"/>
              <a:t> </a:t>
            </a:r>
            <a:r>
              <a:rPr lang="en-US" dirty="0" err="1" smtClean="0"/>
              <a:t>aspek</a:t>
            </a:r>
            <a:r>
              <a:rPr lang="en-US" dirty="0" smtClean="0"/>
              <a:t> Islam</a:t>
            </a:r>
          </a:p>
          <a:p>
            <a:r>
              <a:rPr lang="en-US" dirty="0" err="1" smtClean="0"/>
              <a:t>Kenapa</a:t>
            </a:r>
            <a:r>
              <a:rPr lang="en-US" dirty="0" smtClean="0"/>
              <a:t> </a:t>
            </a:r>
            <a:r>
              <a:rPr lang="en-US" dirty="0" err="1" smtClean="0"/>
              <a:t>kita</a:t>
            </a:r>
            <a:r>
              <a:rPr lang="en-US" dirty="0" smtClean="0"/>
              <a:t>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mengislamisasi</a:t>
            </a:r>
            <a:r>
              <a:rPr lang="en-US" dirty="0" smtClean="0"/>
              <a:t> </a:t>
            </a:r>
            <a:r>
              <a:rPr lang="en-US" dirty="0" err="1" smtClean="0"/>
              <a:t>hidup</a:t>
            </a:r>
            <a:r>
              <a:rPr lang="en-US" dirty="0" smtClean="0"/>
              <a:t> </a:t>
            </a:r>
            <a:r>
              <a:rPr lang="en-US" dirty="0" err="1" smtClean="0"/>
              <a:t>kita</a:t>
            </a:r>
            <a:r>
              <a:rPr lang="en-US" dirty="0" smtClean="0"/>
              <a:t>?</a:t>
            </a:r>
          </a:p>
          <a:p>
            <a:r>
              <a:rPr lang="en-US" dirty="0" smtClean="0"/>
              <a:t>Agar </a:t>
            </a:r>
            <a:r>
              <a:rPr lang="en-US" dirty="0" err="1" smtClean="0"/>
              <a:t>setiap</a:t>
            </a:r>
            <a:r>
              <a:rPr lang="en-US" dirty="0" smtClean="0"/>
              <a:t> </a:t>
            </a:r>
            <a:r>
              <a:rPr lang="en-US" dirty="0" err="1" smtClean="0"/>
              <a:t>saat</a:t>
            </a:r>
            <a:r>
              <a:rPr lang="en-US" dirty="0" smtClean="0"/>
              <a:t> </a:t>
            </a:r>
            <a:r>
              <a:rPr lang="en-US" dirty="0" err="1" smtClean="0"/>
              <a:t>ketika</a:t>
            </a:r>
            <a:r>
              <a:rPr lang="en-US" dirty="0" smtClean="0"/>
              <a:t> </a:t>
            </a:r>
            <a:r>
              <a:rPr lang="en-US" dirty="0" err="1" smtClean="0"/>
              <a:t>ajal</a:t>
            </a:r>
            <a:r>
              <a:rPr lang="en-US" dirty="0" smtClean="0"/>
              <a:t> </a:t>
            </a:r>
            <a:r>
              <a:rPr lang="en-US" dirty="0" err="1" smtClean="0"/>
              <a:t>tiba</a:t>
            </a:r>
            <a:r>
              <a:rPr lang="en-US" dirty="0" smtClean="0"/>
              <a:t>, </a:t>
            </a:r>
            <a:r>
              <a:rPr lang="en-US" dirty="0" err="1" smtClean="0"/>
              <a:t>kita</a:t>
            </a:r>
            <a:r>
              <a:rPr lang="en-US" dirty="0" smtClean="0"/>
              <a:t> </a:t>
            </a:r>
            <a:r>
              <a:rPr lang="en-US" dirty="0" err="1" smtClean="0"/>
              <a:t>mati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keadaan</a:t>
            </a:r>
            <a:r>
              <a:rPr lang="en-US" dirty="0" smtClean="0"/>
              <a:t> MUSLIM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Mati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Kebangkitan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“</a:t>
            </a:r>
            <a:r>
              <a:rPr lang="en-US" sz="2800" dirty="0" err="1" smtClean="0"/>
              <a:t>Barang</a:t>
            </a:r>
            <a:r>
              <a:rPr lang="en-US" sz="2800" dirty="0" smtClean="0"/>
              <a:t> </a:t>
            </a:r>
            <a:r>
              <a:rPr lang="en-US" sz="2800" dirty="0" err="1" smtClean="0"/>
              <a:t>siapa</a:t>
            </a:r>
            <a:r>
              <a:rPr lang="en-US" sz="2800" dirty="0" smtClean="0"/>
              <a:t> yang </a:t>
            </a:r>
            <a:r>
              <a:rPr lang="en-US" sz="2800" dirty="0" err="1" smtClean="0"/>
              <a:t>hidup</a:t>
            </a:r>
            <a:r>
              <a:rPr lang="en-US" sz="2800" dirty="0" smtClean="0"/>
              <a:t> </a:t>
            </a:r>
            <a:r>
              <a:rPr lang="en-US" sz="2800" dirty="0" err="1" smtClean="0"/>
              <a:t>menjalani</a:t>
            </a:r>
            <a:r>
              <a:rPr lang="en-US" sz="2800" dirty="0" smtClean="0"/>
              <a:t> </a:t>
            </a:r>
            <a:r>
              <a:rPr lang="en-US" sz="2800" dirty="0" err="1" smtClean="0"/>
              <a:t>suatu</a:t>
            </a:r>
            <a:r>
              <a:rPr lang="en-US" sz="2800" dirty="0" smtClean="0"/>
              <a:t> </a:t>
            </a:r>
            <a:r>
              <a:rPr lang="en-US" sz="2800" dirty="0" err="1" smtClean="0"/>
              <a:t>hal</a:t>
            </a:r>
            <a:r>
              <a:rPr lang="en-US" sz="2800" dirty="0" smtClean="0"/>
              <a:t>, </a:t>
            </a:r>
            <a:r>
              <a:rPr lang="en-US" sz="2800" dirty="0" err="1" smtClean="0"/>
              <a:t>maka</a:t>
            </a:r>
            <a:r>
              <a:rPr lang="en-US" sz="2800" dirty="0" smtClean="0"/>
              <a:t> </a:t>
            </a:r>
            <a:r>
              <a:rPr lang="en-US" sz="2800" dirty="0" err="1" smtClean="0"/>
              <a:t>ia</a:t>
            </a:r>
            <a:r>
              <a:rPr lang="en-US" sz="2800" dirty="0" smtClean="0"/>
              <a:t> </a:t>
            </a:r>
            <a:r>
              <a:rPr lang="en-US" sz="2800" dirty="0" err="1" smtClean="0"/>
              <a:t>pasti</a:t>
            </a:r>
            <a:r>
              <a:rPr lang="en-US" sz="2800" dirty="0" smtClean="0"/>
              <a:t> </a:t>
            </a:r>
            <a:r>
              <a:rPr lang="en-US" sz="2800" dirty="0" err="1" smtClean="0"/>
              <a:t>mati</a:t>
            </a:r>
            <a:r>
              <a:rPr lang="en-US" sz="2800" dirty="0" smtClean="0"/>
              <a:t> </a:t>
            </a:r>
            <a:r>
              <a:rPr lang="en-US" sz="2800" dirty="0" err="1" smtClean="0"/>
              <a:t>dalam</a:t>
            </a:r>
            <a:r>
              <a:rPr lang="en-US" sz="2800" dirty="0" smtClean="0"/>
              <a:t> </a:t>
            </a:r>
            <a:r>
              <a:rPr lang="en-US" sz="2800" dirty="0" err="1" smtClean="0"/>
              <a:t>keadaan</a:t>
            </a:r>
            <a:r>
              <a:rPr lang="en-US" sz="2800" dirty="0" smtClean="0"/>
              <a:t> </a:t>
            </a:r>
            <a:r>
              <a:rPr lang="en-US" sz="2800" dirty="0" err="1" smtClean="0"/>
              <a:t>berpegang</a:t>
            </a:r>
            <a:r>
              <a:rPr lang="en-US" sz="2800" dirty="0" smtClean="0"/>
              <a:t> </a:t>
            </a:r>
            <a:r>
              <a:rPr lang="en-US" sz="2800" dirty="0" err="1" smtClean="0"/>
              <a:t>kepada</a:t>
            </a:r>
            <a:r>
              <a:rPr lang="en-US" sz="2800" dirty="0" smtClean="0"/>
              <a:t> </a:t>
            </a:r>
            <a:r>
              <a:rPr lang="en-US" sz="2800" dirty="0" err="1" smtClean="0"/>
              <a:t>hal</a:t>
            </a:r>
            <a:r>
              <a:rPr lang="en-US" sz="2800" dirty="0" smtClean="0"/>
              <a:t> </a:t>
            </a:r>
            <a:r>
              <a:rPr lang="en-US" sz="2800" dirty="0" err="1" smtClean="0"/>
              <a:t>itu</a:t>
            </a:r>
            <a:r>
              <a:rPr lang="en-US" sz="2800" dirty="0" smtClean="0"/>
              <a:t>;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barang</a:t>
            </a:r>
            <a:r>
              <a:rPr lang="en-US" sz="2800" dirty="0" smtClean="0"/>
              <a:t> </a:t>
            </a:r>
            <a:r>
              <a:rPr lang="en-US" sz="2800" dirty="0" err="1" smtClean="0"/>
              <a:t>siapa</a:t>
            </a:r>
            <a:r>
              <a:rPr lang="en-US" sz="2800" dirty="0" smtClean="0"/>
              <a:t> yang </a:t>
            </a:r>
            <a:r>
              <a:rPr lang="en-US" sz="2800" dirty="0" err="1" smtClean="0"/>
              <a:t>mati</a:t>
            </a:r>
            <a:r>
              <a:rPr lang="en-US" sz="2800" dirty="0" smtClean="0"/>
              <a:t> </a:t>
            </a:r>
            <a:r>
              <a:rPr lang="en-US" sz="2800" dirty="0" err="1" smtClean="0"/>
              <a:t>dalam</a:t>
            </a:r>
            <a:r>
              <a:rPr lang="en-US" sz="2800" dirty="0" smtClean="0"/>
              <a:t> </a:t>
            </a:r>
            <a:r>
              <a:rPr lang="en-US" sz="2800" dirty="0" err="1" smtClean="0"/>
              <a:t>keadaan</a:t>
            </a:r>
            <a:r>
              <a:rPr lang="en-US" sz="2800" dirty="0" smtClean="0"/>
              <a:t> </a:t>
            </a:r>
            <a:r>
              <a:rPr lang="en-US" sz="2800" dirty="0" err="1" smtClean="0"/>
              <a:t>berpegang</a:t>
            </a:r>
            <a:r>
              <a:rPr lang="en-US" sz="2800" dirty="0" smtClean="0"/>
              <a:t> </a:t>
            </a:r>
            <a:r>
              <a:rPr lang="en-US" sz="2800" dirty="0" err="1" smtClean="0"/>
              <a:t>kepada</a:t>
            </a:r>
            <a:r>
              <a:rPr lang="en-US" sz="2800" dirty="0" smtClean="0"/>
              <a:t> </a:t>
            </a:r>
            <a:r>
              <a:rPr lang="en-US" sz="2800" dirty="0" err="1" smtClean="0"/>
              <a:t>suatu</a:t>
            </a:r>
            <a:r>
              <a:rPr lang="en-US" sz="2800" dirty="0" smtClean="0"/>
              <a:t> </a:t>
            </a:r>
            <a:r>
              <a:rPr lang="en-US" sz="2800" dirty="0" err="1" smtClean="0"/>
              <a:t>hal</a:t>
            </a:r>
            <a:r>
              <a:rPr lang="en-US" sz="2800" dirty="0" smtClean="0"/>
              <a:t>, </a:t>
            </a:r>
            <a:r>
              <a:rPr lang="en-US" sz="2800" dirty="0" err="1" smtClean="0"/>
              <a:t>maka</a:t>
            </a:r>
            <a:r>
              <a:rPr lang="en-US" sz="2800" dirty="0" smtClean="0"/>
              <a:t> </a:t>
            </a:r>
            <a:r>
              <a:rPr lang="en-US" sz="2800" dirty="0" err="1" smtClean="0"/>
              <a:t>kelak</a:t>
            </a:r>
            <a:r>
              <a:rPr lang="en-US" sz="2800" dirty="0" smtClean="0"/>
              <a:t> </a:t>
            </a:r>
            <a:r>
              <a:rPr lang="en-US" sz="2800" dirty="0" err="1" smtClean="0"/>
              <a:t>ia</a:t>
            </a:r>
            <a:r>
              <a:rPr lang="en-US" sz="2800" dirty="0" smtClean="0"/>
              <a:t> </a:t>
            </a:r>
            <a:r>
              <a:rPr lang="en-US" sz="2800" dirty="0" err="1" smtClean="0"/>
              <a:t>dibangkitkan</a:t>
            </a:r>
            <a:r>
              <a:rPr lang="en-US" sz="2800" dirty="0" smtClean="0"/>
              <a:t> </a:t>
            </a:r>
            <a:r>
              <a:rPr lang="en-US" sz="2800" dirty="0" err="1" smtClean="0"/>
              <a:t>dalam</a:t>
            </a:r>
            <a:r>
              <a:rPr lang="en-US" sz="2800" dirty="0" smtClean="0"/>
              <a:t> </a:t>
            </a:r>
            <a:r>
              <a:rPr lang="en-US" sz="2800" dirty="0" err="1" smtClean="0"/>
              <a:t>keadaan</a:t>
            </a:r>
            <a:r>
              <a:rPr lang="en-US" sz="2800" dirty="0" smtClean="0"/>
              <a:t> </a:t>
            </a:r>
            <a:r>
              <a:rPr lang="en-US" sz="2800" dirty="0" err="1" smtClean="0"/>
              <a:t>tersebut</a:t>
            </a:r>
            <a:r>
              <a:rPr lang="en-US" sz="2800" dirty="0" smtClean="0"/>
              <a:t>. </a:t>
            </a:r>
            <a:r>
              <a:rPr lang="en-US" sz="2800" dirty="0" err="1" smtClean="0"/>
              <a:t>Kami</a:t>
            </a:r>
            <a:r>
              <a:rPr lang="en-US" sz="2800" dirty="0" smtClean="0"/>
              <a:t> </a:t>
            </a:r>
            <a:r>
              <a:rPr lang="en-US" sz="2800" dirty="0" err="1" smtClean="0"/>
              <a:t>berlindung</a:t>
            </a:r>
            <a:r>
              <a:rPr lang="en-US" sz="2800" dirty="0" smtClean="0"/>
              <a:t> </a:t>
            </a:r>
            <a:r>
              <a:rPr lang="en-US" sz="2800" dirty="0" err="1" smtClean="0"/>
              <a:t>kepada</a:t>
            </a:r>
            <a:r>
              <a:rPr lang="en-US" sz="2800" dirty="0" smtClean="0"/>
              <a:t> Allah </a:t>
            </a:r>
            <a:r>
              <a:rPr lang="en-US" sz="2800" dirty="0" err="1" smtClean="0"/>
              <a:t>dari</a:t>
            </a:r>
            <a:r>
              <a:rPr lang="en-US" sz="2800" dirty="0" smtClean="0"/>
              <a:t> </a:t>
            </a:r>
            <a:r>
              <a:rPr lang="en-US" sz="2800" dirty="0" err="1" smtClean="0"/>
              <a:t>kebalikan</a:t>
            </a:r>
            <a:r>
              <a:rPr lang="en-US" sz="2800" dirty="0" smtClean="0"/>
              <a:t> </a:t>
            </a:r>
            <a:r>
              <a:rPr lang="en-US" sz="2800" dirty="0" err="1" smtClean="0"/>
              <a:t>hal</a:t>
            </a:r>
            <a:r>
              <a:rPr lang="en-US" sz="2800" dirty="0" smtClean="0"/>
              <a:t> </a:t>
            </a:r>
            <a:r>
              <a:rPr lang="en-US" sz="2800" dirty="0" err="1" smtClean="0"/>
              <a:t>tersebut</a:t>
            </a:r>
            <a:r>
              <a:rPr lang="en-US" sz="2800" dirty="0" smtClean="0"/>
              <a:t>.” (</a:t>
            </a:r>
            <a:r>
              <a:rPr lang="en-US" sz="2800" dirty="0" err="1" smtClean="0"/>
              <a:t>Ibnu</a:t>
            </a:r>
            <a:r>
              <a:rPr lang="en-US" sz="2800" dirty="0" smtClean="0"/>
              <a:t> </a:t>
            </a:r>
            <a:r>
              <a:rPr lang="en-US" sz="2800" dirty="0" err="1" smtClean="0"/>
              <a:t>Katsir</a:t>
            </a:r>
            <a:r>
              <a:rPr lang="en-US" sz="2800" dirty="0" smtClean="0"/>
              <a:t>)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937</TotalTime>
  <Words>2061</Words>
  <Application>Microsoft Office PowerPoint</Application>
  <PresentationFormat>On-screen Show (4:3)</PresentationFormat>
  <Paragraphs>251</Paragraphs>
  <Slides>38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NewsPrint</vt:lpstr>
      <vt:lpstr>تَكْوِيْنُ الأُمَّةِ</vt:lpstr>
      <vt:lpstr>Slide 2</vt:lpstr>
      <vt:lpstr>Perlu Ditata Kembali</vt:lpstr>
      <vt:lpstr>Pembentukan Pribadi (تَكْوِيْنُ الشَّخْصِيَّةِ)</vt:lpstr>
      <vt:lpstr>Keimanan (اَلإِيْمَانُ)</vt:lpstr>
      <vt:lpstr>Ketakwaan (اَلتَّقْوَى)</vt:lpstr>
      <vt:lpstr>Sebenar-benar Takwa</vt:lpstr>
      <vt:lpstr>Islamisasi Hidup (إِسْلاَمِيَّةُ الْحَيَاةِ)</vt:lpstr>
      <vt:lpstr>Mati dan Kebangkitan</vt:lpstr>
      <vt:lpstr>Asas-asas Pribadi Muslim</vt:lpstr>
      <vt:lpstr>Pembentukan Semangat Berjama’ah (تَكْوِيْنُ رُوْحِ الْجَمَاعَةِ)</vt:lpstr>
      <vt:lpstr>أَهَمِّيَّةُ العَمَلِ الْجَمَاعِيِّ</vt:lpstr>
      <vt:lpstr>اللهُ يُعَلِّمُنَا العَمَلَ الجَمَاعِيَّ</vt:lpstr>
      <vt:lpstr>الرَّسُولُ مُؤَيَّدٌ بِالصَّحَابَةِ</vt:lpstr>
      <vt:lpstr>طَبِيْعَةُ العَالَمِ</vt:lpstr>
      <vt:lpstr>الإِنْسَانُ ضَعِيفٌ بِنَفْسِهِ</vt:lpstr>
      <vt:lpstr>الشَّيْطَانُ مَعَ الوَاحِدِ</vt:lpstr>
      <vt:lpstr>الكُفْرُ مِلَّةٌ وَاحِدَةٌ</vt:lpstr>
      <vt:lpstr>وُجُوْبُ الجَمَاعَةِ والتَّعَاوُنِ عَلَى الحَقِّ</vt:lpstr>
      <vt:lpstr>Empat Kriteria Jamaah</vt:lpstr>
      <vt:lpstr>Berpegang Teguh dengan Tali Allah (اَلإِعْتِصَامُ بِحَبْلِ اللهِ)</vt:lpstr>
      <vt:lpstr>Jalan Hidayah</vt:lpstr>
      <vt:lpstr>Dengan Kesungguhan</vt:lpstr>
      <vt:lpstr>Asas, Tujuan dan Program</vt:lpstr>
      <vt:lpstr>Tidak Pecah-Belah (عَدَمُ التَّفْرِقَةِ)</vt:lpstr>
      <vt:lpstr>Sabar Bersama Du’at</vt:lpstr>
      <vt:lpstr>Meskipun Benar…</vt:lpstr>
      <vt:lpstr>Ikatan Hati (تَأْلِيْفُ الْقُلُوْبِ)</vt:lpstr>
      <vt:lpstr>Wirid Rabithah (Ikatan)</vt:lpstr>
      <vt:lpstr>Permintaan dalam Doa Rabithah</vt:lpstr>
      <vt:lpstr>Persaudaraan Islam  (اَلأُخُوَّةُ الإِسْلاَمِيَّةُ)</vt:lpstr>
      <vt:lpstr>Renungkanlah Ayat dan Hadits Berikut</vt:lpstr>
      <vt:lpstr>Personal dan Jamaah yang Kokoh</vt:lpstr>
      <vt:lpstr>Gerakan Penyelamatan (حَرَكَةُ الإِنْقَاذِ)</vt:lpstr>
      <vt:lpstr>Umat yang Mendapat Petunjuk (اَلْمُهْتَدُوْنَ)</vt:lpstr>
      <vt:lpstr>Umat Islam (الإِسْلاَمِيَّةُ الأُمَّةُ)</vt:lpstr>
      <vt:lpstr>Tugas Umat Islam</vt:lpstr>
      <vt:lpstr>Sukses (اَلْفَلاَحُ)</vt:lpstr>
    </vt:vector>
  </TitlesOfParts>
  <Company>UTM Skudai Malaysia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تكوين الأمة</dc:title>
  <dc:creator>Abdul Wahid Surhim</dc:creator>
  <cp:lastModifiedBy>User</cp:lastModifiedBy>
  <cp:revision>62</cp:revision>
  <dcterms:created xsi:type="dcterms:W3CDTF">2008-12-13T02:52:46Z</dcterms:created>
  <dcterms:modified xsi:type="dcterms:W3CDTF">2010-06-13T07:15:36Z</dcterms:modified>
</cp:coreProperties>
</file>