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또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한 번 키프로스 섬들로 건너가서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게달에도 사람을 보내어서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일찍이 그런 일이 일어났던가를 잘 살피고 알아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0904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비록 신이라 할 수 없는 그런 신을 섬겨도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번 섬긴 신을 다른 신으로 바꾸는 민족은 그리 흔하지 않다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그런데도 내 백성은 그들의 영광을 전혀 쓸데 없는 것들과 바꾸어 버렸다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5781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너도 놀라고 떨다가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새파랗게 질려 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531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참으로 나의 백성이 두 가지 악을 저질렀다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생수의 근원인 나를 버린 것이고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하나는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전혀 물이 고이지 않는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물이 새는 웅덩이를 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샘으로 삼은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2123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이스라엘이 노예냐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집에서 태어난 종이냐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어찌하여 잡혀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원수들의 노예가 되었느냐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378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원수들이 그를 잡아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젊은 사자처럼 그에게 으르렁거리며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큰소리를 질렀다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이스라엘 땅을 황폐하게 만들었다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성읍들은 불에 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살지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9526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멤피스와 다바네스의 자손도 너의 머리에 상처를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2527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너의 하나님이 길을 인도하여 주는데도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주를 버리고 떠났으니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스스로 이런 재앙을 자청한 것이 아니냐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8429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그런데도 이제 네가 시홀 강 물을 마시려고 이집트로 달려가니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무슨 일이며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유프라테스 강 물을 마시려고 앗시리아로 달려가니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또한 무슨 일이냐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8143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저지른 악이 너를 벌하고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스스로 나에게서 돌아섰으니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배신이 너를 징계할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주 너의 하나님을 버린 것과 나를 경외하는 마음이 너에게 없다는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얼마나 악하고 고통스러운가를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보고서 깨달아라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만군의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4617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가서 예루살렘 사람들이 들을 수 있게 이렇게 외쳐라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젊은 시절에 얼마나 나에게 성실하였는지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신부 시절에 얼마나 나를 사랑하였는지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광야에서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씨를 뿌리지 못하는 저 땅에서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어떻게 나를 따랐는지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잘 기억하고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2446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참으로 너는 옛적부터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멍에를 부러뜨리고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묶은 줄을 모두 끊어 버리면서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신을 섬기지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큰소리를 치더니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높은 언덕마다 찾아 다니며 음행을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푸른 나무 밑에서마다 너의 몸을 눕히고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음행을 하면서 신들을 섬겼다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4560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너를 종자가 아주 좋은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제일 좋은 포도나무로 심었는데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하여 네가 엉뚱하게 들포도나무로 바뀌었느냐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1682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잿물로 몸을 씻고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비누로 아무리 몸을 닦아도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더러운 죄악은 여전히 내 앞에 남아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3793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스스로의 몸을 더럽히지 않았고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바알 신들을 따라가지도 않았다고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감히 말할 수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골짜기에서 한 일을 생각해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무엇을 했는지 깨달아라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이리저리 날뛰는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발이 빠른 암낙타와 같았다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39099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사막에 익숙한 야생 암나귀와 같았다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암내만 나면 헐떡이는 그 짐승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짐승이 발정하면 누가 그것을 가라앉힐 수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암컷을 찾아 다니는 수컷은 어느 것이나 힘들이지 않고서도 발정기가 된 암컷을 만나게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0527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너의 발을 돌보아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맨발로 다니지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목을 돌보아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목타게 다니지 말라고 일렀건만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공연한 말씀이십니다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나는 이방 신들이 좋으니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쫓아다녀야 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9256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도둑이 붙잡히면 수치를 당하듯이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 곧 왕들과 고관들과 제사장들과 예언자들이 수치를 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90141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나무를 보고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아버지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라고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돌을 보고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어머니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나에게 등을 돌리면서도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얼굴은 돌리지 않고 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환난을 당할 때에는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구하여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부르짖는다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51092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스스로 만들어 섬긴 신들이 지금 어디에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환난을 당할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신들이 일어나서 너를 도와주어야 옳지 않겠느냐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네 성읍의 수만큼 많은 신들을 만들어 놓았구나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25586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그런데도 너희가 어떻게 나와 변론할 수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모두 나를 배신하고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72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이스라엘은 나 주에게 거룩하게 구별된 나의 수확 중 첫 열매다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그것을 가져다 먹으면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벌을 받고 재앙을 만났다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57441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 자녀들을 때렸으나 헛수고였다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옳게 가르치는 것을 그들은 받아들이지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칼은 사람을 삼키는 사자처럼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예언자들을 죽였다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3945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세대의 사람들아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그래도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말을 명심하여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이스라엘 백성에게 막막한 광야가 되었느냐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어둡고 캄캄한 땅이 되었느냐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나의 백성이 우리가 자유롭게 돌아다니게 되었으니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주께로 돌아가지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50866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처녀가 어찌 자기의 보석을 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신부가 어찌 결혼식에 입을 예복을 잊을 수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그런데도 나의 백성은 이미 오래 전에 나를 잊었다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얼마나 오래 되었는지 셀 수도 없구나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1065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연애할 남자를 호리는 데 능숙하다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경험 많은 창녀도 너에게 와서 한 수 더 배운다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21241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치맛자락에는 가난한 사람들의 죄없는 피가 묻어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담을 뚫고 들어오다가 너에게 붙잡힌 것도 아닌데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그들을 죽이고서도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17851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나에게는 아무런 죄가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진노하실 일은 하지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이렇게 죄가 없다고 말하기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심판하겠다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8196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간에 붙었다 쓸개에 붙었다 하다니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어쩌면 그렇게 지조도 없느냐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앗시리아에게서 수치를 당했던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이집트에게서도 수치를 당할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98033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거기에서도 두 손으로 얼굴을 가리고 나올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의지하는 것들을 나 주가 버렸으니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너를 도와주어도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형통하지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717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백성아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백성의 모든 가족아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주님의 말씀을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740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조상이 나에게서 무슨 허물을 발견하였기에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나에게서 멀리 떠나가서 헛된 우상을 쫓아다니며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자신들도 허무하게 되었느냐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6619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 땅에서 우리를 이끌고 올라오신 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광야에서 우리를 인도하신 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황량하고 구덩이가 많은 땅에서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죽음의 그림자가 짙은 그 메마른 땅에서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누구도 지나다니지 않고 어느 누구도 살지 않는 그 땅에서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인도하신 주님은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어디에 계십니까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묻지도 않는구나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2143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너희를 기름진 땅으로 인도해서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땅의 열매를 먹게 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가장 좋은 것을 먹게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너희는 들어오자마자 내 땅을 더럽히고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재산을 부정하게 만들었다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23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제사장들은 나 주가 어디에 있는지를 찾지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법을 다루는 자들이 나를 알지 못하며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통치자들은 나에게 맞서서 범죄하며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예언자들도 바알 신의 이름으로 예언하며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도움도 주지 못하는 우상들만 쫓아다녔다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7323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너희를 다시 법대로 처리하겠다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 자손의 자손들을 법대로 처리하겠다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528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1231</Words>
  <Application>Microsoft Office PowerPoint</Application>
  <PresentationFormat>화면 슬라이드 쇼(16:9)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37</vt:i4>
      </vt:variant>
    </vt:vector>
  </HeadingPairs>
  <TitlesOfParts>
    <vt:vector size="42" baseType="lpstr">
      <vt:lpstr>나눔스퀘어 ExtraBold</vt:lpstr>
      <vt:lpstr>Aptos</vt:lpstr>
      <vt:lpstr>Aptos Display</vt:lpstr>
      <vt:lpstr>Arial</vt:lpstr>
      <vt:lpstr>Office 테마</vt:lpstr>
      <vt:lpstr>렘 2:1. 주님께서 또 나에게 말씀하셨다.</vt:lpstr>
      <vt:lpstr>렘 2:2. "너는 가서 예루살렘 사람들이 들을 수 있게 이렇게 외쳐라. '나 주가 말한다. 네가 젊은 시절에 얼마나 나에게 성실하였는지, 네가 신부 시절에 얼마나 나를 사랑하였는지, 저 광야에서, 씨를 뿌리지 못하는 저 땅에서, 네가 어떻게 나를 따랐는지, 내가 잘 기억하고 있다.</vt:lpstr>
      <vt:lpstr>렘 2:3. 이스라엘은 나 주에게 거룩하게 구별된 나의 수확 중 첫 열매다. 누구든지 그것을 가져다 먹으면, 벌을 받고 재앙을 만났다. 나 주의 말이다.'"</vt:lpstr>
      <vt:lpstr>렘 2:4. 야곱의 백성아, 이스라엘 백성의 모든 가족아, 너희는 주님의 말씀을 들어라.</vt:lpstr>
      <vt:lpstr>렘 2:5. "나 주가 말한다. 너희의 조상이 나에게서 무슨 허물을 발견하였기에, 나에게서 멀리 떠나가서 헛된 우상을 쫓아다니며, 자신들도 허무하게 되었느냐?</vt:lpstr>
      <vt:lpstr>렘 2:6. '이집트 땅에서 우리를 이끌고 올라오신 분, 광야에서 우리를 인도하신 분, 그 황량하고 구덩이가 많은 땅에서, 죽음의 그림자가 짙은 그 메마른 땅에서, 어느 누구도 지나다니지 않고 어느 누구도 살지 않는 그 땅에서, 우리를 인도하신 주님은, 어디에 계십니까?' 하고 묻지도 않는구나.</vt:lpstr>
      <vt:lpstr>렘 2:7. 내가 너희를 기름진 땅으로 인도해서, 그 땅의 열매를 먹게 하였고, 가장 좋은 것을 먹게 하였다. 그러나 너희는 들어오자마자 내 땅을 더럽히고, 내 재산을 부정하게 만들었다.</vt:lpstr>
      <vt:lpstr>렘 2:8. 제사장들은 나 주가 어디에 있는지를 찾지 않으며, 법을 다루는 자들이 나를 알지 못하며, 통치자들은 나에게 맞서서 범죄하며, 예언자들도 바알 신의 이름으로 예언하며, 도움도 주지 못하는 우상들만 쫓아다녔다."</vt:lpstr>
      <vt:lpstr>렘 2:9. "그러므로 내가 너희를 다시 법대로 처리하겠다. 나 주의 말이다. 내가 너희 자손의 자손들을 법대로 처리하겠다.</vt:lpstr>
      <vt:lpstr>렘 2:10. 너희는 한 번 키프로스 섬들로 건너가서 보고, 게달에도 사람을 보내어서, 일찍이 그런 일이 일어났던가를 잘 살피고 알아 보아라.</vt:lpstr>
      <vt:lpstr>렘 2:11. 비록 신이라 할 수 없는 그런 신을 섬겨도, 한 번 섬긴 신을 다른 신으로 바꾸는 민족은 그리 흔하지 않다. 그런데도 내 백성은 그들의 영광을 전혀 쓸데 없는 것들과 바꾸어 버렸다.</vt:lpstr>
      <vt:lpstr>렘 2:12. 하늘아, 이것을 보고, 너도 놀라고 떨다가, 새파랗게 질려 버려라. 나 주의 말이다.</vt:lpstr>
      <vt:lpstr>렘 2:13. 참으로 나의 백성이 두 가지 악을 저질렀다. 하나는, 생수의 근원인 나를 버린 것이고, 또 하나는, 전혀 물이 고이지 않는, 물이 새는 웅덩이를 파서, 그것을 샘으로 삼은 것이다."</vt:lpstr>
      <vt:lpstr>렘 2:14. "이스라엘이 노예냐? 집에서 태어난 종이냐? 그런데 어찌하여 잡혀 가서, 원수들의 노예가 되었느냐?</vt:lpstr>
      <vt:lpstr>렘 2:15. 원수들이 그를 잡아 놓고, 젊은 사자처럼 그에게 으르렁거리며, 큰소리를 질렀다. 그들이 이스라엘 땅을 황폐하게 만들었다. 성읍들은 불에 타서, 아무도 살지 않는다.</vt:lpstr>
      <vt:lpstr>렘 2:16. 멤피스와 다바네스의 자손도 너의 머리에 상처를 주었다.</vt:lpstr>
      <vt:lpstr>렘 2:17. 주 너의 하나님이 길을 인도하여 주는데도, 네가 주를 버리고 떠났으니, 너 스스로 이런 재앙을 자청한 것이 아니냐?</vt:lpstr>
      <vt:lpstr>렘 2:18. 그런데도 이제 네가 시홀 강 물을 마시려고 이집트로 달려가니, 그것이 무슨 일이며, 유프라테스 강 물을 마시려고 앗시리아로 달려가니, 이 또한 무슨 일이냐?</vt:lpstr>
      <vt:lpstr>렘 2:19. 네가 저지른 악이 너를 벌하고, 너 스스로 나에게서 돌아섰으니, 그 배신이 너를 징계할 것이다. 그러므로 주 너의 하나님을 버린 것과 나를 경외하는 마음이 너에게 없다는 것이, 얼마나 악하고 고통스러운가를, 보고서 깨달아라. 나 만군의 주 하나님의 말이다."</vt:lpstr>
      <vt:lpstr>렘 2:20. "참으로 너는 옛적부터, 너의 멍에를 부러뜨리고, 너를 묶은 줄을 모두 끊어 버리면서 '나는 신을 섬기지 않겠다' 하고 큰소리를 치더니, 오히려 높은 언덕마다 찾아 다니며 음행을 하고, 또 푸른 나무 밑에서마다 너의 몸을 눕히고, 음행을 하면서 신들을 섬겼다.</vt:lpstr>
      <vt:lpstr>렘 2:21. 나는 너를 종자가 아주 좋은, 제일 좋은 포도나무로 심었는데, 어떻게 하여 네가 엉뚱하게 들포도나무로 바뀌었느냐?</vt:lpstr>
      <vt:lpstr>렘 2:22. 네가 잿물로 몸을 씻고, 비누로 아무리 몸을 닦아도, 너의 더러운 죄악은 여전히 내 앞에 남아 있다. 나 주 하나님의 말이다.</vt:lpstr>
      <vt:lpstr>렘 2:23. 네가 스스로의 몸을 더럽히지 않았고, 바알 신들을 따라가지도 않았다고, 감히 말할 수 있느냐? 네가 골짜기에서 한 일을 생각해 보아라. 네가 무엇을 했는지 깨달아라. 너는 이리저리 날뛰는, 발이 빠른 암낙타와 같았다.</vt:lpstr>
      <vt:lpstr>렘 2:24. 너는 사막에 익숙한 야생 암나귀와 같았다. 암내만 나면 헐떡이는 그 짐승, 그 짐승이 발정하면 누가 그것을 가라앉힐 수 있겠느냐? 그런 암컷을 찾아 다니는 수컷은 어느 것이나 힘들이지 않고서도 발정기가 된 암컷을 만나게 된다.</vt:lpstr>
      <vt:lpstr>렘 2:25. 너는 너의 발을 돌보아, 맨발로 다니지 말고, 너의 목을 돌보아, 목타게 다니지 말라고 일렀건만, 너는 말하였다. '아닙니다. 공연한 말씀이십니다. 오히려 나는 이방 신들이 좋으니, 그들을 쫓아다녀야 하겠습니다.'"</vt:lpstr>
      <vt:lpstr>렘 2:26. "도둑이 붙잡히면 수치를 당하듯이, 이스라엘 백성 곧 왕들과 고관들과 제사장들과 예언자들이 수치를 당하였다.</vt:lpstr>
      <vt:lpstr>렘 2:27. 그들은 나무를 보고 '나의 아버지'라고 하고, 돌을 보고 '나의 어머니'라고 하였다. 그들은 나에게 등을 돌리면서도, 얼굴은 돌리지 않고 있다가, 환난을 당할 때에는 '오셔서, 우리를 구하여 주십시오' 하고 부르짖는다.</vt:lpstr>
      <vt:lpstr>렘 2:28. 네가 스스로 만들어 섬긴 신들이 지금 어디에 있느냐? 네가 환난을 당할 때에는, 네 신들이 일어나서 너를 도와주어야 옳지 않겠느냐? 유다야, 너는 네 성읍의 수만큼 많은 신들을 만들어 놓았구나.</vt:lpstr>
      <vt:lpstr>렘 2:29. 그런데도 너희가 어떻게 나와 변론할 수 있겠느냐? 너희가 모두 나를 배신하고 떠나갔다. 나 주의 말이다.</vt:lpstr>
      <vt:lpstr>렘 2:30. 내가 너희 자녀들을 때렸으나 헛수고였다. 옳게 가르치는 것을 그들은 받아들이지 않았다. 너희의 칼은 사람을 삼키는 사자처럼, 너희의 예언자들을 죽였다.</vt:lpstr>
      <vt:lpstr>렘 2:31. 이 세대의 사람들아, 너희는 그래도, 나 주의 말을 명심하여 들어라. 내가 이스라엘 백성에게 막막한 광야가 되었느냐? 어둡고 캄캄한 땅이 되었느냐? 어찌하여 나의 백성이 우리가 자유롭게 돌아다니게 되었으니, 다시는 주께로 돌아가지 않겠다' 하고 말하느냐?</vt:lpstr>
      <vt:lpstr>렘 2:32. 처녀가 어찌 자기의 보석을 잊으며, 신부가 어찌 결혼식에 입을 예복을 잊을 수 있느냐? 그런데도 나의 백성은 이미 오래 전에 나를 잊었다. 얼마나 오래 되었는지 셀 수도 없구나."</vt:lpstr>
      <vt:lpstr>렘 2:33. "너는 연애할 남자를 호리는 데 능숙하다. 경험 많은 창녀도 너에게 와서 한 수 더 배운다.</vt:lpstr>
      <vt:lpstr>렘 2:34. 너의 치맛자락에는 가난한 사람들의 죄없는 피가 묻어 있다. 그들이 담을 뚫고 들어오다가 너에게 붙잡힌 것도 아닌데, 너는 그들을 죽이고서도</vt:lpstr>
      <vt:lpstr>렘 2:35. '나에게는 아무런 죄가 없다! 하나님이 진노하실 일은 하지 않았다' 하고 말한다. 네가 이렇게 죄가 없다고 말하기 때문에, 내가 너를 심판하겠다."</vt:lpstr>
      <vt:lpstr>렘 2:36. "간에 붙었다 쓸개에 붙었다 하다니, 너는 어쩌면 그렇게 지조도 없느냐? 그러므로 너는, 앗시리아에게서 수치를 당했던 것처럼, 이집트에게서도 수치를 당할 것이다.</vt:lpstr>
      <vt:lpstr>렘 2:37. 너는 거기에서도 두 손으로 얼굴을 가리고 나올 것이다. 네가 의지하는 것들을 나 주가 버렸으니, 그들이 너를 도와주어도, 네가 형통하지 못할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2024-10-24T04:14:40Z</dcterms:modified>
</cp:coreProperties>
</file>