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393" r:id="rId3"/>
    <p:sldId id="394" r:id="rId4"/>
    <p:sldId id="395" r:id="rId5"/>
    <p:sldId id="396" r:id="rId6"/>
    <p:sldId id="397" r:id="rId7"/>
    <p:sldId id="398" r:id="rId8"/>
    <p:sldId id="399" r:id="rId9"/>
    <p:sldId id="400" r:id="rId10"/>
    <p:sldId id="401" r:id="rId11"/>
    <p:sldId id="402" r:id="rId12"/>
    <p:sldId id="403" r:id="rId13"/>
    <p:sldId id="404" r:id="rId14"/>
    <p:sldId id="405" r:id="rId15"/>
    <p:sldId id="406" r:id="rId16"/>
    <p:sldId id="407" r:id="rId17"/>
    <p:sldId id="408" r:id="rId18"/>
    <p:sldId id="409" r:id="rId1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823852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596519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851234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234105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6812759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927504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717268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2770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712071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635787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185758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242791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93564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미쁘다 이 말이여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사람이 감독의 직분을 얻으려 함은 선한 일을 사모하는 것이라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함이로다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8405720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이 사람들을 먼저 시험하여 보고 그 후에 책망할 것이 없으면 집사의 직분을 맡게 할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56136856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여자들도 이와 같이 정숙하고 모함하지 아니하며 절제하며 모든 일에 충성된 자라야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293873619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집사들은 한 아내의 남편이 되어 자녀와 자기 집을 잘 다스리는 자일지니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404928769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집사의 직분을 잘한 자들은 아름다운 지위와 그리스도 예수 안에 있는 믿음에 큰 담력을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얻느니라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289777052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속히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가기를 바라나 이것을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쓰는 것은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30191287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내가 지체하면 너로 하여금 하나님의 집에서 어떻게 행하여야 할지를 알게 하려 함이니 이 집은 살아 계신 하나님의 교회요 진리의 기둥과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터니라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96540102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크도다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경건의 비밀이여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그렇지 않다 하는 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229607932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그는 육신으로 나타난 바 되시고 영으로 의롭다 하심을 받으시고 천사들에게 보이시고 만국에서 전파되시고 세상에서 믿은 바 되시고 영광 가운데서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올려지셨느니라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752024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감독은 책망할 것이 없으며 한 아내의 남편이 되며 절제하며 신중하며 단정하며 나그네를 대접하며 가르치기를 잘하며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9247821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술을 즐기지 아니하며 구타하지 아니하며 오직 관용하며 다투지 아니하며 돈을 사랑하지 아니하며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12420287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자기 집을 잘 다스려 자녀들로 모든 공손함으로 복종하게 하는 자라야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할지며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28202103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(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사람이 자기 집을 다스릴 줄 알지 못하면 어찌 하나님의 교회를 돌보리요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)</a:t>
            </a: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23212735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새로 입교한 자도 말지니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교만하여져서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마귀를 정죄하는 그 정죄에 빠질까 함이요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35972573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외인에게서도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선한 증거를 얻은 자라야 할지니 비방과 마귀의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올무에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빠질까 염려하라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355272530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이와 같이 집사들도 정중하고 일구이언을 하지 아니하고 술에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인박히지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아니하고 더러운 이를 탐하지 아니하고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315006474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깨끗한 양심에 믿음의 비밀을 가진 자라야 할지니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디모데전서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41815003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274</Words>
  <Application>Microsoft Office PowerPoint</Application>
  <PresentationFormat>와이드스크린</PresentationFormat>
  <Paragraphs>34</Paragraphs>
  <Slides>17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17</vt:i4>
      </vt:variant>
    </vt:vector>
  </HeadingPairs>
  <TitlesOfParts>
    <vt:vector size="23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2024-10-01T11:37:14Z</dcterms:modified>
</cp:coreProperties>
</file>