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72" r:id="rId9"/>
    <p:sldId id="262" r:id="rId10"/>
    <p:sldId id="263" r:id="rId11"/>
    <p:sldId id="273" r:id="rId12"/>
    <p:sldId id="274" r:id="rId13"/>
    <p:sldId id="264" r:id="rId14"/>
    <p:sldId id="265" r:id="rId15"/>
    <p:sldId id="275" r:id="rId16"/>
    <p:sldId id="276" r:id="rId17"/>
    <p:sldId id="266" r:id="rId18"/>
    <p:sldId id="267" r:id="rId19"/>
    <p:sldId id="277" r:id="rId20"/>
    <p:sldId id="278" r:id="rId21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5D5AB-A4D4-9FDC-629D-D8CA4938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CFBC38-D312-48ED-8397-CF6522C45C9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B978C-6C98-8E70-3CD1-896AEF4B9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430534-8815-1AE5-2112-472FF731E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BAC4F-8AA1-4B78-80EC-C57D7BE276C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4630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E17C4-CFFC-35BD-A6E1-5DB32D3FD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51395E-8F34-491A-BE14-8E14BF455A9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03007-EDEB-1822-3348-53751B8F5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B78B6C-E9B8-9197-C995-47D0B8F52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424DA-4364-43A8-A3E1-805A6F67C5F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00181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994EC-ED48-3C03-4917-5A5F11151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31E900-C8D3-492B-B8FB-7DC6EA94BE1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FB0DB5-BDDB-01F0-3C3D-658B6CFF5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331C6-54FE-4C68-F4E0-DDDD2C570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DCE77-EBBD-4D5C-93AE-DBAE6F605FA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23116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99E918-232A-7489-8E00-1624F6976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76E62F-59B8-4CFF-ACAB-8FA25825ADB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79111-1850-6463-D578-5D76C7795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D45AA-10AC-C323-353D-498D11726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605F3-C50A-4AF9-9827-9348640BF48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96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F4FED-424A-1AD8-79E4-DF2DC1166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D6DB09-2C6D-49F7-BB10-4CD9733B6CC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75377E-3126-EAF1-E996-4D21284CF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66F24-DFFA-7626-D073-79F1B5A20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7EBE6-C12A-4BE2-BA44-BD023770BCA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43378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8F0B7F7-8A71-75D7-22A8-B0767284D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9438F9-D1C4-498E-A0AA-5BBCBDC3CE2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F44913D-0B2B-8B8C-3862-C033471A7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BE261EF-8722-CBA3-0B08-7C9515E2E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CCEBED-8649-499F-88E1-828B3A5AE3C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46663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7C97084-2701-C037-C4FA-0CEB750B4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88F10E-3EC3-4F47-9174-FFBD7B5859B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F24D5AB-622F-5F57-9AEA-0B652E611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9E003E0-9F11-721D-AD7F-C7C48AD5D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83363-F0C6-45A4-AD96-A54FFFC1E2B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1326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130A608-30B5-CA27-6534-35F51D680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192390-DAA0-41CD-B05B-B0EB0CC2EFA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CC94A24-2139-EC4B-716A-AA35143D3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45A3FA3-A208-CE52-14DD-6C0CAC564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5701C3-AAE7-471F-B77C-760D6338B4B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07334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3B491AD-6323-86D5-5A5C-F2CFF8510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BE924C-6391-4AA8-A634-F79EB193EAD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3835531-94E4-3A74-8DC1-FFD738A6E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F84294A-214F-2BC3-6771-1363F9C2A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6B1A8-68E6-413B-9668-5C4EAB5E069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9308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A462526-BC54-CE2A-0D78-654066C4C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1057E8-10FD-44DE-BF9D-CD049E1AE78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BD0B293-9CEE-0AFA-F2C6-6E5FCBDA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7F1E59A-9D41-50B0-40A2-254D0BE4C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19E57-2430-4B1E-82A3-CDB4257E5A1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91182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1F5C8D1-2806-1E00-7949-E2D617324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A8F29B-CBFC-4C09-AAFD-19548C088B2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48712AF-D890-0057-3D2E-5097C9274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781ED81-554C-6A27-91C9-16A981236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7CBBA-6AA8-4E3D-B54D-05003156695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54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42A821D-749E-3F8C-98B4-50776F346C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EEE84EE-DF2B-BA74-0AD1-4DE4D2D263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53D27-CD40-2935-25A3-9AA27E7CD4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A1D9537-2920-4191-812C-232645A800E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C439E-6EF5-00D9-5D8A-241F99B86E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A187E-F408-5B87-6F7A-4781277D1D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C9FA7D8-B282-4207-A5EB-BA31CECD38B5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6F449A8-CAB1-C5E7-C2A9-6A1A1BB72E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A9092C25-D8F2-42B3-84E7-63863E4BCA6C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3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7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1">
            <a:extLst>
              <a:ext uri="{FF2B5EF4-FFF2-40B4-BE49-F238E27FC236}">
                <a16:creationId xmlns:a16="http://schemas.microsoft.com/office/drawing/2014/main" id="{29AB8F84-BE0B-9FD9-DFB2-7D9C1803BC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04DC523F-3573-862C-1A6D-4A910625F489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3B859F5-136F-44F7-55D0-35E49EDD3B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5395AD8-3C70-270F-C01E-134F760249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7A4FA105-93BB-B944-7C08-AF49A8EF2322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8926765-FB44-33EE-45F3-D1AA2D037B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BEC75B3-FCFB-3F21-75F8-18650873B7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0124EB27-B378-C7FC-9069-75BDEE7BF832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CAB41E56-0871-55E0-D023-20D2C2E615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D70E676-47EF-00A7-77DE-B43091AC88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76FFE4D4-5E87-369A-FF3D-7F430E2FA6F4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3CCB850B-36C3-B7C9-56CF-12C43D3C24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C5D1CC54-F6AA-160C-D846-ECC2DF73A4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E044AF2C-ED9A-4628-A123-6B5C9EE5B797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FC012E53-2519-C44E-9BE3-43B2D45F84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10" action="ppaction://hlinksldjump"/>
              <a:extLst>
                <a:ext uri="{FF2B5EF4-FFF2-40B4-BE49-F238E27FC236}">
                  <a16:creationId xmlns:a16="http://schemas.microsoft.com/office/drawing/2014/main" id="{536DA149-08F8-7DB7-FD6F-2DA7F4F9A2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0">
            <a:extLst>
              <a:ext uri="{FF2B5EF4-FFF2-40B4-BE49-F238E27FC236}">
                <a16:creationId xmlns:a16="http://schemas.microsoft.com/office/drawing/2014/main" id="{1F02F406-8075-E45C-3452-0CD5BA8450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863500A3-92E6-923C-97FF-A61B8CD7A006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128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7E7FD44-A418-7DFA-0D7B-FCFF90B61E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2EC3B28-6AA4-3830-0054-4B78156C7E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BAA554D4-3444-2319-9B0A-30735D81B653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127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8D02AE8-B072-5B27-8B65-4A57C49848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1107BC2B-54EB-DB4E-62B6-A9709D9827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A5CC5740-DF2B-9E75-0AF8-97C5E65D63ED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1276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9FA9D27-A38A-62EE-F138-B117B4BDC8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FE0AD54-4BAA-3900-00C8-6749430C89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074EB92A-C01D-30AD-37B6-689C4B43712B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1274" name="Picture 15">
              <a:extLst>
                <a:ext uri="{FF2B5EF4-FFF2-40B4-BE49-F238E27FC236}">
                  <a16:creationId xmlns:a16="http://schemas.microsoft.com/office/drawing/2014/main" id="{890F3A69-F9E5-174A-DEE8-33C09DE9C1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8CD02F84-43A0-0E76-9AF4-379E233829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1271" name="Group 17">
            <a:extLst>
              <a:ext uri="{FF2B5EF4-FFF2-40B4-BE49-F238E27FC236}">
                <a16:creationId xmlns:a16="http://schemas.microsoft.com/office/drawing/2014/main" id="{A3B98BB9-3F60-DF15-DD1A-F37536368629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127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5683DD70-7F6B-25B4-2414-6C576BA43B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9">
              <a:hlinkClick r:id="rId10" action="ppaction://hlinksldjump"/>
              <a:extLst>
                <a:ext uri="{FF2B5EF4-FFF2-40B4-BE49-F238E27FC236}">
                  <a16:creationId xmlns:a16="http://schemas.microsoft.com/office/drawing/2014/main" id="{6B4230CD-D6B9-343D-555E-1B480134E1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8">
            <a:extLst>
              <a:ext uri="{FF2B5EF4-FFF2-40B4-BE49-F238E27FC236}">
                <a16:creationId xmlns:a16="http://schemas.microsoft.com/office/drawing/2014/main" id="{35654C98-9E14-1EE2-F8E5-FCD90AE56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FC3BACB4-C208-E404-3A9C-E40F5723B38A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2304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FA60A3D5-580D-479D-3D74-A6651EFB24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5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FF5BE6F5-08E6-04BD-6CF1-FD2524A2F6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A94AFDAD-FD4B-0C1D-CC28-88162D5B19F8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2302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7A415EA6-2F97-85D0-97AD-AF500CA549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3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2FFC33E2-47AF-3A68-8DA8-A3729831ED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4D6DD079-82BD-EF2F-CC89-0FEEF0B6B7CC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2300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FB51E63-BF61-6CF9-429A-0ACCB7F165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1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E112FE86-D212-2DD4-8988-BFB3F82D69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2">
            <a:extLst>
              <a:ext uri="{FF2B5EF4-FFF2-40B4-BE49-F238E27FC236}">
                <a16:creationId xmlns:a16="http://schemas.microsoft.com/office/drawing/2014/main" id="{D7A71ABD-9C3A-0C3D-1CFB-B09B34237736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2298" name="Picture 13">
              <a:extLst>
                <a:ext uri="{FF2B5EF4-FFF2-40B4-BE49-F238E27FC236}">
                  <a16:creationId xmlns:a16="http://schemas.microsoft.com/office/drawing/2014/main" id="{124724F9-40DD-6697-5CD1-9E5F11EC8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9" name="Text Box 14">
              <a:hlinkClick r:id="rId9" action="ppaction://hlinksldjump"/>
              <a:extLst>
                <a:ext uri="{FF2B5EF4-FFF2-40B4-BE49-F238E27FC236}">
                  <a16:creationId xmlns:a16="http://schemas.microsoft.com/office/drawing/2014/main" id="{AF31B1A6-62E4-5D9A-8E2E-815A62E6F8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2295" name="Group 15">
            <a:extLst>
              <a:ext uri="{FF2B5EF4-FFF2-40B4-BE49-F238E27FC236}">
                <a16:creationId xmlns:a16="http://schemas.microsoft.com/office/drawing/2014/main" id="{AC779929-D9B1-4647-9C79-7E4CBFC6311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2296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758BA5BE-E2A9-6231-772A-010E94EE49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7" name="Text Box 17">
              <a:hlinkClick r:id="rId10" action="ppaction://hlinksldjump"/>
              <a:extLst>
                <a:ext uri="{FF2B5EF4-FFF2-40B4-BE49-F238E27FC236}">
                  <a16:creationId xmlns:a16="http://schemas.microsoft.com/office/drawing/2014/main" id="{2A1B7CB2-B33B-9D56-51C6-1446FADA4C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8">
            <a:extLst>
              <a:ext uri="{FF2B5EF4-FFF2-40B4-BE49-F238E27FC236}">
                <a16:creationId xmlns:a16="http://schemas.microsoft.com/office/drawing/2014/main" id="{9BA68B7D-7049-3BC4-08AD-A8CBDFE61D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A43A0CBD-0A75-E084-5033-1114DFDEA7DA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3328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3CC793C8-EAD1-F6AA-B503-DA166FB793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9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3E04F34B-9941-016A-E5FE-29DC287D8F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88368CA5-88B6-28B4-E6EE-70B843A04EFD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3326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32310E1A-B95D-7CB0-D28A-2A82535CAD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7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38E95AA0-73D0-FE5D-A28E-8300AE0DC8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CF6BE3E2-A17C-A04C-CBE8-8E91BBA7B6D3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3324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154F81D-8805-1C3D-7244-A670D04D6B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5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4A833E97-4461-3BF6-2A87-A9397F5F23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2">
            <a:extLst>
              <a:ext uri="{FF2B5EF4-FFF2-40B4-BE49-F238E27FC236}">
                <a16:creationId xmlns:a16="http://schemas.microsoft.com/office/drawing/2014/main" id="{A7573670-3524-2D76-116B-2B3E24C6581F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3322" name="Picture 13">
              <a:extLst>
                <a:ext uri="{FF2B5EF4-FFF2-40B4-BE49-F238E27FC236}">
                  <a16:creationId xmlns:a16="http://schemas.microsoft.com/office/drawing/2014/main" id="{0D9D1F07-4B27-2DCE-C6F2-153A604D4C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14">
              <a:hlinkClick r:id="rId9" action="ppaction://hlinksldjump"/>
              <a:extLst>
                <a:ext uri="{FF2B5EF4-FFF2-40B4-BE49-F238E27FC236}">
                  <a16:creationId xmlns:a16="http://schemas.microsoft.com/office/drawing/2014/main" id="{5AA16299-EC61-47E5-B946-A0B25E7243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3319" name="Group 15">
            <a:extLst>
              <a:ext uri="{FF2B5EF4-FFF2-40B4-BE49-F238E27FC236}">
                <a16:creationId xmlns:a16="http://schemas.microsoft.com/office/drawing/2014/main" id="{CB4250FB-A242-DABB-0606-3D6FD141D45C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3320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A6FC9872-8994-0315-6EA3-1DCAA383D7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17">
              <a:hlinkClick r:id="rId10" action="ppaction://hlinksldjump"/>
              <a:extLst>
                <a:ext uri="{FF2B5EF4-FFF2-40B4-BE49-F238E27FC236}">
                  <a16:creationId xmlns:a16="http://schemas.microsoft.com/office/drawing/2014/main" id="{58FBB6DD-7037-D273-D773-B6A3705CC9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0">
            <a:extLst>
              <a:ext uri="{FF2B5EF4-FFF2-40B4-BE49-F238E27FC236}">
                <a16:creationId xmlns:a16="http://schemas.microsoft.com/office/drawing/2014/main" id="{3C35E77A-E27E-3A11-BEFF-D28E87448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Group 5">
            <a:extLst>
              <a:ext uri="{FF2B5EF4-FFF2-40B4-BE49-F238E27FC236}">
                <a16:creationId xmlns:a16="http://schemas.microsoft.com/office/drawing/2014/main" id="{41DEFB48-AC12-9BBF-FB2A-99A8BD73CABE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435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1038277-F185-EB43-2CCB-20CBE45E6E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5CD87EB-BD0A-40EB-2A50-222FEA65D4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40" name="Group 8">
            <a:extLst>
              <a:ext uri="{FF2B5EF4-FFF2-40B4-BE49-F238E27FC236}">
                <a16:creationId xmlns:a16="http://schemas.microsoft.com/office/drawing/2014/main" id="{320B5E8D-A32D-D0E4-86DC-C91A27EB1F51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435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B2604C92-DF25-A6A5-20AF-569C0440E5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3A632FB6-3009-AA57-DF04-CB934F8995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41" name="Group 11">
            <a:extLst>
              <a:ext uri="{FF2B5EF4-FFF2-40B4-BE49-F238E27FC236}">
                <a16:creationId xmlns:a16="http://schemas.microsoft.com/office/drawing/2014/main" id="{9077E345-506D-1B71-9187-091EAD3B48CF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4348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5968C8C3-62A8-0A03-0416-5FB1C45B63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230C6D9-783E-C2F9-0A71-AAD75065E9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2" name="Group 14">
            <a:extLst>
              <a:ext uri="{FF2B5EF4-FFF2-40B4-BE49-F238E27FC236}">
                <a16:creationId xmlns:a16="http://schemas.microsoft.com/office/drawing/2014/main" id="{CFA791FD-B39B-5C77-6D52-D8A95907316A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4346" name="Picture 15">
              <a:extLst>
                <a:ext uri="{FF2B5EF4-FFF2-40B4-BE49-F238E27FC236}">
                  <a16:creationId xmlns:a16="http://schemas.microsoft.com/office/drawing/2014/main" id="{1FB7D41C-6AEC-7013-DCE1-90D9C188E7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7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E3C40891-AB13-40CA-379F-DAAC53D18A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4343" name="Group 17">
            <a:extLst>
              <a:ext uri="{FF2B5EF4-FFF2-40B4-BE49-F238E27FC236}">
                <a16:creationId xmlns:a16="http://schemas.microsoft.com/office/drawing/2014/main" id="{B31624BC-12A4-595D-B979-EC06B3C909B3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434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AF434788-C6F4-FF64-313D-166969D219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5" name="Text Box 19">
              <a:hlinkClick r:id="rId10" action="ppaction://hlinksldjump"/>
              <a:extLst>
                <a:ext uri="{FF2B5EF4-FFF2-40B4-BE49-F238E27FC236}">
                  <a16:creationId xmlns:a16="http://schemas.microsoft.com/office/drawing/2014/main" id="{D1B7C716-56B9-8CC0-FF7E-C9F53F6CCA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0">
            <a:extLst>
              <a:ext uri="{FF2B5EF4-FFF2-40B4-BE49-F238E27FC236}">
                <a16:creationId xmlns:a16="http://schemas.microsoft.com/office/drawing/2014/main" id="{7521E8BB-D9F7-59F4-118C-711817AD8A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3" name="Group 5">
            <a:extLst>
              <a:ext uri="{FF2B5EF4-FFF2-40B4-BE49-F238E27FC236}">
                <a16:creationId xmlns:a16="http://schemas.microsoft.com/office/drawing/2014/main" id="{017741D0-E5D0-0B3B-BAE1-6F06353A93CA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537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6DCE9A2-F73B-0321-35B9-E31736326B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6083BB2-3E04-1873-334B-434A0D4931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4" name="Group 8">
            <a:extLst>
              <a:ext uri="{FF2B5EF4-FFF2-40B4-BE49-F238E27FC236}">
                <a16:creationId xmlns:a16="http://schemas.microsoft.com/office/drawing/2014/main" id="{55E832F5-F363-E332-A0E9-82C296A7ED92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537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551CB04-B31F-2F3F-578A-84BADED0B2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5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E513F03F-DF6C-5947-6B6D-A6BDC9DD4A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5" name="Group 11">
            <a:extLst>
              <a:ext uri="{FF2B5EF4-FFF2-40B4-BE49-F238E27FC236}">
                <a16:creationId xmlns:a16="http://schemas.microsoft.com/office/drawing/2014/main" id="{F7AA3027-1B67-33AC-E384-724453B97720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5372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13F9636D-8A5A-1FB7-8222-FBFE52654E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3BC9A22-0DB8-C04E-ED4B-C8E0334D2C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6" name="Group 14">
            <a:extLst>
              <a:ext uri="{FF2B5EF4-FFF2-40B4-BE49-F238E27FC236}">
                <a16:creationId xmlns:a16="http://schemas.microsoft.com/office/drawing/2014/main" id="{40106279-F250-96C5-CD8E-C0C2488619ED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5370" name="Picture 15">
              <a:extLst>
                <a:ext uri="{FF2B5EF4-FFF2-40B4-BE49-F238E27FC236}">
                  <a16:creationId xmlns:a16="http://schemas.microsoft.com/office/drawing/2014/main" id="{DABE3B30-AAF3-45D4-577C-C2CA9E3AC1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1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4C820756-4C37-6939-E8FA-E031BEF29F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5367" name="Group 17">
            <a:extLst>
              <a:ext uri="{FF2B5EF4-FFF2-40B4-BE49-F238E27FC236}">
                <a16:creationId xmlns:a16="http://schemas.microsoft.com/office/drawing/2014/main" id="{5B7CA61D-F819-C015-FDDE-9AB161FD82F2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536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C30D45AD-13D5-F01D-8853-D79C994072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9" name="Text Box 19">
              <a:hlinkClick r:id="rId10" action="ppaction://hlinksldjump"/>
              <a:extLst>
                <a:ext uri="{FF2B5EF4-FFF2-40B4-BE49-F238E27FC236}">
                  <a16:creationId xmlns:a16="http://schemas.microsoft.com/office/drawing/2014/main" id="{016A8AC6-F1AC-D2AA-EF7E-7BB361A253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8">
            <a:extLst>
              <a:ext uri="{FF2B5EF4-FFF2-40B4-BE49-F238E27FC236}">
                <a16:creationId xmlns:a16="http://schemas.microsoft.com/office/drawing/2014/main" id="{F76984CB-39D0-2943-C1E3-EB6310153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Group 3">
            <a:extLst>
              <a:ext uri="{FF2B5EF4-FFF2-40B4-BE49-F238E27FC236}">
                <a16:creationId xmlns:a16="http://schemas.microsoft.com/office/drawing/2014/main" id="{1DED7FB2-F6C5-840C-C60C-00D66C1D0D88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6400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08F57366-683D-65B7-25F9-2452343C65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1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26201624-EB88-C5D8-BBF6-F5FAA7970D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8" name="Group 6">
            <a:extLst>
              <a:ext uri="{FF2B5EF4-FFF2-40B4-BE49-F238E27FC236}">
                <a16:creationId xmlns:a16="http://schemas.microsoft.com/office/drawing/2014/main" id="{2BC63CA6-5830-40D8-28FC-87E8626D4ECA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6398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D3E84ECE-0E54-AE40-539E-4521B0FE6A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9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B48D2180-5BC3-38BC-A750-20B8786BCB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9" name="Group 9">
            <a:extLst>
              <a:ext uri="{FF2B5EF4-FFF2-40B4-BE49-F238E27FC236}">
                <a16:creationId xmlns:a16="http://schemas.microsoft.com/office/drawing/2014/main" id="{241747ED-8218-51E2-E3BE-FB2977A94E4C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6396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3617AEE8-5A9F-9158-E16A-EBBD85835B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7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2219877D-608A-D4F7-C5CF-5C2164EF32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90" name="Group 12">
            <a:extLst>
              <a:ext uri="{FF2B5EF4-FFF2-40B4-BE49-F238E27FC236}">
                <a16:creationId xmlns:a16="http://schemas.microsoft.com/office/drawing/2014/main" id="{963BAC46-5F31-A376-844D-71C81F33495C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6394" name="Picture 13">
              <a:extLst>
                <a:ext uri="{FF2B5EF4-FFF2-40B4-BE49-F238E27FC236}">
                  <a16:creationId xmlns:a16="http://schemas.microsoft.com/office/drawing/2014/main" id="{04E4DD8F-8FE2-BCBE-8288-23F3479F45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5" name="Text Box 14">
              <a:hlinkClick r:id="rId9" action="ppaction://hlinksldjump"/>
              <a:extLst>
                <a:ext uri="{FF2B5EF4-FFF2-40B4-BE49-F238E27FC236}">
                  <a16:creationId xmlns:a16="http://schemas.microsoft.com/office/drawing/2014/main" id="{02E37157-DB85-4135-BA39-5E99171CE4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6391" name="Group 15">
            <a:extLst>
              <a:ext uri="{FF2B5EF4-FFF2-40B4-BE49-F238E27FC236}">
                <a16:creationId xmlns:a16="http://schemas.microsoft.com/office/drawing/2014/main" id="{9517CC50-DF0A-8CEC-8DFA-2173943605FD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6392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F4A0B188-0E57-DEEF-5A62-3C2A182089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3" name="Text Box 17">
              <a:hlinkClick r:id="rId10" action="ppaction://hlinksldjump"/>
              <a:extLst>
                <a:ext uri="{FF2B5EF4-FFF2-40B4-BE49-F238E27FC236}">
                  <a16:creationId xmlns:a16="http://schemas.microsoft.com/office/drawing/2014/main" id="{49FAA705-7AF9-3149-52F1-12F00650BB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9">
            <a:extLst>
              <a:ext uri="{FF2B5EF4-FFF2-40B4-BE49-F238E27FC236}">
                <a16:creationId xmlns:a16="http://schemas.microsoft.com/office/drawing/2014/main" id="{88C6611E-DA37-F4ED-131B-746D6B750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1" name="Group 3">
            <a:extLst>
              <a:ext uri="{FF2B5EF4-FFF2-40B4-BE49-F238E27FC236}">
                <a16:creationId xmlns:a16="http://schemas.microsoft.com/office/drawing/2014/main" id="{ED5036B1-7BCE-BBBD-9724-AF10290E2341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7424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9867CC27-B038-27D6-C7F6-C747AA5B90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5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42761E93-F64C-8B78-07DB-E7F45F58E7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7412" name="Group 6">
            <a:extLst>
              <a:ext uri="{FF2B5EF4-FFF2-40B4-BE49-F238E27FC236}">
                <a16:creationId xmlns:a16="http://schemas.microsoft.com/office/drawing/2014/main" id="{2A0ED7A8-1BD8-A4CF-8557-F8C689BB8664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7422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9829FB07-65E3-61FD-D3D9-C129AE8F40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3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D36DE867-FE05-0C9B-9B94-4E32FCF62F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3" name="Group 9">
            <a:extLst>
              <a:ext uri="{FF2B5EF4-FFF2-40B4-BE49-F238E27FC236}">
                <a16:creationId xmlns:a16="http://schemas.microsoft.com/office/drawing/2014/main" id="{D6B8F0BD-33D6-F9DD-A65D-10873460C8E5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7420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0FC634D-6866-B243-49CE-CBBC79213C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1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C333B35D-63FA-64A3-0D21-2BFE5190C6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4" name="Group 12">
            <a:extLst>
              <a:ext uri="{FF2B5EF4-FFF2-40B4-BE49-F238E27FC236}">
                <a16:creationId xmlns:a16="http://schemas.microsoft.com/office/drawing/2014/main" id="{AB201844-AD37-AB6D-7765-9A110D307132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7418" name="Picture 13">
              <a:extLst>
                <a:ext uri="{FF2B5EF4-FFF2-40B4-BE49-F238E27FC236}">
                  <a16:creationId xmlns:a16="http://schemas.microsoft.com/office/drawing/2014/main" id="{397BA7C5-36E9-5E25-12E0-2B07A865F8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9" name="Text Box 14">
              <a:hlinkClick r:id="rId9" action="ppaction://hlinksldjump"/>
              <a:extLst>
                <a:ext uri="{FF2B5EF4-FFF2-40B4-BE49-F238E27FC236}">
                  <a16:creationId xmlns:a16="http://schemas.microsoft.com/office/drawing/2014/main" id="{7F6E0CF5-43CD-235B-EB3B-8C7AA48D18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7415" name="Group 15">
            <a:extLst>
              <a:ext uri="{FF2B5EF4-FFF2-40B4-BE49-F238E27FC236}">
                <a16:creationId xmlns:a16="http://schemas.microsoft.com/office/drawing/2014/main" id="{BD197465-3E99-0C9B-3972-E564EE2DE8C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7416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9E821D3F-7486-552C-F101-82EBF33CC7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7" name="Text Box 17">
              <a:hlinkClick r:id="rId10" action="ppaction://hlinksldjump"/>
              <a:extLst>
                <a:ext uri="{FF2B5EF4-FFF2-40B4-BE49-F238E27FC236}">
                  <a16:creationId xmlns:a16="http://schemas.microsoft.com/office/drawing/2014/main" id="{DB211CE6-5BE8-1F6B-07BD-F024B72893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0">
            <a:extLst>
              <a:ext uri="{FF2B5EF4-FFF2-40B4-BE49-F238E27FC236}">
                <a16:creationId xmlns:a16="http://schemas.microsoft.com/office/drawing/2014/main" id="{7025B467-CDBF-3CCB-914C-8F5B1B8253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5" name="Group 5">
            <a:extLst>
              <a:ext uri="{FF2B5EF4-FFF2-40B4-BE49-F238E27FC236}">
                <a16:creationId xmlns:a16="http://schemas.microsoft.com/office/drawing/2014/main" id="{4DA0D096-982C-5905-B824-76E5292F7439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844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906FFFD-C9E1-4391-5227-BE762878C2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8680752-0334-8C5B-392B-EAC213F340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8436" name="Group 8">
            <a:extLst>
              <a:ext uri="{FF2B5EF4-FFF2-40B4-BE49-F238E27FC236}">
                <a16:creationId xmlns:a16="http://schemas.microsoft.com/office/drawing/2014/main" id="{C8A135FB-1AE1-4239-9FCA-B87EF59348CF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844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D7A6015-8B0C-2A97-0776-B318119C8D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FBF85381-5DDC-2440-D66B-5DB8CC370E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8437" name="Group 11">
            <a:extLst>
              <a:ext uri="{FF2B5EF4-FFF2-40B4-BE49-F238E27FC236}">
                <a16:creationId xmlns:a16="http://schemas.microsoft.com/office/drawing/2014/main" id="{4C234264-9A58-63B1-33A6-24610C425CD4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8444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C8B6D894-A996-DBBF-FE8B-9306E306B0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23FE885-EFD5-E06A-9D35-A0855B083C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8438" name="Group 14">
            <a:extLst>
              <a:ext uri="{FF2B5EF4-FFF2-40B4-BE49-F238E27FC236}">
                <a16:creationId xmlns:a16="http://schemas.microsoft.com/office/drawing/2014/main" id="{65299043-15D5-AC43-10F3-267CAA0F88A9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8442" name="Picture 15">
              <a:extLst>
                <a:ext uri="{FF2B5EF4-FFF2-40B4-BE49-F238E27FC236}">
                  <a16:creationId xmlns:a16="http://schemas.microsoft.com/office/drawing/2014/main" id="{844EF6BF-B22E-1329-D7AB-FBD50E79A5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FB33056F-B46D-71AB-793A-52715B465B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8439" name="Group 17">
            <a:extLst>
              <a:ext uri="{FF2B5EF4-FFF2-40B4-BE49-F238E27FC236}">
                <a16:creationId xmlns:a16="http://schemas.microsoft.com/office/drawing/2014/main" id="{090B32BB-1011-89FF-3C67-EF0C187073E4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844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2284110C-CF61-2093-C1E7-B999ED10AB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1" name="Text Box 19">
              <a:hlinkClick r:id="rId10" action="ppaction://hlinksldjump"/>
              <a:extLst>
                <a:ext uri="{FF2B5EF4-FFF2-40B4-BE49-F238E27FC236}">
                  <a16:creationId xmlns:a16="http://schemas.microsoft.com/office/drawing/2014/main" id="{FFC65771-CE9C-C1DB-8355-38F98C5B35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0">
            <a:extLst>
              <a:ext uri="{FF2B5EF4-FFF2-40B4-BE49-F238E27FC236}">
                <a16:creationId xmlns:a16="http://schemas.microsoft.com/office/drawing/2014/main" id="{7D841AC2-E7D3-27EB-C8C3-E27AF373C4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59" name="Group 5">
            <a:extLst>
              <a:ext uri="{FF2B5EF4-FFF2-40B4-BE49-F238E27FC236}">
                <a16:creationId xmlns:a16="http://schemas.microsoft.com/office/drawing/2014/main" id="{0B9369EC-710F-9FC5-16F1-7B30CB9C5D0F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947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98D99EC-DF6F-0F9E-926E-79445496EF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F835CF6-7680-3025-FCCB-0A6C8A2521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9460" name="Group 8">
            <a:extLst>
              <a:ext uri="{FF2B5EF4-FFF2-40B4-BE49-F238E27FC236}">
                <a16:creationId xmlns:a16="http://schemas.microsoft.com/office/drawing/2014/main" id="{1AD058F6-0E96-7C33-45AD-553E82116EA4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947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463DF9F-5919-B4DF-2A1B-C973070036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0FC3583D-D2C5-A842-28F4-6CBC6948DF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9461" name="Group 11">
            <a:extLst>
              <a:ext uri="{FF2B5EF4-FFF2-40B4-BE49-F238E27FC236}">
                <a16:creationId xmlns:a16="http://schemas.microsoft.com/office/drawing/2014/main" id="{E814C2A9-8E78-9E84-C881-2EC57B2FD2AE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9468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29A7C35B-F900-F0BB-ED5F-50111F9C06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5559325-09C4-17F7-6CE1-9C5678E463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9462" name="Group 14">
            <a:extLst>
              <a:ext uri="{FF2B5EF4-FFF2-40B4-BE49-F238E27FC236}">
                <a16:creationId xmlns:a16="http://schemas.microsoft.com/office/drawing/2014/main" id="{C7BF849C-CD62-DE0E-35BC-C3B78805A7A8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9466" name="Picture 15">
              <a:extLst>
                <a:ext uri="{FF2B5EF4-FFF2-40B4-BE49-F238E27FC236}">
                  <a16:creationId xmlns:a16="http://schemas.microsoft.com/office/drawing/2014/main" id="{99C8424B-7CFB-CC33-87D3-A4E2089DB3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7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0DDEA4D9-E274-A80B-33A7-AF4B9FBC5C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9463" name="Group 17">
            <a:extLst>
              <a:ext uri="{FF2B5EF4-FFF2-40B4-BE49-F238E27FC236}">
                <a16:creationId xmlns:a16="http://schemas.microsoft.com/office/drawing/2014/main" id="{3C1A041A-8557-D757-F5E3-5B9F9BB775BE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946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C2741DAB-32A3-5669-2C5B-4FDB39A1D3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5" name="Text Box 19">
              <a:hlinkClick r:id="rId10" action="ppaction://hlinksldjump"/>
              <a:extLst>
                <a:ext uri="{FF2B5EF4-FFF2-40B4-BE49-F238E27FC236}">
                  <a16:creationId xmlns:a16="http://schemas.microsoft.com/office/drawing/2014/main" id="{7ABE81B4-0B08-9ED0-8A86-1F01D0546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3">
            <a:extLst>
              <a:ext uri="{FF2B5EF4-FFF2-40B4-BE49-F238E27FC236}">
                <a16:creationId xmlns:a16="http://schemas.microsoft.com/office/drawing/2014/main" id="{80460A97-DF2E-D70F-A2FA-B884D2AD0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3" name="Group 3">
            <a:extLst>
              <a:ext uri="{FF2B5EF4-FFF2-40B4-BE49-F238E27FC236}">
                <a16:creationId xmlns:a16="http://schemas.microsoft.com/office/drawing/2014/main" id="{FBC37C15-C0DA-D070-67D5-5F22604E762C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496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492B5FF6-CC1F-923C-2D62-F218792AC9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7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E1CB0F21-1863-1901-28BD-1AC8424356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484" name="Group 6">
            <a:extLst>
              <a:ext uri="{FF2B5EF4-FFF2-40B4-BE49-F238E27FC236}">
                <a16:creationId xmlns:a16="http://schemas.microsoft.com/office/drawing/2014/main" id="{0CC6F990-0B5B-503D-290C-78861004EC12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494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41EAE1E8-C867-B755-8B4B-132672DC1F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5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59DCE040-6EF0-8915-2E0E-608EF17841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485" name="Group 9">
            <a:extLst>
              <a:ext uri="{FF2B5EF4-FFF2-40B4-BE49-F238E27FC236}">
                <a16:creationId xmlns:a16="http://schemas.microsoft.com/office/drawing/2014/main" id="{9BB74765-F0AB-8394-12CE-1815E02799F8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492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5C97FE6-8399-322C-600E-04F9F5FCB2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3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CD15B187-23C9-EA03-E433-DE039ADCB6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486" name="Group 12">
            <a:extLst>
              <a:ext uri="{FF2B5EF4-FFF2-40B4-BE49-F238E27FC236}">
                <a16:creationId xmlns:a16="http://schemas.microsoft.com/office/drawing/2014/main" id="{53E2F539-9809-FC17-928B-6354365C649F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490" name="Picture 13">
              <a:extLst>
                <a:ext uri="{FF2B5EF4-FFF2-40B4-BE49-F238E27FC236}">
                  <a16:creationId xmlns:a16="http://schemas.microsoft.com/office/drawing/2014/main" id="{CFDFB973-4ACD-6ECA-7FCC-7BD8F627ED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1" name="Text Box 14">
              <a:hlinkClick r:id="rId9" action="ppaction://hlinksldjump"/>
              <a:extLst>
                <a:ext uri="{FF2B5EF4-FFF2-40B4-BE49-F238E27FC236}">
                  <a16:creationId xmlns:a16="http://schemas.microsoft.com/office/drawing/2014/main" id="{0C7E47AE-EEFD-9C4D-D3E5-B745467F04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487" name="Group 15">
            <a:extLst>
              <a:ext uri="{FF2B5EF4-FFF2-40B4-BE49-F238E27FC236}">
                <a16:creationId xmlns:a16="http://schemas.microsoft.com/office/drawing/2014/main" id="{E79A9128-C5C7-B8DF-6B98-20EB2DD7EDFD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488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7A5627AA-AAAD-B85E-32FF-2BDC2281CC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9" name="Text Box 17">
              <a:hlinkClick r:id="rId10" action="ppaction://hlinksldjump"/>
              <a:extLst>
                <a:ext uri="{FF2B5EF4-FFF2-40B4-BE49-F238E27FC236}">
                  <a16:creationId xmlns:a16="http://schemas.microsoft.com/office/drawing/2014/main" id="{5859C8D2-EA5A-D00D-7518-C04C4202D3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0">
            <a:extLst>
              <a:ext uri="{FF2B5EF4-FFF2-40B4-BE49-F238E27FC236}">
                <a16:creationId xmlns:a16="http://schemas.microsoft.com/office/drawing/2014/main" id="{1228651A-83A1-7DDA-A2E3-75BA143DD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190AEE45-54D1-CE55-8A2E-84139364B093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E4B078E-A9E3-852C-7E00-CA72ABB430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D937CE5-AB77-FB77-0217-2311F3A8E8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A8E1DB08-FFB6-3230-FB1A-46096572D9A3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280BC24-8FFC-DD61-E734-C65ED2A7C5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D567F26-FD2C-BDAD-6B73-91F2240AEB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78B87E96-43C9-9E6B-2A5B-581BA6965754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D4AEA69F-95FC-3E26-9F72-49B8F68C54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924F645-4AE9-A216-4A2C-11DEB62C65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264803EA-C269-6F46-194B-9C0316635E36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9565B12C-5154-B0EC-B466-B3031C8846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9AF9B939-B637-3C01-5549-F8500E940E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3176A22D-E585-50EF-1390-73A791B4E5A4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8AF9B2E6-FAF6-42BB-485C-120F4C6100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10" action="ppaction://hlinksldjump"/>
              <a:extLst>
                <a:ext uri="{FF2B5EF4-FFF2-40B4-BE49-F238E27FC236}">
                  <a16:creationId xmlns:a16="http://schemas.microsoft.com/office/drawing/2014/main" id="{3E733BFF-2396-70CC-6E07-B5EFD6686A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8">
            <a:extLst>
              <a:ext uri="{FF2B5EF4-FFF2-40B4-BE49-F238E27FC236}">
                <a16:creationId xmlns:a16="http://schemas.microsoft.com/office/drawing/2014/main" id="{6882C8FA-3E4F-8CEB-A4CD-70915ADC0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07" name="Group 3">
            <a:extLst>
              <a:ext uri="{FF2B5EF4-FFF2-40B4-BE49-F238E27FC236}">
                <a16:creationId xmlns:a16="http://schemas.microsoft.com/office/drawing/2014/main" id="{566C77A8-F186-43A4-16A6-7C7A4D3A3FC8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1520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274743E9-50ED-2C1E-7C08-D5A99C45CA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21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F03A9F80-CC94-0277-3EFE-133DDEAEA7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1508" name="Group 6">
            <a:extLst>
              <a:ext uri="{FF2B5EF4-FFF2-40B4-BE49-F238E27FC236}">
                <a16:creationId xmlns:a16="http://schemas.microsoft.com/office/drawing/2014/main" id="{055C0368-0095-B699-9369-57DBA90A2336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1518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5735F82C-A29D-F904-93D0-F154FC16D7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9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104B39BD-67CC-C03A-754A-054CA894E1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1509" name="Group 9">
            <a:extLst>
              <a:ext uri="{FF2B5EF4-FFF2-40B4-BE49-F238E27FC236}">
                <a16:creationId xmlns:a16="http://schemas.microsoft.com/office/drawing/2014/main" id="{6D8843B7-6CE9-7CD1-1561-353BF4CF7FC7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1516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602ED8E8-4160-603B-E4D2-7A6AD8B13C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7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3D44CC2B-4872-3122-E500-58050CC590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1510" name="Group 12">
            <a:extLst>
              <a:ext uri="{FF2B5EF4-FFF2-40B4-BE49-F238E27FC236}">
                <a16:creationId xmlns:a16="http://schemas.microsoft.com/office/drawing/2014/main" id="{F8D7DD2B-B3A5-CF3B-9813-F9587BA43EEB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1514" name="Picture 13">
              <a:extLst>
                <a:ext uri="{FF2B5EF4-FFF2-40B4-BE49-F238E27FC236}">
                  <a16:creationId xmlns:a16="http://schemas.microsoft.com/office/drawing/2014/main" id="{4C65D4A0-D514-7589-872F-7512916618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5" name="Text Box 14">
              <a:hlinkClick r:id="rId9" action="ppaction://hlinksldjump"/>
              <a:extLst>
                <a:ext uri="{FF2B5EF4-FFF2-40B4-BE49-F238E27FC236}">
                  <a16:creationId xmlns:a16="http://schemas.microsoft.com/office/drawing/2014/main" id="{21E22A35-47B8-8B12-8C75-50100E11EA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1511" name="Group 15">
            <a:extLst>
              <a:ext uri="{FF2B5EF4-FFF2-40B4-BE49-F238E27FC236}">
                <a16:creationId xmlns:a16="http://schemas.microsoft.com/office/drawing/2014/main" id="{24125AA5-E616-82EE-5848-B28DFF0B8A74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1512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036B07A5-C45F-837A-0B5E-40EBDBA11D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3" name="Text Box 17">
              <a:hlinkClick r:id="rId10" action="ppaction://hlinksldjump"/>
              <a:extLst>
                <a:ext uri="{FF2B5EF4-FFF2-40B4-BE49-F238E27FC236}">
                  <a16:creationId xmlns:a16="http://schemas.microsoft.com/office/drawing/2014/main" id="{95AFB7EC-DFD2-81EA-376A-2216932D6D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0">
            <a:extLst>
              <a:ext uri="{FF2B5EF4-FFF2-40B4-BE49-F238E27FC236}">
                <a16:creationId xmlns:a16="http://schemas.microsoft.com/office/drawing/2014/main" id="{E0724C14-9898-5297-43F1-5C136BF38D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2F832FE3-9DF3-C76F-4155-EF28002E2D3E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AB8D8E7-E3CB-52D4-8AD2-7E1B655DD7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D17E7FF-7C82-6FE8-F2BD-2CBB21CC50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635F8043-CAE4-F23F-5B30-A13C4CFAE5EA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87D8D79-58F6-AA80-7F72-7CC0BCFE49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CF018971-3FD6-E28C-4DF1-B98DBE2E1D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A3B755F9-6098-A8E0-7511-3463AB7D2009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8FC73E41-9DE8-0983-F5B7-AEFDA793C9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0F22829-ECBD-BBC6-6461-4D87BB0862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9BB50D9E-ED0A-7F38-DA46-6DDFD36D9765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C6D69070-7EF6-26F1-81CD-AB38C1CA78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10DC5E9F-F46C-E845-E569-28BF4964B6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B6F5DA7F-CDB3-5125-29CB-6660A60342F0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72E126E4-9801-548D-1F82-89462AC88C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10" action="ppaction://hlinksldjump"/>
              <a:extLst>
                <a:ext uri="{FF2B5EF4-FFF2-40B4-BE49-F238E27FC236}">
                  <a16:creationId xmlns:a16="http://schemas.microsoft.com/office/drawing/2014/main" id="{252BD76C-B4BF-26D0-7BA6-EE19FCD16E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0">
            <a:extLst>
              <a:ext uri="{FF2B5EF4-FFF2-40B4-BE49-F238E27FC236}">
                <a16:creationId xmlns:a16="http://schemas.microsoft.com/office/drawing/2014/main" id="{44FC0DFC-F0AA-0D7E-A1CB-7013F58ED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3161F0AA-603C-B4B0-450B-BABAC7173648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E18E406-A717-FE35-DF04-F29315C298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553911D-6D2D-7F19-69B8-2373FA376C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3D407898-C43E-02A5-FAFE-5898567C7A86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C4794DB-B4DF-AC54-DBDF-66BD1279B5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2681D78-C84E-69BC-49A0-D558D3D141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853AB538-6F28-0F20-079C-65B736CFCF26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FF5799F0-110A-4886-BC73-8D73DA1B03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31A1CD3-5766-851D-833B-283EC3FC27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21EAABB8-06BE-43B5-EDBD-75240E8C03FF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E8B84FBE-831D-5E12-84C3-BBC39BB1EC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3DB70B41-BA53-42FD-E735-8857CE30A5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F708E313-C818-160B-27FD-FC3172DDD670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28A44D8-AF8A-9FF4-0FBD-A9F1510082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10" action="ppaction://hlinksldjump"/>
              <a:extLst>
                <a:ext uri="{FF2B5EF4-FFF2-40B4-BE49-F238E27FC236}">
                  <a16:creationId xmlns:a16="http://schemas.microsoft.com/office/drawing/2014/main" id="{B0D640C0-0C4D-04D2-7397-81A61F07A1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0">
            <a:extLst>
              <a:ext uri="{FF2B5EF4-FFF2-40B4-BE49-F238E27FC236}">
                <a16:creationId xmlns:a16="http://schemas.microsoft.com/office/drawing/2014/main" id="{B41CA7A6-CEA3-5F98-18D4-08DBD0B3A2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601CF09A-AB3E-2274-189B-150225904EE9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4FE07FD-81F8-75D4-C8A1-A600A5D844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69501ED-2180-F5DE-9C15-B789DD2748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1FB49573-CB6F-FAA2-9F1C-BB7C151A1A2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64520ED-AC42-3644-2644-46A77A2640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322BA3C1-E6FD-A1E7-3AC5-772027AD52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DD24EFA2-7937-1006-9D48-B64DD156EC13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BD48448D-1561-24C2-18ED-2AFB1DFE1E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9FC7713-3643-4E24-2C2A-2E9F260E47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0EFEB53E-5126-151A-4708-E08491F32886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6A1BB299-2CF9-1F1C-F0AF-F13302D8C0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FB870024-6F55-C7CD-BA0E-762C8CF17F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F905F6CC-0A96-B3C9-ACAC-B0C15D0DAC00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5D3E2826-CEF4-EECE-7FC7-8E6C99B86A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10" action="ppaction://hlinksldjump"/>
              <a:extLst>
                <a:ext uri="{FF2B5EF4-FFF2-40B4-BE49-F238E27FC236}">
                  <a16:creationId xmlns:a16="http://schemas.microsoft.com/office/drawing/2014/main" id="{04119E54-6DD2-881D-F62A-96A215A119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0">
            <a:extLst>
              <a:ext uri="{FF2B5EF4-FFF2-40B4-BE49-F238E27FC236}">
                <a16:creationId xmlns:a16="http://schemas.microsoft.com/office/drawing/2014/main" id="{175B66D1-5DBC-5BCD-6567-4F413B83E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E1042048-CFB7-0884-FA5F-2D3B97081FF9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718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6A97243-DACC-0CFD-0083-BDE28AEA17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ABD0116-3F17-E618-9DF7-C24C416C6A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618B8316-2E59-AE72-08EE-0226B0F9D1DE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718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F985BF2-155A-8FD9-496A-D1E733A778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356F1260-B068-7023-F970-69EAA3B6BF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4CED781B-A6BE-25C2-ED5A-548491D7ECFA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7180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B931BAC1-1EBC-DEAC-A7D0-B1CAC879E6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3F02A40-B8E6-B997-CBD5-D2272C7003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DA776CD0-B9CB-05DF-5E11-937A648D8F69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7178" name="Picture 15">
              <a:extLst>
                <a:ext uri="{FF2B5EF4-FFF2-40B4-BE49-F238E27FC236}">
                  <a16:creationId xmlns:a16="http://schemas.microsoft.com/office/drawing/2014/main" id="{3193768C-A3EE-5043-A3C1-2F368AF79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2A36E00D-F999-8389-65F0-E797D20DA4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7175" name="Group 17">
            <a:extLst>
              <a:ext uri="{FF2B5EF4-FFF2-40B4-BE49-F238E27FC236}">
                <a16:creationId xmlns:a16="http://schemas.microsoft.com/office/drawing/2014/main" id="{2446558C-513E-214E-8636-7C0FC79D6785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717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D9A0DDF1-6F8E-5DF0-5806-5AC9231091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9">
              <a:hlinkClick r:id="rId10" action="ppaction://hlinksldjump"/>
              <a:extLst>
                <a:ext uri="{FF2B5EF4-FFF2-40B4-BE49-F238E27FC236}">
                  <a16:creationId xmlns:a16="http://schemas.microsoft.com/office/drawing/2014/main" id="{02580745-7063-448A-AAFC-90F1902EAA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8">
            <a:extLst>
              <a:ext uri="{FF2B5EF4-FFF2-40B4-BE49-F238E27FC236}">
                <a16:creationId xmlns:a16="http://schemas.microsoft.com/office/drawing/2014/main" id="{D8103CC4-86EF-3AF0-55C9-171F30B76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47FCDB5A-5F44-FFD9-620C-D7EB9E393034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8208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FCEA43BA-B2E5-21D6-1013-B065C63673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9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774940D8-938A-AA46-2E92-CD5A65CDCE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26EDE4AA-534F-CFFA-B2E1-A69A3779D08F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8206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7F4D2270-6FD1-C2B3-6907-8635249C40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C4157B78-0C35-84DC-6A07-6959BFF24B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A6B39A8F-1833-765F-A6AA-82970692363F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8204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F4E6B1D-D7DC-3D78-ED53-0F2DFE5360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9B610CCF-4810-5E4D-3672-A7510A95BB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2">
            <a:extLst>
              <a:ext uri="{FF2B5EF4-FFF2-40B4-BE49-F238E27FC236}">
                <a16:creationId xmlns:a16="http://schemas.microsoft.com/office/drawing/2014/main" id="{FCAC4902-A8A2-DB84-6515-93CAA96C8028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8202" name="Picture 13">
              <a:extLst>
                <a:ext uri="{FF2B5EF4-FFF2-40B4-BE49-F238E27FC236}">
                  <a16:creationId xmlns:a16="http://schemas.microsoft.com/office/drawing/2014/main" id="{918C2FF4-D908-7660-6A9A-8482505331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14">
              <a:hlinkClick r:id="rId9" action="ppaction://hlinksldjump"/>
              <a:extLst>
                <a:ext uri="{FF2B5EF4-FFF2-40B4-BE49-F238E27FC236}">
                  <a16:creationId xmlns:a16="http://schemas.microsoft.com/office/drawing/2014/main" id="{C17E3B01-CBFB-BD34-3A50-F4634C5FEA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8199" name="Group 15">
            <a:extLst>
              <a:ext uri="{FF2B5EF4-FFF2-40B4-BE49-F238E27FC236}">
                <a16:creationId xmlns:a16="http://schemas.microsoft.com/office/drawing/2014/main" id="{C9C3FDA1-7909-D0D6-CCEC-54E11275092E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8200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C99023F0-E566-7026-71F4-ED8FE07B36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7">
              <a:hlinkClick r:id="rId10" action="ppaction://hlinksldjump"/>
              <a:extLst>
                <a:ext uri="{FF2B5EF4-FFF2-40B4-BE49-F238E27FC236}">
                  <a16:creationId xmlns:a16="http://schemas.microsoft.com/office/drawing/2014/main" id="{33FDE9E1-E8C5-698B-7B79-D24590E6CD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8">
            <a:extLst>
              <a:ext uri="{FF2B5EF4-FFF2-40B4-BE49-F238E27FC236}">
                <a16:creationId xmlns:a16="http://schemas.microsoft.com/office/drawing/2014/main" id="{ADB49A1D-738B-3639-BF19-C5DF77BE5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882B720F-EE6B-A06B-98A9-9463B7EEA442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9232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8BEDCE9B-B4AF-32A1-D5A0-6AB57AF0A2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3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918D3CFD-8B7E-B18D-F17A-707FB8DD94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A0B3C03E-E7A0-778F-2203-B0ECD3D6F524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9230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E08FB90F-E1A4-2434-146B-B7EDB7FC95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D8F101ED-4B90-5805-B9AC-910EBFEE0A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AE9E167E-845C-F90A-FF08-ECD8B8FEC7DD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9228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0B363AB-1C71-5FA9-6A38-B818F6B139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9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98B08EA2-B98B-3EEB-0CE0-BA22B8893D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2">
            <a:extLst>
              <a:ext uri="{FF2B5EF4-FFF2-40B4-BE49-F238E27FC236}">
                <a16:creationId xmlns:a16="http://schemas.microsoft.com/office/drawing/2014/main" id="{6833C0E4-4A66-6657-40C7-317CB90C8DCD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9226" name="Picture 13">
              <a:extLst>
                <a:ext uri="{FF2B5EF4-FFF2-40B4-BE49-F238E27FC236}">
                  <a16:creationId xmlns:a16="http://schemas.microsoft.com/office/drawing/2014/main" id="{C38A3C7A-A28D-C5C1-6DF8-E04D7DDF6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14">
              <a:hlinkClick r:id="rId9" action="ppaction://hlinksldjump"/>
              <a:extLst>
                <a:ext uri="{FF2B5EF4-FFF2-40B4-BE49-F238E27FC236}">
                  <a16:creationId xmlns:a16="http://schemas.microsoft.com/office/drawing/2014/main" id="{C546A0A3-4366-623D-16A8-1548FFF842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9223" name="Group 15">
            <a:extLst>
              <a:ext uri="{FF2B5EF4-FFF2-40B4-BE49-F238E27FC236}">
                <a16:creationId xmlns:a16="http://schemas.microsoft.com/office/drawing/2014/main" id="{B85F9003-10B3-31FF-A8E6-A93289C75378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9224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D2764411-04B6-91A5-3A2A-8B47FF8749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7">
              <a:hlinkClick r:id="rId10" action="ppaction://hlinksldjump"/>
              <a:extLst>
                <a:ext uri="{FF2B5EF4-FFF2-40B4-BE49-F238E27FC236}">
                  <a16:creationId xmlns:a16="http://schemas.microsoft.com/office/drawing/2014/main" id="{B60B0E9F-5AC1-2425-D419-4508AC4AF8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0">
            <a:extLst>
              <a:ext uri="{FF2B5EF4-FFF2-40B4-BE49-F238E27FC236}">
                <a16:creationId xmlns:a16="http://schemas.microsoft.com/office/drawing/2014/main" id="{9483DDD8-D9F2-4786-8DFD-B5141EB58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2CC8BC41-C24C-273F-2CC0-9CCFBB1049E5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025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3738F08-6947-8746-D02A-B1DFA0AAB3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679DC5E-133B-C194-0DBC-859906E690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9E28A21B-3048-2771-A3E0-608224CCDF6A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025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87DD47C-FF60-CCD3-EB8B-B8077357AC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5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6B0E1BDD-6D20-4E2B-F9A1-DC1E4D4F45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F9AB099F-2D33-F869-7FC9-02DA34724A8C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0252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B6344874-5E8C-3FFC-402D-0534C4210A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3C8660C-0434-5B9A-D47E-4753AC6B02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5B929376-AD53-B2A1-7CEC-9FB8BCEE0D41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0250" name="Picture 15">
              <a:extLst>
                <a:ext uri="{FF2B5EF4-FFF2-40B4-BE49-F238E27FC236}">
                  <a16:creationId xmlns:a16="http://schemas.microsoft.com/office/drawing/2014/main" id="{D0A623DE-9FE7-3566-BC60-9E63EC0D0E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035613D1-A8AA-5F57-8560-A53067783F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0247" name="Group 17">
            <a:extLst>
              <a:ext uri="{FF2B5EF4-FFF2-40B4-BE49-F238E27FC236}">
                <a16:creationId xmlns:a16="http://schemas.microsoft.com/office/drawing/2014/main" id="{5CEB71A7-543D-4C3C-28D7-65029C14E37E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024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6F8ACC67-28CA-733A-5CD7-66D776B357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9">
              <a:hlinkClick r:id="rId10" action="ppaction://hlinksldjump"/>
              <a:extLst>
                <a:ext uri="{FF2B5EF4-FFF2-40B4-BE49-F238E27FC236}">
                  <a16:creationId xmlns:a16="http://schemas.microsoft.com/office/drawing/2014/main" id="{E5CCDE72-FFE7-D10E-E3CA-51B8D16FFB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79</TotalTime>
  <Words>100</Words>
  <Application>Microsoft Office PowerPoint</Application>
  <PresentationFormat>와이드스크린</PresentationFormat>
  <Paragraphs>100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6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6</cp:revision>
  <dcterms:created xsi:type="dcterms:W3CDTF">2008-10-18T14:31:41Z</dcterms:created>
  <dcterms:modified xsi:type="dcterms:W3CDTF">2024-10-17T06:24:49Z</dcterms:modified>
</cp:coreProperties>
</file>