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78" r:id="rId2"/>
    <p:sldId id="279" r:id="rId3"/>
    <p:sldId id="280" r:id="rId4"/>
    <p:sldId id="281" r:id="rId5"/>
    <p:sldId id="282" r:id="rId6"/>
    <p:sldId id="257" r:id="rId7"/>
    <p:sldId id="258" r:id="rId8"/>
    <p:sldId id="277" r:id="rId9"/>
    <p:sldId id="259" r:id="rId10"/>
    <p:sldId id="261" r:id="rId11"/>
    <p:sldId id="260" r:id="rId12"/>
    <p:sldId id="262" r:id="rId13"/>
    <p:sldId id="263" r:id="rId14"/>
    <p:sldId id="264" r:id="rId15"/>
    <p:sldId id="265" r:id="rId16"/>
    <p:sldId id="267" r:id="rId17"/>
    <p:sldId id="268" r:id="rId18"/>
    <p:sldId id="270" r:id="rId19"/>
    <p:sldId id="269" r:id="rId20"/>
    <p:sldId id="271" r:id="rId21"/>
    <p:sldId id="272" r:id="rId22"/>
    <p:sldId id="273" r:id="rId23"/>
    <p:sldId id="274" r:id="rId24"/>
    <p:sldId id="275" r:id="rId25"/>
    <p:sldId id="276"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FA1EC0-4EAB-49AC-8F29-0E9EEAE55847}" type="datetimeFigureOut">
              <a:rPr lang="en-US" smtClean="0"/>
              <a:pPr/>
              <a:t>8/30/2015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B3128F0-4C39-4727-A0D5-EB565FCB8CC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22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3A9D345-1E33-4DDF-AE48-BA26DD41D73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7EA9FF0-9BA6-4A7C-97C2-C516A1D3EA3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8CD6B19-DFB5-4D27-9B7E-AA62340289CB}"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1BB30E1-D275-484E-B317-55DB0FBA7CA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CA20531-68F9-41F0-8CD0-E0C7BD876CC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750C80C-569D-4A69-A857-C82EBF029FC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5BC3D42-B2B0-4F99-8CF5-269F41748E3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22958CF-F2B9-46FD-BA80-1F3C193E513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B674A82-0995-48C2-B5DF-A2576AA5947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DD81149-06F4-479F-B0CE-A271F5A64DF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DFD9D06-5278-49CF-A72F-89BBBC66C51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000" b="1">
                <a:solidFill>
                  <a:srgbClr val="00CC00"/>
                </a:solidFill>
              </a:defRPr>
            </a:lvl1pPr>
          </a:lstStyle>
          <a:p>
            <a:fld id="{14AEEFE8-FDDE-4FEF-B2D0-6B98BF399B6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5400">
          <a:solidFill>
            <a:srgbClr val="00CC00"/>
          </a:solidFill>
          <a:latin typeface="+mj-lt"/>
          <a:ea typeface="+mj-ea"/>
          <a:cs typeface="+mj-cs"/>
        </a:defRPr>
      </a:lvl1pPr>
      <a:lvl2pPr algn="ctr" rtl="0" fontAlgn="base">
        <a:spcBef>
          <a:spcPct val="0"/>
        </a:spcBef>
        <a:spcAft>
          <a:spcPct val="0"/>
        </a:spcAft>
        <a:defRPr sz="5400">
          <a:solidFill>
            <a:srgbClr val="00CC00"/>
          </a:solidFill>
          <a:latin typeface="Script MT Bold" pitchFamily="66" charset="0"/>
        </a:defRPr>
      </a:lvl2pPr>
      <a:lvl3pPr algn="ctr" rtl="0" fontAlgn="base">
        <a:spcBef>
          <a:spcPct val="0"/>
        </a:spcBef>
        <a:spcAft>
          <a:spcPct val="0"/>
        </a:spcAft>
        <a:defRPr sz="5400">
          <a:solidFill>
            <a:srgbClr val="00CC00"/>
          </a:solidFill>
          <a:latin typeface="Script MT Bold" pitchFamily="66" charset="0"/>
        </a:defRPr>
      </a:lvl3pPr>
      <a:lvl4pPr algn="ctr" rtl="0" fontAlgn="base">
        <a:spcBef>
          <a:spcPct val="0"/>
        </a:spcBef>
        <a:spcAft>
          <a:spcPct val="0"/>
        </a:spcAft>
        <a:defRPr sz="5400">
          <a:solidFill>
            <a:srgbClr val="00CC00"/>
          </a:solidFill>
          <a:latin typeface="Script MT Bold" pitchFamily="66" charset="0"/>
        </a:defRPr>
      </a:lvl4pPr>
      <a:lvl5pPr algn="ctr" rtl="0" fontAlgn="base">
        <a:spcBef>
          <a:spcPct val="0"/>
        </a:spcBef>
        <a:spcAft>
          <a:spcPct val="0"/>
        </a:spcAft>
        <a:defRPr sz="5400">
          <a:solidFill>
            <a:srgbClr val="00CC00"/>
          </a:solidFill>
          <a:latin typeface="Script MT Bold" pitchFamily="66" charset="0"/>
        </a:defRPr>
      </a:lvl5pPr>
      <a:lvl6pPr marL="457200" algn="ctr" rtl="0" fontAlgn="base">
        <a:spcBef>
          <a:spcPct val="0"/>
        </a:spcBef>
        <a:spcAft>
          <a:spcPct val="0"/>
        </a:spcAft>
        <a:defRPr sz="5400">
          <a:solidFill>
            <a:srgbClr val="00CC00"/>
          </a:solidFill>
          <a:latin typeface="Script MT Bold" pitchFamily="66" charset="0"/>
        </a:defRPr>
      </a:lvl6pPr>
      <a:lvl7pPr marL="914400" algn="ctr" rtl="0" fontAlgn="base">
        <a:spcBef>
          <a:spcPct val="0"/>
        </a:spcBef>
        <a:spcAft>
          <a:spcPct val="0"/>
        </a:spcAft>
        <a:defRPr sz="5400">
          <a:solidFill>
            <a:srgbClr val="00CC00"/>
          </a:solidFill>
          <a:latin typeface="Script MT Bold" pitchFamily="66" charset="0"/>
        </a:defRPr>
      </a:lvl7pPr>
      <a:lvl8pPr marL="1371600" algn="ctr" rtl="0" fontAlgn="base">
        <a:spcBef>
          <a:spcPct val="0"/>
        </a:spcBef>
        <a:spcAft>
          <a:spcPct val="0"/>
        </a:spcAft>
        <a:defRPr sz="5400">
          <a:solidFill>
            <a:srgbClr val="00CC00"/>
          </a:solidFill>
          <a:latin typeface="Script MT Bold" pitchFamily="66" charset="0"/>
        </a:defRPr>
      </a:lvl8pPr>
      <a:lvl9pPr marL="1828800" algn="ctr" rtl="0" fontAlgn="base">
        <a:spcBef>
          <a:spcPct val="0"/>
        </a:spcBef>
        <a:spcAft>
          <a:spcPct val="0"/>
        </a:spcAft>
        <a:defRPr sz="5400">
          <a:solidFill>
            <a:srgbClr val="00CC00"/>
          </a:solidFill>
          <a:latin typeface="Script MT Bold" pitchFamily="66"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hyperlink" Target="http://www.danielmitsui.com/sitebuildercontent/sitebuilderpictures/ober-herod.jpg" TargetMode="External"/><Relationship Id="rId2" Type="http://schemas.openxmlformats.org/officeDocument/2006/relationships/slideLayout" Target="../slideLayouts/slideLayout2.xml"/><Relationship Id="rId1" Type="http://schemas.openxmlformats.org/officeDocument/2006/relationships/audio" Target="../media/audio10.wav"/><Relationship Id="rId5" Type="http://schemas.openxmlformats.org/officeDocument/2006/relationships/image" Target="../media/image2.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hyperlink" Target="http://images.google.com/imgres?imgurl=http://wordincarnate.files.wordpress.com/2008/11/prophet.jpg&amp;imgrefurl=http://wordincarnate.wordpress.com/2008/12/17/the-prophet-motive/&amp;usg=__5LpN9o-72sDbwHQXoL2ZzVLV7hI=&amp;h=394&amp;w=525&amp;sz=129&amp;hl=en&amp;start=1&amp;um=1&amp;tbnid=g9iz6GPGr_n9DM:&amp;tbnh=99&amp;tbnw=132&amp;prev=/images?q=Prophet+pictures&amp;hl=en&amp;rlz=1R2ADFA_enUS341&amp;sa=X&amp;um=1" TargetMode="External"/><Relationship Id="rId2" Type="http://schemas.openxmlformats.org/officeDocument/2006/relationships/slideLayout" Target="../slideLayouts/slideLayout2.xml"/><Relationship Id="rId1" Type="http://schemas.openxmlformats.org/officeDocument/2006/relationships/audio" Target="../media/audio11.wav"/><Relationship Id="rId5" Type="http://schemas.openxmlformats.org/officeDocument/2006/relationships/image" Target="../media/image2.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hyperlink" Target="http://images.google.com/imgres?imgurl=http://drchuckdegroat.files.wordpress.com/2009/08/jeremiah.jpg&amp;imgrefurl=http://drchuckdegroat.wordpress.com/2009/08/19/suffering-and-sanity-how-lament-can-save-us-in-our-darkest-moments/&amp;usg=__y00V_NGtnAXhWE4epPMjPQpaimk=&amp;h=840&amp;w=638&amp;sz=60&amp;hl=en&amp;start=4&amp;um=1&amp;tbnid=oD62Q0Pc8kam5M:&amp;tbnh=145&amp;tbnw=110&amp;prev=/images?q=Prophet+Jeremiah+pictures&amp;hl=en&amp;rlz=1R2ADFA_enUS341&amp;um=1" TargetMode="External"/><Relationship Id="rId2" Type="http://schemas.openxmlformats.org/officeDocument/2006/relationships/slideLayout" Target="../slideLayouts/slideLayout2.xml"/><Relationship Id="rId1" Type="http://schemas.openxmlformats.org/officeDocument/2006/relationships/audio" Target="../media/audio12.wav"/><Relationship Id="rId5" Type="http://schemas.openxmlformats.org/officeDocument/2006/relationships/image" Target="../media/image2.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hyperlink" Target="http://images.google.com/imgres?imgurl=http://oneyearbibleimages.com/ezekiel.jpg&amp;imgrefurl=http://www.oneyearbibleblog.com/2008/10/index.html&amp;usg=__XoEa6jURQwxGL4tDQGMkSSuvk9k=&amp;h=448&amp;w=331&amp;sz=41&amp;hl=en&amp;start=20&amp;um=1&amp;tbnid=DkcNFa_4tngb0M:&amp;tbnh=127&amp;tbnw=94&amp;prev=/images?q=Prophet+Ezekiel+pictures&amp;hl=en&amp;rlz=1R2ADFA_enUS341&amp;um=1" TargetMode="External"/><Relationship Id="rId2" Type="http://schemas.openxmlformats.org/officeDocument/2006/relationships/slideLayout" Target="../slideLayouts/slideLayout2.xml"/><Relationship Id="rId1" Type="http://schemas.openxmlformats.org/officeDocument/2006/relationships/audio" Target="../media/audio13.wav"/><Relationship Id="rId5" Type="http://schemas.openxmlformats.org/officeDocument/2006/relationships/image" Target="../media/image2.pn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4.wav"/></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5.wav"/></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6.wav"/></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7.wav"/></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8.wav"/></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9.wav"/></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0.wav"/></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1.wav"/></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2.wav"/></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3.wav"/></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4.wav"/></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5.wav"/></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audio" Target="../media/audio4.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media/audio5.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6.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imgres?imgurl=http://www.just4kidsmagazine.com/wisemen.jpg&amp;imgrefurl=http://www.just4kidsmagazine.com/wisemen.html&amp;h=960&amp;w=2029&amp;sz=95&amp;tbnid=COwLN7b1sZEFvM:&amp;tbnh=71&amp;tbnw=150&amp;prev=/images?q=Wise+Men&amp;usg=__wZHkpKUYMHM0zY9AX1NgW5yUIf8=&amp;ei=nJKuStnDOZuStgfT5KWtCA&amp;sa=X&amp;oi=image_result&amp;resnum=19&amp;ct=image" TargetMode="External"/><Relationship Id="rId2" Type="http://schemas.openxmlformats.org/officeDocument/2006/relationships/slideLayout" Target="../slideLayouts/slideLayout2.xml"/><Relationship Id="rId1" Type="http://schemas.openxmlformats.org/officeDocument/2006/relationships/audio" Target="../media/audio7.wav"/><Relationship Id="rId5" Type="http://schemas.openxmlformats.org/officeDocument/2006/relationships/image" Target="../media/image2.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8.wav"/><Relationship Id="rId1" Type="http://schemas.openxmlformats.org/officeDocument/2006/relationships/video" Target="file:///F:\Wise%20Men\Birth%20of%20Christ.wmv" TargetMode="External"/><Relationship Id="rId5" Type="http://schemas.openxmlformats.org/officeDocument/2006/relationships/image" Target="../media/image2.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1</a:t>
            </a:fld>
            <a:endParaRPr lang="en-US"/>
          </a:p>
        </p:txBody>
      </p:sp>
      <p:sp>
        <p:nvSpPr>
          <p:cNvPr id="3" name="Rectangle 2"/>
          <p:cNvSpPr/>
          <p:nvPr/>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P628.WAV">
            <a:hlinkClick r:id="" action="ppaction://media"/>
          </p:cNvPr>
          <p:cNvPicPr>
            <a:picLocks noRot="1" noChangeAspect="1"/>
          </p:cNvPicPr>
          <p:nvPr>
            <a:wavAudioFile r:embed="rId1" name="~PP628.WAV"/>
          </p:nvPr>
        </p:nvPicPr>
        <p:blipFill>
          <a:blip r:embed="rId3" cstate="print"/>
          <a:stretch>
            <a:fillRect/>
          </a:stretch>
        </p:blipFill>
        <p:spPr>
          <a:xfrm>
            <a:off x="8696325" y="6410325"/>
            <a:ext cx="304800" cy="304800"/>
          </a:xfrm>
          <a:prstGeom prst="rect">
            <a:avLst/>
          </a:prstGeom>
        </p:spPr>
      </p:pic>
    </p:spTree>
  </p:cSld>
  <p:clrMapOvr>
    <a:masterClrMapping/>
  </p:clrMapOvr>
  <p:transition advTm="196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5225"/>
            <a:ext cx="2133600" cy="476250"/>
          </a:xfrm>
        </p:spPr>
        <p:txBody>
          <a:bodyPr/>
          <a:lstStyle/>
          <a:p>
            <a:fld id="{7A0CA643-9068-48B4-B82B-FAB480C1B1B0}" type="slidenum">
              <a:rPr lang="en-US"/>
              <a:pPr/>
              <a:t>10</a:t>
            </a:fld>
            <a:endParaRPr lang="en-US"/>
          </a:p>
        </p:txBody>
      </p:sp>
      <p:sp>
        <p:nvSpPr>
          <p:cNvPr id="7170" name="Rectangle 2"/>
          <p:cNvSpPr>
            <a:spLocks noGrp="1" noChangeArrowheads="1"/>
          </p:cNvSpPr>
          <p:nvPr>
            <p:ph type="title"/>
          </p:nvPr>
        </p:nvSpPr>
        <p:spPr/>
        <p:txBody>
          <a:bodyPr/>
          <a:lstStyle/>
          <a:p>
            <a:r>
              <a:rPr lang="en-US" sz="4800"/>
              <a:t>Herod became </a:t>
            </a:r>
            <a:br>
              <a:rPr lang="en-US" sz="4800"/>
            </a:br>
            <a:r>
              <a:rPr lang="en-US" sz="4800"/>
              <a:t>enraged at the “Wise Men”</a:t>
            </a:r>
          </a:p>
        </p:txBody>
      </p:sp>
      <p:sp>
        <p:nvSpPr>
          <p:cNvPr id="7171" name="Rectangle 3"/>
          <p:cNvSpPr>
            <a:spLocks noGrp="1" noChangeArrowheads="1"/>
          </p:cNvSpPr>
          <p:nvPr>
            <p:ph type="body" idx="1"/>
          </p:nvPr>
        </p:nvSpPr>
        <p:spPr>
          <a:xfrm>
            <a:off x="0" y="1600200"/>
            <a:ext cx="6629400" cy="5257800"/>
          </a:xfrm>
        </p:spPr>
        <p:txBody>
          <a:bodyPr/>
          <a:lstStyle/>
          <a:p>
            <a:pPr algn="just"/>
            <a:r>
              <a:rPr lang="en-US"/>
              <a:t>Matt 2:16  Then Herod, when he saw that he was mocked of the wise men, was exceeding wroth, and sent forth, and slew all the children that were in Bethlehem, and in all the coasts thereof, from two years old and under, according to the time which he had diligently inquired of the wise men.</a:t>
            </a:r>
          </a:p>
          <a:p>
            <a:endParaRPr lang="en-US"/>
          </a:p>
        </p:txBody>
      </p:sp>
      <p:pic>
        <p:nvPicPr>
          <p:cNvPr id="7173" name="Picture 5" descr="ober-herod">
            <a:hlinkClick r:id="rId3"/>
          </p:cNvPr>
          <p:cNvPicPr>
            <a:picLocks noChangeAspect="1" noChangeArrowheads="1"/>
          </p:cNvPicPr>
          <p:nvPr/>
        </p:nvPicPr>
        <p:blipFill>
          <a:blip r:embed="rId4" cstate="print"/>
          <a:srcRect/>
          <a:stretch>
            <a:fillRect/>
          </a:stretch>
        </p:blipFill>
        <p:spPr bwMode="auto">
          <a:xfrm>
            <a:off x="6705600" y="1676400"/>
            <a:ext cx="2379663" cy="4343400"/>
          </a:xfrm>
          <a:prstGeom prst="rect">
            <a:avLst/>
          </a:prstGeom>
          <a:noFill/>
        </p:spPr>
      </p:pic>
      <p:pic>
        <p:nvPicPr>
          <p:cNvPr id="6" name="~PP2155.WAV">
            <a:hlinkClick r:id="" action="ppaction://media"/>
          </p:cNvPr>
          <p:cNvPicPr>
            <a:picLocks noRot="1" noChangeAspect="1"/>
          </p:cNvPicPr>
          <p:nvPr>
            <a:wavAudioFile r:embed="rId1" name="~PP2155.WAV"/>
          </p:nvPr>
        </p:nvPicPr>
        <p:blipFill>
          <a:blip r:embed="rId5" cstate="print"/>
          <a:stretch>
            <a:fillRect/>
          </a:stretch>
        </p:blipFill>
        <p:spPr>
          <a:xfrm>
            <a:off x="8696325" y="6410325"/>
            <a:ext cx="304800" cy="304800"/>
          </a:xfrm>
          <a:prstGeom prst="rect">
            <a:avLst/>
          </a:prstGeom>
        </p:spPr>
      </p:pic>
    </p:spTree>
  </p:cSld>
  <p:clrMapOvr>
    <a:masterClrMapping/>
  </p:clrMapOvr>
  <p:transition advTm="3160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7170"/>
                                        </p:tgtEl>
                                        <p:attrNameLst>
                                          <p:attrName>style.visibility</p:attrName>
                                        </p:attrNameLst>
                                      </p:cBhvr>
                                      <p:to>
                                        <p:strVal val="visible"/>
                                      </p:to>
                                    </p:set>
                                    <p:anim calcmode="lin" valueType="num">
                                      <p:cBhvr additive="base">
                                        <p:cTn id="10" dur="2000" fill="hold"/>
                                        <p:tgtEl>
                                          <p:spTgt spid="7170"/>
                                        </p:tgtEl>
                                        <p:attrNameLst>
                                          <p:attrName>ppt_x</p:attrName>
                                        </p:attrNameLst>
                                      </p:cBhvr>
                                      <p:tavLst>
                                        <p:tav tm="0">
                                          <p:val>
                                            <p:strVal val="1+#ppt_w/2"/>
                                          </p:val>
                                        </p:tav>
                                        <p:tav tm="100000">
                                          <p:val>
                                            <p:strVal val="#ppt_x"/>
                                          </p:val>
                                        </p:tav>
                                      </p:tavLst>
                                    </p:anim>
                                    <p:anim calcmode="lin" valueType="num">
                                      <p:cBhvr additive="base">
                                        <p:cTn id="11" dur="2000" fill="hold"/>
                                        <p:tgtEl>
                                          <p:spTgt spid="7170"/>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 presetClass="entr" presetSubtype="3" fill="hold" nodeType="afterEffect">
                                  <p:stCondLst>
                                    <p:cond delay="0"/>
                                  </p:stCondLst>
                                  <p:childTnLst>
                                    <p:set>
                                      <p:cBhvr>
                                        <p:cTn id="14" dur="1" fill="hold">
                                          <p:stCondLst>
                                            <p:cond delay="0"/>
                                          </p:stCondLst>
                                        </p:cTn>
                                        <p:tgtEl>
                                          <p:spTgt spid="7173"/>
                                        </p:tgtEl>
                                        <p:attrNameLst>
                                          <p:attrName>style.visibility</p:attrName>
                                        </p:attrNameLst>
                                      </p:cBhvr>
                                      <p:to>
                                        <p:strVal val="visible"/>
                                      </p:to>
                                    </p:set>
                                    <p:anim calcmode="lin" valueType="num">
                                      <p:cBhvr additive="base">
                                        <p:cTn id="15" dur="500" fill="hold"/>
                                        <p:tgtEl>
                                          <p:spTgt spid="7173"/>
                                        </p:tgtEl>
                                        <p:attrNameLst>
                                          <p:attrName>ppt_x</p:attrName>
                                        </p:attrNameLst>
                                      </p:cBhvr>
                                      <p:tavLst>
                                        <p:tav tm="0">
                                          <p:val>
                                            <p:strVal val="1+#ppt_w/2"/>
                                          </p:val>
                                        </p:tav>
                                        <p:tav tm="100000">
                                          <p:val>
                                            <p:strVal val="#ppt_x"/>
                                          </p:val>
                                        </p:tav>
                                      </p:tavLst>
                                    </p:anim>
                                    <p:anim calcmode="lin" valueType="num">
                                      <p:cBhvr additive="base">
                                        <p:cTn id="16" dur="500" fill="hold"/>
                                        <p:tgtEl>
                                          <p:spTgt spid="7173"/>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171">
                                            <p:txEl>
                                              <p:pRg st="0" end="0"/>
                                            </p:txEl>
                                          </p:spTgt>
                                        </p:tgtEl>
                                        <p:attrNameLst>
                                          <p:attrName>style.visibility</p:attrName>
                                        </p:attrNameLst>
                                      </p:cBhvr>
                                      <p:to>
                                        <p:strVal val="visible"/>
                                      </p:to>
                                    </p:set>
                                    <p:anim calcmode="lin" valueType="num">
                                      <p:cBhvr additive="base">
                                        <p:cTn id="20" dur="2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2"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71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5225"/>
            <a:ext cx="2133600" cy="476250"/>
          </a:xfrm>
        </p:spPr>
        <p:txBody>
          <a:bodyPr/>
          <a:lstStyle/>
          <a:p>
            <a:fld id="{6BA9D7DC-40C9-49C5-AA38-73FEB968CF8B}" type="slidenum">
              <a:rPr lang="en-US"/>
              <a:pPr/>
              <a:t>11</a:t>
            </a:fld>
            <a:endParaRPr lang="en-US"/>
          </a:p>
        </p:txBody>
      </p:sp>
      <p:sp>
        <p:nvSpPr>
          <p:cNvPr id="6146" name="Rectangle 2"/>
          <p:cNvSpPr>
            <a:spLocks noGrp="1" noChangeArrowheads="1"/>
          </p:cNvSpPr>
          <p:nvPr>
            <p:ph type="title"/>
          </p:nvPr>
        </p:nvSpPr>
        <p:spPr/>
        <p:txBody>
          <a:bodyPr/>
          <a:lstStyle/>
          <a:p>
            <a:r>
              <a:rPr lang="en-US" sz="4800"/>
              <a:t>God speaking of wise men</a:t>
            </a:r>
          </a:p>
        </p:txBody>
      </p:sp>
      <p:sp>
        <p:nvSpPr>
          <p:cNvPr id="6147" name="Rectangle 3"/>
          <p:cNvSpPr>
            <a:spLocks noGrp="1" noChangeArrowheads="1"/>
          </p:cNvSpPr>
          <p:nvPr>
            <p:ph type="body" idx="1"/>
          </p:nvPr>
        </p:nvSpPr>
        <p:spPr>
          <a:xfrm>
            <a:off x="457200" y="1600200"/>
            <a:ext cx="4876800" cy="5257800"/>
          </a:xfrm>
        </p:spPr>
        <p:txBody>
          <a:bodyPr/>
          <a:lstStyle/>
          <a:p>
            <a:pPr algn="just">
              <a:lnSpc>
                <a:spcPct val="90000"/>
              </a:lnSpc>
            </a:pPr>
            <a:r>
              <a:rPr lang="en-US"/>
              <a:t>Matt 23:34 Wherefore, behold, I send unto you prophets, and wise men, and scribes: and some of them ye shall kill and crucify; and some of them shall ye scourge in your synagogues, and persecute them from city to city:</a:t>
            </a:r>
          </a:p>
          <a:p>
            <a:pPr>
              <a:lnSpc>
                <a:spcPct val="90000"/>
              </a:lnSpc>
              <a:buFontTx/>
              <a:buNone/>
            </a:pPr>
            <a:endParaRPr lang="en-US"/>
          </a:p>
          <a:p>
            <a:pPr>
              <a:lnSpc>
                <a:spcPct val="90000"/>
              </a:lnSpc>
            </a:pPr>
            <a:endParaRPr lang="en-US"/>
          </a:p>
        </p:txBody>
      </p:sp>
      <p:pic>
        <p:nvPicPr>
          <p:cNvPr id="6149" name="Picture 5" descr="prophet">
            <a:hlinkClick r:id="rId3"/>
          </p:cNvPr>
          <p:cNvPicPr>
            <a:picLocks noChangeAspect="1" noChangeArrowheads="1"/>
          </p:cNvPicPr>
          <p:nvPr/>
        </p:nvPicPr>
        <p:blipFill>
          <a:blip r:embed="rId4" cstate="print"/>
          <a:srcRect/>
          <a:stretch>
            <a:fillRect/>
          </a:stretch>
        </p:blipFill>
        <p:spPr bwMode="auto">
          <a:xfrm>
            <a:off x="5334000" y="1676400"/>
            <a:ext cx="3810000" cy="4572000"/>
          </a:xfrm>
          <a:prstGeom prst="rect">
            <a:avLst/>
          </a:prstGeom>
          <a:noFill/>
        </p:spPr>
      </p:pic>
      <p:pic>
        <p:nvPicPr>
          <p:cNvPr id="6" name="~PP3782.WAV">
            <a:hlinkClick r:id="" action="ppaction://media"/>
          </p:cNvPr>
          <p:cNvPicPr>
            <a:picLocks noRot="1" noChangeAspect="1"/>
          </p:cNvPicPr>
          <p:nvPr>
            <a:wavAudioFile r:embed="rId1" name="~PP3782.WAV"/>
          </p:nvPr>
        </p:nvPicPr>
        <p:blipFill>
          <a:blip r:embed="rId5" cstate="print"/>
          <a:stretch>
            <a:fillRect/>
          </a:stretch>
        </p:blipFill>
        <p:spPr>
          <a:xfrm>
            <a:off x="8696325" y="6410325"/>
            <a:ext cx="304800" cy="304800"/>
          </a:xfrm>
          <a:prstGeom prst="rect">
            <a:avLst/>
          </a:prstGeom>
        </p:spPr>
      </p:pic>
    </p:spTree>
  </p:cSld>
  <p:clrMapOvr>
    <a:masterClrMapping/>
  </p:clrMapOvr>
  <p:transition advTm="792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6146"/>
                                        </p:tgtEl>
                                        <p:attrNameLst>
                                          <p:attrName>style.visibility</p:attrName>
                                        </p:attrNameLst>
                                      </p:cBhvr>
                                      <p:to>
                                        <p:strVal val="visible"/>
                                      </p:to>
                                    </p:set>
                                    <p:anim calcmode="lin" valueType="num">
                                      <p:cBhvr additive="base">
                                        <p:cTn id="10" dur="2000" fill="hold"/>
                                        <p:tgtEl>
                                          <p:spTgt spid="6146"/>
                                        </p:tgtEl>
                                        <p:attrNameLst>
                                          <p:attrName>ppt_x</p:attrName>
                                        </p:attrNameLst>
                                      </p:cBhvr>
                                      <p:tavLst>
                                        <p:tav tm="0">
                                          <p:val>
                                            <p:strVal val="1+#ppt_w/2"/>
                                          </p:val>
                                        </p:tav>
                                        <p:tav tm="100000">
                                          <p:val>
                                            <p:strVal val="#ppt_x"/>
                                          </p:val>
                                        </p:tav>
                                      </p:tavLst>
                                    </p:anim>
                                    <p:anim calcmode="lin" valueType="num">
                                      <p:cBhvr additive="base">
                                        <p:cTn id="11" dur="2000" fill="hold"/>
                                        <p:tgtEl>
                                          <p:spTgt spid="6146"/>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6149"/>
                                        </p:tgtEl>
                                        <p:attrNameLst>
                                          <p:attrName>style.visibility</p:attrName>
                                        </p:attrNameLst>
                                      </p:cBhvr>
                                      <p:to>
                                        <p:strVal val="visible"/>
                                      </p:to>
                                    </p:set>
                                    <p:animEffect transition="in" filter="dissolve">
                                      <p:cBhvr>
                                        <p:cTn id="15" dur="1000"/>
                                        <p:tgtEl>
                                          <p:spTgt spid="6149"/>
                                        </p:tgtEl>
                                      </p:cBhvr>
                                    </p:animEffect>
                                  </p:childTnLst>
                                </p:cTn>
                              </p:par>
                            </p:childTnLst>
                          </p:cTn>
                        </p:par>
                        <p:par>
                          <p:cTn id="16" fill="hold">
                            <p:stCondLst>
                              <p:cond delay="3000"/>
                            </p:stCondLst>
                            <p:childTnLst>
                              <p:par>
                                <p:cTn id="17" presetID="2" presetClass="entr" presetSubtype="4" fill="hold" grpId="0" nodeType="afterEffect">
                                  <p:stCondLst>
                                    <p:cond delay="0"/>
                                  </p:stCondLst>
                                  <p:childTnLst>
                                    <p:set>
                                      <p:cBhvr>
                                        <p:cTn id="18" dur="1" fill="hold">
                                          <p:stCondLst>
                                            <p:cond delay="0"/>
                                          </p:stCondLst>
                                        </p:cTn>
                                        <p:tgtEl>
                                          <p:spTgt spid="6147">
                                            <p:txEl>
                                              <p:pRg st="0" end="0"/>
                                            </p:txEl>
                                          </p:spTgt>
                                        </p:tgtEl>
                                        <p:attrNameLst>
                                          <p:attrName>style.visibility</p:attrName>
                                        </p:attrNameLst>
                                      </p:cBhvr>
                                      <p:to>
                                        <p:strVal val="visible"/>
                                      </p:to>
                                    </p:set>
                                    <p:anim calcmode="lin" valueType="num">
                                      <p:cBhvr additive="base">
                                        <p:cTn id="19" dur="2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6146" grpId="0"/>
      <p:bldP spid="614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5225"/>
            <a:ext cx="2133600" cy="476250"/>
          </a:xfrm>
        </p:spPr>
        <p:txBody>
          <a:bodyPr/>
          <a:lstStyle/>
          <a:p>
            <a:fld id="{786FE993-9AEA-4A13-88A3-2E1541647008}" type="slidenum">
              <a:rPr lang="en-US"/>
              <a:pPr/>
              <a:t>12</a:t>
            </a:fld>
            <a:endParaRPr lang="en-US"/>
          </a:p>
        </p:txBody>
      </p:sp>
      <p:sp>
        <p:nvSpPr>
          <p:cNvPr id="8194" name="Rectangle 2"/>
          <p:cNvSpPr>
            <a:spLocks noGrp="1" noChangeArrowheads="1"/>
          </p:cNvSpPr>
          <p:nvPr>
            <p:ph type="title"/>
          </p:nvPr>
        </p:nvSpPr>
        <p:spPr/>
        <p:txBody>
          <a:bodyPr/>
          <a:lstStyle/>
          <a:p>
            <a:r>
              <a:rPr lang="en-US" sz="4800"/>
              <a:t>God explains to the </a:t>
            </a:r>
            <a:br>
              <a:rPr lang="en-US" sz="4800"/>
            </a:br>
            <a:r>
              <a:rPr lang="en-US" sz="4800"/>
              <a:t>Prophet Jeremiah</a:t>
            </a:r>
          </a:p>
        </p:txBody>
      </p:sp>
      <p:sp>
        <p:nvSpPr>
          <p:cNvPr id="8195" name="Rectangle 3"/>
          <p:cNvSpPr>
            <a:spLocks noGrp="1" noChangeArrowheads="1"/>
          </p:cNvSpPr>
          <p:nvPr>
            <p:ph type="body" idx="1"/>
          </p:nvPr>
        </p:nvSpPr>
        <p:spPr>
          <a:xfrm>
            <a:off x="0" y="1600200"/>
            <a:ext cx="6858000" cy="5257800"/>
          </a:xfrm>
        </p:spPr>
        <p:txBody>
          <a:bodyPr/>
          <a:lstStyle/>
          <a:p>
            <a:pPr algn="just">
              <a:lnSpc>
                <a:spcPct val="90000"/>
              </a:lnSpc>
            </a:pPr>
            <a:r>
              <a:rPr lang="en-US"/>
              <a:t>Jer 1:7-9  But the Lord said unto me, Say not, I am a child: for thou shalt go to all that I shall send thee, and whatsoever I command thee thou shalt speak.  8 Be not afraid of their faces: for I am with thee to deliver thee, saith the Lord.  9 Then the Lord put forth his hand, and touched my mouth. And the Lord said unto me, Behold, I have put my words in thy mouth.</a:t>
            </a:r>
          </a:p>
        </p:txBody>
      </p:sp>
      <p:pic>
        <p:nvPicPr>
          <p:cNvPr id="8197" name="Picture 5" descr="jeremiah">
            <a:hlinkClick r:id="rId3"/>
          </p:cNvPr>
          <p:cNvPicPr>
            <a:picLocks noChangeAspect="1" noChangeArrowheads="1"/>
          </p:cNvPicPr>
          <p:nvPr/>
        </p:nvPicPr>
        <p:blipFill>
          <a:blip r:embed="rId4" cstate="print"/>
          <a:srcRect/>
          <a:stretch>
            <a:fillRect/>
          </a:stretch>
        </p:blipFill>
        <p:spPr bwMode="auto">
          <a:xfrm>
            <a:off x="6894513" y="1676400"/>
            <a:ext cx="2249487" cy="4572000"/>
          </a:xfrm>
          <a:prstGeom prst="rect">
            <a:avLst/>
          </a:prstGeom>
          <a:noFill/>
        </p:spPr>
      </p:pic>
      <p:pic>
        <p:nvPicPr>
          <p:cNvPr id="6" name="~PP3336.WAV">
            <a:hlinkClick r:id="" action="ppaction://media"/>
          </p:cNvPr>
          <p:cNvPicPr>
            <a:picLocks noRot="1" noChangeAspect="1"/>
          </p:cNvPicPr>
          <p:nvPr>
            <a:wavAudioFile r:embed="rId1" name="~PP3336.WAV"/>
          </p:nvPr>
        </p:nvPicPr>
        <p:blipFill>
          <a:blip r:embed="rId5" cstate="print"/>
          <a:stretch>
            <a:fillRect/>
          </a:stretch>
        </p:blipFill>
        <p:spPr>
          <a:xfrm>
            <a:off x="8696325" y="6410325"/>
            <a:ext cx="304800" cy="304800"/>
          </a:xfrm>
          <a:prstGeom prst="rect">
            <a:avLst/>
          </a:prstGeom>
        </p:spPr>
      </p:pic>
    </p:spTree>
  </p:cSld>
  <p:clrMapOvr>
    <a:masterClrMapping/>
  </p:clrMapOvr>
  <p:transition advTm="403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8194"/>
                                        </p:tgtEl>
                                        <p:attrNameLst>
                                          <p:attrName>style.visibility</p:attrName>
                                        </p:attrNameLst>
                                      </p:cBhvr>
                                      <p:to>
                                        <p:strVal val="visible"/>
                                      </p:to>
                                    </p:set>
                                    <p:anim calcmode="lin" valueType="num">
                                      <p:cBhvr additive="base">
                                        <p:cTn id="10" dur="2000" fill="hold"/>
                                        <p:tgtEl>
                                          <p:spTgt spid="8194"/>
                                        </p:tgtEl>
                                        <p:attrNameLst>
                                          <p:attrName>ppt_x</p:attrName>
                                        </p:attrNameLst>
                                      </p:cBhvr>
                                      <p:tavLst>
                                        <p:tav tm="0">
                                          <p:val>
                                            <p:strVal val="1+#ppt_w/2"/>
                                          </p:val>
                                        </p:tav>
                                        <p:tav tm="100000">
                                          <p:val>
                                            <p:strVal val="#ppt_x"/>
                                          </p:val>
                                        </p:tav>
                                      </p:tavLst>
                                    </p:anim>
                                    <p:anim calcmode="lin" valueType="num">
                                      <p:cBhvr additive="base">
                                        <p:cTn id="11" dur="2000" fill="hold"/>
                                        <p:tgtEl>
                                          <p:spTgt spid="8194"/>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dissolve">
                                      <p:cBhvr>
                                        <p:cTn id="15" dur="2000"/>
                                        <p:tgtEl>
                                          <p:spTgt spid="8197"/>
                                        </p:tgtEl>
                                      </p:cBhvr>
                                    </p:animEffect>
                                  </p:childTnLst>
                                </p:cTn>
                              </p:par>
                            </p:childTnLst>
                          </p:cTn>
                        </p:par>
                        <p:par>
                          <p:cTn id="16" fill="hold">
                            <p:stCondLst>
                              <p:cond delay="4000"/>
                            </p:stCondLst>
                            <p:childTnLst>
                              <p:par>
                                <p:cTn id="17" presetID="2" presetClass="entr" presetSubtype="4" fill="hold" nodeType="afterEffect">
                                  <p:stCondLst>
                                    <p:cond delay="0"/>
                                  </p:stCondLst>
                                  <p:childTnLst>
                                    <p:set>
                                      <p:cBhvr>
                                        <p:cTn id="18" dur="1" fill="hold">
                                          <p:stCondLst>
                                            <p:cond delay="0"/>
                                          </p:stCondLst>
                                        </p:cTn>
                                        <p:tgtEl>
                                          <p:spTgt spid="8195">
                                            <p:txEl>
                                              <p:pRg st="0" end="0"/>
                                            </p:txEl>
                                          </p:spTgt>
                                        </p:tgtEl>
                                        <p:attrNameLst>
                                          <p:attrName>style.visibility</p:attrName>
                                        </p:attrNameLst>
                                      </p:cBhvr>
                                      <p:to>
                                        <p:strVal val="visible"/>
                                      </p:to>
                                    </p:set>
                                    <p:anim calcmode="lin" valueType="num">
                                      <p:cBhvr additive="base">
                                        <p:cTn id="19" dur="2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819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5225"/>
            <a:ext cx="2133600" cy="476250"/>
          </a:xfrm>
        </p:spPr>
        <p:txBody>
          <a:bodyPr/>
          <a:lstStyle/>
          <a:p>
            <a:fld id="{51F7694E-B4CD-409B-83B9-CF749015BB40}" type="slidenum">
              <a:rPr lang="en-US"/>
              <a:pPr/>
              <a:t>13</a:t>
            </a:fld>
            <a:endParaRPr lang="en-US"/>
          </a:p>
        </p:txBody>
      </p:sp>
      <p:sp>
        <p:nvSpPr>
          <p:cNvPr id="9218" name="Rectangle 2"/>
          <p:cNvSpPr>
            <a:spLocks noGrp="1" noChangeArrowheads="1"/>
          </p:cNvSpPr>
          <p:nvPr>
            <p:ph type="title"/>
          </p:nvPr>
        </p:nvSpPr>
        <p:spPr/>
        <p:txBody>
          <a:bodyPr/>
          <a:lstStyle/>
          <a:p>
            <a:r>
              <a:rPr lang="en-US"/>
              <a:t>God explains to the                      Prophet  Ezekiel</a:t>
            </a:r>
          </a:p>
        </p:txBody>
      </p:sp>
      <p:sp>
        <p:nvSpPr>
          <p:cNvPr id="9219" name="Rectangle 3"/>
          <p:cNvSpPr>
            <a:spLocks noGrp="1" noChangeArrowheads="1"/>
          </p:cNvSpPr>
          <p:nvPr>
            <p:ph type="body" idx="1"/>
          </p:nvPr>
        </p:nvSpPr>
        <p:spPr>
          <a:xfrm>
            <a:off x="0" y="1600200"/>
            <a:ext cx="6248400" cy="5257800"/>
          </a:xfrm>
        </p:spPr>
        <p:txBody>
          <a:bodyPr/>
          <a:lstStyle/>
          <a:p>
            <a:pPr algn="just">
              <a:lnSpc>
                <a:spcPct val="90000"/>
              </a:lnSpc>
            </a:pPr>
            <a:r>
              <a:rPr lang="en-US" sz="2800"/>
              <a:t> </a:t>
            </a:r>
            <a:r>
              <a:rPr lang="en-US" sz="2800" b="1"/>
              <a:t>Ezek 2:6-7 And thou, son of man, be not afraid of them, neither be afraid of their words, though briers and thorns be with thee, and thou dost dwell among scorpions: be not afraid of their words, nor be dismayed at their looks, though they be a rebellious house.  7 And thou shalt speak my words unto them, whether they will hear, or whether they will forbear: for they are most rebellious.</a:t>
            </a:r>
          </a:p>
          <a:p>
            <a:pPr>
              <a:lnSpc>
                <a:spcPct val="90000"/>
              </a:lnSpc>
            </a:pPr>
            <a:endParaRPr lang="en-US" sz="2800" b="1"/>
          </a:p>
        </p:txBody>
      </p:sp>
      <p:pic>
        <p:nvPicPr>
          <p:cNvPr id="9221" name="Picture 5" descr="ezekiel">
            <a:hlinkClick r:id="rId3"/>
          </p:cNvPr>
          <p:cNvPicPr>
            <a:picLocks noChangeAspect="1" noChangeArrowheads="1"/>
          </p:cNvPicPr>
          <p:nvPr/>
        </p:nvPicPr>
        <p:blipFill>
          <a:blip r:embed="rId4" cstate="print"/>
          <a:srcRect/>
          <a:stretch>
            <a:fillRect/>
          </a:stretch>
        </p:blipFill>
        <p:spPr bwMode="auto">
          <a:xfrm>
            <a:off x="6323013" y="1676400"/>
            <a:ext cx="2820987" cy="4495800"/>
          </a:xfrm>
          <a:prstGeom prst="rect">
            <a:avLst/>
          </a:prstGeom>
          <a:noFill/>
        </p:spPr>
      </p:pic>
      <p:pic>
        <p:nvPicPr>
          <p:cNvPr id="6" name="~PP1986.WAV">
            <a:hlinkClick r:id="" action="ppaction://media"/>
          </p:cNvPr>
          <p:cNvPicPr>
            <a:picLocks noRot="1" noChangeAspect="1"/>
          </p:cNvPicPr>
          <p:nvPr>
            <a:wavAudioFile r:embed="rId1" name="~PP1986.WAV"/>
          </p:nvPr>
        </p:nvPicPr>
        <p:blipFill>
          <a:blip r:embed="rId5" cstate="print"/>
          <a:stretch>
            <a:fillRect/>
          </a:stretch>
        </p:blipFill>
        <p:spPr>
          <a:xfrm>
            <a:off x="8696325" y="6410325"/>
            <a:ext cx="304800" cy="304800"/>
          </a:xfrm>
          <a:prstGeom prst="rect">
            <a:avLst/>
          </a:prstGeom>
        </p:spPr>
      </p:pic>
    </p:spTree>
  </p:cSld>
  <p:clrMapOvr>
    <a:masterClrMapping/>
  </p:clrMapOvr>
  <p:transition advTm="967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9218"/>
                                        </p:tgtEl>
                                        <p:attrNameLst>
                                          <p:attrName>style.visibility</p:attrName>
                                        </p:attrNameLst>
                                      </p:cBhvr>
                                      <p:to>
                                        <p:strVal val="visible"/>
                                      </p:to>
                                    </p:set>
                                    <p:anim calcmode="lin" valueType="num">
                                      <p:cBhvr additive="base">
                                        <p:cTn id="10" dur="2000" fill="hold"/>
                                        <p:tgtEl>
                                          <p:spTgt spid="9218"/>
                                        </p:tgtEl>
                                        <p:attrNameLst>
                                          <p:attrName>ppt_x</p:attrName>
                                        </p:attrNameLst>
                                      </p:cBhvr>
                                      <p:tavLst>
                                        <p:tav tm="0">
                                          <p:val>
                                            <p:strVal val="1+#ppt_w/2"/>
                                          </p:val>
                                        </p:tav>
                                        <p:tav tm="100000">
                                          <p:val>
                                            <p:strVal val="#ppt_x"/>
                                          </p:val>
                                        </p:tav>
                                      </p:tavLst>
                                    </p:anim>
                                    <p:anim calcmode="lin" valueType="num">
                                      <p:cBhvr additive="base">
                                        <p:cTn id="11" dur="2000" fill="hold"/>
                                        <p:tgtEl>
                                          <p:spTgt spid="9218"/>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dissolve">
                                      <p:cBhvr>
                                        <p:cTn id="15" dur="2000"/>
                                        <p:tgtEl>
                                          <p:spTgt spid="9221"/>
                                        </p:tgtEl>
                                      </p:cBhvr>
                                    </p:animEffect>
                                  </p:childTnLst>
                                </p:cTn>
                              </p:par>
                            </p:childTnLst>
                          </p:cTn>
                        </p:par>
                        <p:par>
                          <p:cTn id="16" fill="hold">
                            <p:stCondLst>
                              <p:cond delay="4000"/>
                            </p:stCondLst>
                            <p:childTnLst>
                              <p:par>
                                <p:cTn id="17" presetID="2" presetClass="entr" presetSubtype="4" fill="hold" grpId="0" nodeType="afterEffect">
                                  <p:stCondLst>
                                    <p:cond delay="0"/>
                                  </p:stCondLst>
                                  <p:childTnLst>
                                    <p:set>
                                      <p:cBhvr>
                                        <p:cTn id="18" dur="1" fill="hold">
                                          <p:stCondLst>
                                            <p:cond delay="0"/>
                                          </p:stCondLst>
                                        </p:cTn>
                                        <p:tgtEl>
                                          <p:spTgt spid="9219">
                                            <p:txEl>
                                              <p:pRg st="0" end="0"/>
                                            </p:txEl>
                                          </p:spTgt>
                                        </p:tgtEl>
                                        <p:attrNameLst>
                                          <p:attrName>style.visibility</p:attrName>
                                        </p:attrNameLst>
                                      </p:cBhvr>
                                      <p:to>
                                        <p:strVal val="visible"/>
                                      </p:to>
                                    </p:set>
                                    <p:anim calcmode="lin" valueType="num">
                                      <p:cBhvr additive="base">
                                        <p:cTn id="19" dur="2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9218" grpId="0"/>
      <p:bldP spid="921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6F9ED79C-0AB8-4378-98BC-098F10032E3E}" type="slidenum">
              <a:rPr lang="en-US"/>
              <a:pPr/>
              <a:t>14</a:t>
            </a:fld>
            <a:endParaRPr lang="en-US"/>
          </a:p>
        </p:txBody>
      </p:sp>
      <p:sp>
        <p:nvSpPr>
          <p:cNvPr id="10242" name="Rectangle 2"/>
          <p:cNvSpPr>
            <a:spLocks noGrp="1" noChangeArrowheads="1"/>
          </p:cNvSpPr>
          <p:nvPr>
            <p:ph type="title"/>
          </p:nvPr>
        </p:nvSpPr>
        <p:spPr/>
        <p:txBody>
          <a:bodyPr/>
          <a:lstStyle/>
          <a:p>
            <a:r>
              <a:rPr lang="en-US" sz="4800"/>
              <a:t>It wasn’t always easy to be </a:t>
            </a:r>
            <a:br>
              <a:rPr lang="en-US" sz="4800"/>
            </a:br>
            <a:r>
              <a:rPr lang="en-US" sz="4800"/>
              <a:t>a Prophet (Wise Man) of God</a:t>
            </a:r>
          </a:p>
        </p:txBody>
      </p:sp>
      <p:sp>
        <p:nvSpPr>
          <p:cNvPr id="10243" name="Rectangle 3"/>
          <p:cNvSpPr>
            <a:spLocks noGrp="1" noChangeArrowheads="1"/>
          </p:cNvSpPr>
          <p:nvPr>
            <p:ph type="body" idx="1"/>
          </p:nvPr>
        </p:nvSpPr>
        <p:spPr/>
        <p:txBody>
          <a:bodyPr/>
          <a:lstStyle/>
          <a:p>
            <a:pPr algn="just">
              <a:lnSpc>
                <a:spcPct val="90000"/>
              </a:lnSpc>
            </a:pPr>
            <a:r>
              <a:rPr lang="en-US"/>
              <a:t>Ezek 2:8-10 But thou, son of man, hear what I say unto thee; Be not thou rebellious like that rebellious house: open thy mouth, and eat that I give thee.  9 And when I looked, behold, an hand was sent unto me; and, lo, a roll of a book was therein;  10 And he spread it before me; and it was written within and without: and there was written therein lamentations, and mourning, and woe.</a:t>
            </a:r>
          </a:p>
          <a:p>
            <a:pPr>
              <a:lnSpc>
                <a:spcPct val="90000"/>
              </a:lnSpc>
            </a:pPr>
            <a:endParaRPr lang="en-US"/>
          </a:p>
        </p:txBody>
      </p:sp>
      <p:pic>
        <p:nvPicPr>
          <p:cNvPr id="5" name="~PP1899.WAV">
            <a:hlinkClick r:id="" action="ppaction://media"/>
          </p:cNvPr>
          <p:cNvPicPr>
            <a:picLocks noRot="1" noChangeAspect="1"/>
          </p:cNvPicPr>
          <p:nvPr>
            <a:wavAudioFile r:embed="rId1" name="~PP1899.WAV"/>
          </p:nvPr>
        </p:nvPicPr>
        <p:blipFill>
          <a:blip r:embed="rId3" cstate="print"/>
          <a:stretch>
            <a:fillRect/>
          </a:stretch>
        </p:blipFill>
        <p:spPr>
          <a:xfrm>
            <a:off x="8696325" y="6410325"/>
            <a:ext cx="304800" cy="304800"/>
          </a:xfrm>
          <a:prstGeom prst="rect">
            <a:avLst/>
          </a:prstGeom>
        </p:spPr>
      </p:pic>
    </p:spTree>
  </p:cSld>
  <p:clrMapOvr>
    <a:masterClrMapping/>
  </p:clrMapOvr>
  <p:transition advTm="406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10242"/>
                                        </p:tgtEl>
                                        <p:attrNameLst>
                                          <p:attrName>style.visibility</p:attrName>
                                        </p:attrNameLst>
                                      </p:cBhvr>
                                      <p:to>
                                        <p:strVal val="visible"/>
                                      </p:to>
                                    </p:set>
                                    <p:anim calcmode="lin" valueType="num">
                                      <p:cBhvr additive="base">
                                        <p:cTn id="10" dur="2000" fill="hold"/>
                                        <p:tgtEl>
                                          <p:spTgt spid="10242"/>
                                        </p:tgtEl>
                                        <p:attrNameLst>
                                          <p:attrName>ppt_x</p:attrName>
                                        </p:attrNameLst>
                                      </p:cBhvr>
                                      <p:tavLst>
                                        <p:tav tm="0">
                                          <p:val>
                                            <p:strVal val="1+#ppt_w/2"/>
                                          </p:val>
                                        </p:tav>
                                        <p:tav tm="100000">
                                          <p:val>
                                            <p:strVal val="#ppt_x"/>
                                          </p:val>
                                        </p:tav>
                                      </p:tavLst>
                                    </p:anim>
                                    <p:anim calcmode="lin" valueType="num">
                                      <p:cBhvr additive="base">
                                        <p:cTn id="11" dur="2000" fill="hold"/>
                                        <p:tgtEl>
                                          <p:spTgt spid="10242"/>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0243">
                                            <p:txEl>
                                              <p:pRg st="0" end="0"/>
                                            </p:txEl>
                                          </p:spTgt>
                                        </p:tgtEl>
                                        <p:attrNameLst>
                                          <p:attrName>style.visibility</p:attrName>
                                        </p:attrNameLst>
                                      </p:cBhvr>
                                      <p:to>
                                        <p:strVal val="visible"/>
                                      </p:to>
                                    </p:set>
                                    <p:anim to="" calcmode="lin" valueType="num">
                                      <p:cBhvr>
                                        <p:cTn id="15" dur="1" fill="hold"/>
                                        <p:tgtEl>
                                          <p:spTgt spid="1024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0242" grpId="0"/>
      <p:bldP spid="1024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6553200" y="6245225"/>
            <a:ext cx="2133600" cy="476250"/>
          </a:xfrm>
        </p:spPr>
        <p:txBody>
          <a:bodyPr/>
          <a:lstStyle/>
          <a:p>
            <a:fld id="{5DC5B653-8467-463E-81AC-8F730815C473}" type="slidenum">
              <a:rPr lang="en-US"/>
              <a:pPr/>
              <a:t>15</a:t>
            </a:fld>
            <a:endParaRPr lang="en-US"/>
          </a:p>
        </p:txBody>
      </p:sp>
      <p:sp>
        <p:nvSpPr>
          <p:cNvPr id="11267" name="Rectangle 3"/>
          <p:cNvSpPr>
            <a:spLocks noGrp="1" noChangeArrowheads="1"/>
          </p:cNvSpPr>
          <p:nvPr>
            <p:ph type="body" idx="1"/>
          </p:nvPr>
        </p:nvSpPr>
        <p:spPr>
          <a:xfrm>
            <a:off x="381000" y="304800"/>
            <a:ext cx="8305800" cy="6553200"/>
          </a:xfrm>
        </p:spPr>
        <p:txBody>
          <a:bodyPr/>
          <a:lstStyle/>
          <a:p>
            <a:r>
              <a:rPr lang="en-US"/>
              <a:t> Ezek 3:1-4  Moreover he said unto me, Son of man, eat that thou findest; eat this roll, and go speak unto the house of Israel.  2 So I opened my mouth, and he caused me to eat that roll.  3 And he said unto me, Son of man, cause thy belly to eat, and fill thy bowels with this roll that I give thee. Then did I eat it; and it was in my mouth as honey for sweetness.  4 And he said unto me, Son of man, go, get thee unto the house of Israel, and speak with my words unto them</a:t>
            </a:r>
          </a:p>
          <a:p>
            <a:endParaRPr lang="en-US"/>
          </a:p>
        </p:txBody>
      </p:sp>
      <p:pic>
        <p:nvPicPr>
          <p:cNvPr id="4" name="~PP308.WAV">
            <a:hlinkClick r:id="" action="ppaction://media"/>
          </p:cNvPr>
          <p:cNvPicPr>
            <a:picLocks noRot="1" noChangeAspect="1"/>
          </p:cNvPicPr>
          <p:nvPr>
            <a:wavAudioFile r:embed="rId1" name="~PP308.WAV"/>
          </p:nvPr>
        </p:nvPicPr>
        <p:blipFill>
          <a:blip r:embed="rId3" cstate="print"/>
          <a:stretch>
            <a:fillRect/>
          </a:stretch>
        </p:blipFill>
        <p:spPr>
          <a:xfrm>
            <a:off x="8696325" y="6410325"/>
            <a:ext cx="304800" cy="304800"/>
          </a:xfrm>
          <a:prstGeom prst="rect">
            <a:avLst/>
          </a:prstGeom>
        </p:spPr>
      </p:pic>
    </p:spTree>
  </p:cSld>
  <p:clrMapOvr>
    <a:masterClrMapping/>
  </p:clrMapOvr>
  <p:transition advTm="268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11267">
                                            <p:txEl>
                                              <p:pRg st="0" end="0"/>
                                            </p:txEl>
                                          </p:spTgt>
                                        </p:tgtEl>
                                        <p:attrNameLst>
                                          <p:attrName>style.visibility</p:attrName>
                                        </p:attrNameLst>
                                      </p:cBhvr>
                                      <p:to>
                                        <p:strVal val="visible"/>
                                      </p:to>
                                    </p:set>
                                    <p:anim to="" calcmode="lin" valueType="num">
                                      <p:cBhvr>
                                        <p:cTn id="10" dur="1" fill="hold"/>
                                        <p:tgtEl>
                                          <p:spTgt spid="11267">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126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4363668F-0603-4A9D-8F07-D09AC82E7D36}" type="slidenum">
              <a:rPr lang="en-US"/>
              <a:pPr/>
              <a:t>16</a:t>
            </a:fld>
            <a:endParaRPr lang="en-US"/>
          </a:p>
        </p:txBody>
      </p:sp>
      <p:sp>
        <p:nvSpPr>
          <p:cNvPr id="14338" name="Rectangle 2"/>
          <p:cNvSpPr>
            <a:spLocks noGrp="1" noChangeArrowheads="1"/>
          </p:cNvSpPr>
          <p:nvPr>
            <p:ph type="title"/>
          </p:nvPr>
        </p:nvSpPr>
        <p:spPr/>
        <p:txBody>
          <a:bodyPr/>
          <a:lstStyle/>
          <a:p>
            <a:r>
              <a:rPr lang="en-US"/>
              <a:t>The burden of Ezekiel</a:t>
            </a:r>
          </a:p>
        </p:txBody>
      </p:sp>
      <p:sp>
        <p:nvSpPr>
          <p:cNvPr id="14339" name="Rectangle 3"/>
          <p:cNvSpPr>
            <a:spLocks noGrp="1" noChangeArrowheads="1"/>
          </p:cNvSpPr>
          <p:nvPr>
            <p:ph type="body" idx="1"/>
          </p:nvPr>
        </p:nvSpPr>
        <p:spPr>
          <a:xfrm>
            <a:off x="0" y="1600200"/>
            <a:ext cx="8686800" cy="4953000"/>
          </a:xfrm>
        </p:spPr>
        <p:txBody>
          <a:bodyPr/>
          <a:lstStyle/>
          <a:p>
            <a:pPr algn="just"/>
            <a:r>
              <a:rPr lang="en-US" sz="2800" b="1"/>
              <a:t>Ezek 4:1-3 Thou also, son of man, take thee a tile, and lay it before thee, and pourtray upon it the city, even Jerusalem:  2 And lay siege against it, and build a fort against it, and cast a mount against it; set the camp also against it, and set battering rams against it round about.  3 Moreover take thou unto thee an iron pan, and set it for a wall of iron between thee and the city: and set thy face against it, and it shall be besieged, and thou shalt lay siege against it. This shall be a sign to the house of Israel.</a:t>
            </a:r>
          </a:p>
        </p:txBody>
      </p:sp>
      <p:pic>
        <p:nvPicPr>
          <p:cNvPr id="5" name="~PP965.WAV">
            <a:hlinkClick r:id="" action="ppaction://media"/>
          </p:cNvPr>
          <p:cNvPicPr>
            <a:picLocks noRot="1" noChangeAspect="1"/>
          </p:cNvPicPr>
          <p:nvPr>
            <a:wavAudioFile r:embed="rId1" name="~PP965.WAV"/>
          </p:nvPr>
        </p:nvPicPr>
        <p:blipFill>
          <a:blip r:embed="rId3" cstate="print"/>
          <a:stretch>
            <a:fillRect/>
          </a:stretch>
        </p:blipFill>
        <p:spPr>
          <a:xfrm>
            <a:off x="8696325" y="6410325"/>
            <a:ext cx="304800" cy="304800"/>
          </a:xfrm>
          <a:prstGeom prst="rect">
            <a:avLst/>
          </a:prstGeom>
        </p:spPr>
      </p:pic>
    </p:spTree>
  </p:cSld>
  <p:clrMapOvr>
    <a:masterClrMapping/>
  </p:clrMapOvr>
  <p:transition advTm="291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nodeType="afterEffect">
                                  <p:stCondLst>
                                    <p:cond delay="0"/>
                                  </p:stCondLst>
                                  <p:childTnLst>
                                    <p:set>
                                      <p:cBhvr>
                                        <p:cTn id="9" dur="1" fill="hold">
                                          <p:stCondLst>
                                            <p:cond delay="0"/>
                                          </p:stCondLst>
                                        </p:cTn>
                                        <p:tgtEl>
                                          <p:spTgt spid="14339">
                                            <p:txEl>
                                              <p:pRg st="0" end="0"/>
                                            </p:txEl>
                                          </p:spTgt>
                                        </p:tgtEl>
                                        <p:attrNameLst>
                                          <p:attrName>style.visibility</p:attrName>
                                        </p:attrNameLst>
                                      </p:cBhvr>
                                      <p:to>
                                        <p:strVal val="visible"/>
                                      </p:to>
                                    </p:set>
                                    <p:anim to="" calcmode="lin" valueType="num">
                                      <p:cBhvr>
                                        <p:cTn id="10" dur="1" fill="hold"/>
                                        <p:tgtEl>
                                          <p:spTgt spid="14339">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6553200" y="6245225"/>
            <a:ext cx="2133600" cy="476250"/>
          </a:xfrm>
        </p:spPr>
        <p:txBody>
          <a:bodyPr/>
          <a:lstStyle/>
          <a:p>
            <a:fld id="{EB8CA9EF-848F-40C0-BB59-3DCE7A174EEA}" type="slidenum">
              <a:rPr lang="en-US"/>
              <a:pPr/>
              <a:t>17</a:t>
            </a:fld>
            <a:endParaRPr lang="en-US"/>
          </a:p>
        </p:txBody>
      </p:sp>
      <p:sp>
        <p:nvSpPr>
          <p:cNvPr id="15363" name="Rectangle 3"/>
          <p:cNvSpPr>
            <a:spLocks noGrp="1" noChangeArrowheads="1"/>
          </p:cNvSpPr>
          <p:nvPr>
            <p:ph type="body" idx="1"/>
          </p:nvPr>
        </p:nvSpPr>
        <p:spPr>
          <a:xfrm>
            <a:off x="457200" y="304800"/>
            <a:ext cx="8305800" cy="6553200"/>
          </a:xfrm>
        </p:spPr>
        <p:txBody>
          <a:bodyPr/>
          <a:lstStyle/>
          <a:p>
            <a:pPr algn="just"/>
            <a:r>
              <a:rPr lang="en-US"/>
              <a:t>4-6 Lie thou also upon thy left side, and lay the iniquity of the house of Israel upon it: according to the number of the days that thou shalt lie upon it thou shalt bear their iniquity.5 For I have laid upon thee the years of their iniquity, according to the number of the days, three hundred and ninety days: so shalt thou bear the iniquity of the house of Israel.  6 And when thou hast accomplished them, lie again on thy right side, and thou shalt bear the iniquity of the house of Judah forty days: I have appointed thee each day for a year.</a:t>
            </a:r>
          </a:p>
          <a:p>
            <a:endParaRPr lang="en-US"/>
          </a:p>
        </p:txBody>
      </p:sp>
      <p:pic>
        <p:nvPicPr>
          <p:cNvPr id="4" name="~PP2011.WAV">
            <a:hlinkClick r:id="" action="ppaction://media"/>
          </p:cNvPr>
          <p:cNvPicPr>
            <a:picLocks noRot="1" noChangeAspect="1"/>
          </p:cNvPicPr>
          <p:nvPr>
            <a:wavAudioFile r:embed="rId1" name="~PP2011.WAV"/>
          </p:nvPr>
        </p:nvPicPr>
        <p:blipFill>
          <a:blip r:embed="rId3" cstate="print"/>
          <a:stretch>
            <a:fillRect/>
          </a:stretch>
        </p:blipFill>
        <p:spPr>
          <a:xfrm>
            <a:off x="8696325" y="6410325"/>
            <a:ext cx="304800" cy="304800"/>
          </a:xfrm>
          <a:prstGeom prst="rect">
            <a:avLst/>
          </a:prstGeom>
        </p:spPr>
      </p:pic>
    </p:spTree>
  </p:cSld>
  <p:clrMapOvr>
    <a:masterClrMapping/>
  </p:clrMapOvr>
  <p:transition advTm="295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15363">
                                            <p:txEl>
                                              <p:pRg st="0" end="0"/>
                                            </p:txEl>
                                          </p:spTgt>
                                        </p:tgtEl>
                                        <p:attrNameLst>
                                          <p:attrName>style.visibility</p:attrName>
                                        </p:attrNameLst>
                                      </p:cBhvr>
                                      <p:to>
                                        <p:strVal val="visible"/>
                                      </p:to>
                                    </p:set>
                                    <p:anim to="" calcmode="lin" valueType="num">
                                      <p:cBhvr>
                                        <p:cTn id="10" dur="1" fill="hold"/>
                                        <p:tgtEl>
                                          <p:spTgt spid="1536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536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6553200" y="6245225"/>
            <a:ext cx="2133600" cy="476250"/>
          </a:xfrm>
        </p:spPr>
        <p:txBody>
          <a:bodyPr/>
          <a:lstStyle/>
          <a:p>
            <a:fld id="{9FFDC6E5-8EAB-42C3-93BB-F660F77EB2FC}" type="slidenum">
              <a:rPr lang="en-US"/>
              <a:pPr/>
              <a:t>18</a:t>
            </a:fld>
            <a:endParaRPr lang="en-US"/>
          </a:p>
        </p:txBody>
      </p:sp>
      <p:sp>
        <p:nvSpPr>
          <p:cNvPr id="17410" name="Rectangle 2"/>
          <p:cNvSpPr>
            <a:spLocks noGrp="1" noChangeArrowheads="1"/>
          </p:cNvSpPr>
          <p:nvPr>
            <p:ph type="body" idx="1"/>
          </p:nvPr>
        </p:nvSpPr>
        <p:spPr>
          <a:xfrm>
            <a:off x="457200" y="304800"/>
            <a:ext cx="8305800" cy="6553200"/>
          </a:xfrm>
        </p:spPr>
        <p:txBody>
          <a:bodyPr/>
          <a:lstStyle/>
          <a:p>
            <a:pPr algn="just"/>
            <a:r>
              <a:rPr lang="en-US"/>
              <a:t> 7-8 Therefore thou shalt set thy face toward the siege of Jerusalem, and thine arm shall be uncovered, and thou shalt prophesy against it.8 And, behold, I will lay bands upon thee, and thou shalt not turn thee from one side to another, till thou hast ended the days of thy siege.</a:t>
            </a:r>
          </a:p>
          <a:p>
            <a:r>
              <a:rPr lang="en-US"/>
              <a:t> You think this was easy for Ezekiel to do</a:t>
            </a:r>
          </a:p>
          <a:p>
            <a:endParaRPr lang="en-US"/>
          </a:p>
          <a:p>
            <a:endParaRPr lang="en-US"/>
          </a:p>
        </p:txBody>
      </p:sp>
      <p:pic>
        <p:nvPicPr>
          <p:cNvPr id="4" name="~PP1476.WAV">
            <a:hlinkClick r:id="" action="ppaction://media"/>
          </p:cNvPr>
          <p:cNvPicPr>
            <a:picLocks noRot="1" noChangeAspect="1"/>
          </p:cNvPicPr>
          <p:nvPr>
            <a:wavAudioFile r:embed="rId1" name="~PP1476.WAV"/>
          </p:nvPr>
        </p:nvPicPr>
        <p:blipFill>
          <a:blip r:embed="rId3" cstate="print"/>
          <a:stretch>
            <a:fillRect/>
          </a:stretch>
        </p:blipFill>
        <p:spPr>
          <a:xfrm>
            <a:off x="8696325" y="6410325"/>
            <a:ext cx="304800" cy="304800"/>
          </a:xfrm>
          <a:prstGeom prst="rect">
            <a:avLst/>
          </a:prstGeom>
        </p:spPr>
      </p:pic>
    </p:spTree>
  </p:cSld>
  <p:clrMapOvr>
    <a:masterClrMapping/>
  </p:clrMapOvr>
  <p:transition advTm="525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17410">
                                            <p:txEl>
                                              <p:pRg st="0" end="0"/>
                                            </p:txEl>
                                          </p:spTgt>
                                        </p:tgtEl>
                                        <p:attrNameLst>
                                          <p:attrName>style.visibility</p:attrName>
                                        </p:attrNameLst>
                                      </p:cBhvr>
                                      <p:to>
                                        <p:strVal val="visible"/>
                                      </p:to>
                                    </p:set>
                                    <p:anim to="" calcmode="lin" valueType="num">
                                      <p:cBhvr>
                                        <p:cTn id="10" dur="1" fill="hold"/>
                                        <p:tgtEl>
                                          <p:spTgt spid="17410">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17410">
                                            <p:txEl>
                                              <p:pRg st="1" end="1"/>
                                            </p:txEl>
                                          </p:spTgt>
                                        </p:tgtEl>
                                        <p:attrNameLst>
                                          <p:attrName>style.visibility</p:attrName>
                                        </p:attrNameLst>
                                      </p:cBhvr>
                                      <p:to>
                                        <p:strVal val="visible"/>
                                      </p:to>
                                    </p:set>
                                    <p:anim to="" calcmode="lin" valueType="num">
                                      <p:cBhvr>
                                        <p:cTn id="14" dur="1" fill="hold"/>
                                        <p:tgtEl>
                                          <p:spTgt spid="17410">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741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E2E5EDCC-F430-4A23-8C2B-E5240AA3A16E}" type="slidenum">
              <a:rPr lang="en-US"/>
              <a:pPr/>
              <a:t>19</a:t>
            </a:fld>
            <a:endParaRPr lang="en-US"/>
          </a:p>
        </p:txBody>
      </p:sp>
      <p:sp>
        <p:nvSpPr>
          <p:cNvPr id="16386" name="Rectangle 2"/>
          <p:cNvSpPr>
            <a:spLocks noGrp="1" noChangeArrowheads="1"/>
          </p:cNvSpPr>
          <p:nvPr>
            <p:ph type="title"/>
          </p:nvPr>
        </p:nvSpPr>
        <p:spPr/>
        <p:txBody>
          <a:bodyPr/>
          <a:lstStyle/>
          <a:p>
            <a:r>
              <a:rPr lang="en-US"/>
              <a:t>The Prophet Zachariah</a:t>
            </a:r>
            <a:br>
              <a:rPr lang="en-US"/>
            </a:br>
            <a:r>
              <a:rPr lang="en-US"/>
              <a:t>Broke Two Staffs</a:t>
            </a:r>
          </a:p>
        </p:txBody>
      </p:sp>
      <p:sp>
        <p:nvSpPr>
          <p:cNvPr id="16387" name="Rectangle 3"/>
          <p:cNvSpPr>
            <a:spLocks noGrp="1" noChangeArrowheads="1"/>
          </p:cNvSpPr>
          <p:nvPr>
            <p:ph type="body" idx="1"/>
          </p:nvPr>
        </p:nvSpPr>
        <p:spPr/>
        <p:txBody>
          <a:bodyPr/>
          <a:lstStyle/>
          <a:p>
            <a:pPr algn="just"/>
            <a:r>
              <a:rPr lang="en-US"/>
              <a:t> Zech 11:7-8 And I will feed the flock of slaughter, even you, O poor of the flock. And I took unto me two staves; the one I called Beauty, and the other I called Bands; and I fed the flock.8 Three shepherds also I cut off in one month; and my soul lothed them, and their soul also abhorred me.</a:t>
            </a:r>
          </a:p>
          <a:p>
            <a:pPr>
              <a:buFontTx/>
              <a:buNone/>
            </a:pPr>
            <a:endParaRPr lang="en-US"/>
          </a:p>
          <a:p>
            <a:endParaRPr lang="en-US"/>
          </a:p>
        </p:txBody>
      </p:sp>
      <p:pic>
        <p:nvPicPr>
          <p:cNvPr id="5" name="~PP3600.WAV">
            <a:hlinkClick r:id="" action="ppaction://media"/>
          </p:cNvPr>
          <p:cNvPicPr>
            <a:picLocks noRot="1" noChangeAspect="1"/>
          </p:cNvPicPr>
          <p:nvPr>
            <a:wavAudioFile r:embed="rId1" name="~PP3600.WAV"/>
          </p:nvPr>
        </p:nvPicPr>
        <p:blipFill>
          <a:blip r:embed="rId3" cstate="print"/>
          <a:stretch>
            <a:fillRect/>
          </a:stretch>
        </p:blipFill>
        <p:spPr>
          <a:xfrm>
            <a:off x="8696325" y="6410325"/>
            <a:ext cx="304800" cy="304800"/>
          </a:xfrm>
          <a:prstGeom prst="rect">
            <a:avLst/>
          </a:prstGeom>
        </p:spPr>
      </p:pic>
    </p:spTree>
  </p:cSld>
  <p:clrMapOvr>
    <a:masterClrMapping/>
  </p:clrMapOvr>
  <p:transition advTm="223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16386"/>
                                        </p:tgtEl>
                                        <p:attrNameLst>
                                          <p:attrName>style.visibility</p:attrName>
                                        </p:attrNameLst>
                                      </p:cBhvr>
                                      <p:to>
                                        <p:strVal val="visible"/>
                                      </p:to>
                                    </p:set>
                                    <p:anim calcmode="lin" valueType="num">
                                      <p:cBhvr additive="base">
                                        <p:cTn id="10" dur="2000" fill="hold"/>
                                        <p:tgtEl>
                                          <p:spTgt spid="16386"/>
                                        </p:tgtEl>
                                        <p:attrNameLst>
                                          <p:attrName>ppt_x</p:attrName>
                                        </p:attrNameLst>
                                      </p:cBhvr>
                                      <p:tavLst>
                                        <p:tav tm="0">
                                          <p:val>
                                            <p:strVal val="1+#ppt_w/2"/>
                                          </p:val>
                                        </p:tav>
                                        <p:tav tm="100000">
                                          <p:val>
                                            <p:strVal val="#ppt_x"/>
                                          </p:val>
                                        </p:tav>
                                      </p:tavLst>
                                    </p:anim>
                                    <p:anim calcmode="lin" valueType="num">
                                      <p:cBhvr additive="base">
                                        <p:cTn id="11" dur="2000" fill="hold"/>
                                        <p:tgtEl>
                                          <p:spTgt spid="16386"/>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6387">
                                            <p:txEl>
                                              <p:pRg st="0" end="0"/>
                                            </p:txEl>
                                          </p:spTgt>
                                        </p:tgtEl>
                                        <p:attrNameLst>
                                          <p:attrName>style.visibility</p:attrName>
                                        </p:attrNameLst>
                                      </p:cBhvr>
                                      <p:to>
                                        <p:strVal val="visible"/>
                                      </p:to>
                                    </p:set>
                                    <p:anim to="" calcmode="lin" valueType="num">
                                      <p:cBhvr>
                                        <p:cTn id="15" dur="1" fill="hold"/>
                                        <p:tgtEl>
                                          <p:spTgt spid="16387">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6386" grpId="0"/>
      <p:bldP spid="1638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2</a:t>
            </a:fld>
            <a:endParaRPr lang="en-US"/>
          </a:p>
        </p:txBody>
      </p:sp>
      <p:pic>
        <p:nvPicPr>
          <p:cNvPr id="27650" name="Picture 2" descr="http://lifehopeandtruth.com/uploads/images/The-Crucifixion-of-Jesus.jpg"/>
          <p:cNvPicPr>
            <a:picLocks noChangeAspect="1" noChangeArrowheads="1"/>
          </p:cNvPicPr>
          <p:nvPr/>
        </p:nvPicPr>
        <p:blipFill>
          <a:blip r:embed="rId3" cstate="print"/>
          <a:srcRect/>
          <a:stretch>
            <a:fillRect/>
          </a:stretch>
        </p:blipFill>
        <p:spPr bwMode="auto">
          <a:xfrm>
            <a:off x="0" y="0"/>
            <a:ext cx="9144000" cy="6858001"/>
          </a:xfrm>
          <a:prstGeom prst="rect">
            <a:avLst/>
          </a:prstGeom>
          <a:noFill/>
        </p:spPr>
      </p:pic>
      <p:pic>
        <p:nvPicPr>
          <p:cNvPr id="5" name="~PP3011.WAV">
            <a:hlinkClick r:id="" action="ppaction://media"/>
          </p:cNvPr>
          <p:cNvPicPr>
            <a:picLocks noRot="1" noChangeAspect="1"/>
          </p:cNvPicPr>
          <p:nvPr>
            <a:wavAudioFile r:embed="rId1" name="~PP301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49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6553200" y="6245225"/>
            <a:ext cx="2133600" cy="476250"/>
          </a:xfrm>
        </p:spPr>
        <p:txBody>
          <a:bodyPr/>
          <a:lstStyle/>
          <a:p>
            <a:fld id="{CB45D1EB-1E37-474C-BF96-AC0B4E2C145B}" type="slidenum">
              <a:rPr lang="en-US"/>
              <a:pPr/>
              <a:t>20</a:t>
            </a:fld>
            <a:endParaRPr lang="en-US"/>
          </a:p>
        </p:txBody>
      </p:sp>
      <p:sp>
        <p:nvSpPr>
          <p:cNvPr id="18435" name="Rectangle 3"/>
          <p:cNvSpPr>
            <a:spLocks noGrp="1" noChangeArrowheads="1"/>
          </p:cNvSpPr>
          <p:nvPr>
            <p:ph type="body" idx="1"/>
          </p:nvPr>
        </p:nvSpPr>
        <p:spPr>
          <a:xfrm>
            <a:off x="304800" y="381000"/>
            <a:ext cx="8839200" cy="6477000"/>
          </a:xfrm>
        </p:spPr>
        <p:txBody>
          <a:bodyPr/>
          <a:lstStyle/>
          <a:p>
            <a:pPr>
              <a:lnSpc>
                <a:spcPct val="90000"/>
              </a:lnSpc>
            </a:pPr>
            <a:r>
              <a:rPr lang="en-US" sz="2800" b="1"/>
              <a:t>10-11 And I took my staff, even Beauty, and cut it assunder, that I might break my covenant which I had made with all the people.11 And it was broken in that day: and so the poor of the flock that waited upon me knew that it was the word of the Lord.</a:t>
            </a:r>
          </a:p>
          <a:p>
            <a:pPr>
              <a:lnSpc>
                <a:spcPct val="90000"/>
              </a:lnSpc>
            </a:pPr>
            <a:r>
              <a:rPr lang="en-US" sz="2800" b="1"/>
              <a:t>14-16 Then I cut asunder mine other staff, even Bands, that I might break the brotherhood between Judah and Israel.15 And the Lord said unto me, Take unto thee yet the instruments of a foolish shepherd.16 For, lo, I will raise up a shepherd in the land, which shall not visit those that be cut off, neither shall seek the young one, nor heal that that is broken, nor feed that that standeth still: but he shall eat the flesh of the fat, and tear their claws in pieces.</a:t>
            </a:r>
          </a:p>
        </p:txBody>
      </p:sp>
      <p:pic>
        <p:nvPicPr>
          <p:cNvPr id="4" name="~PP1352.WAV">
            <a:hlinkClick r:id="" action="ppaction://media"/>
          </p:cNvPr>
          <p:cNvPicPr>
            <a:picLocks noRot="1" noChangeAspect="1"/>
          </p:cNvPicPr>
          <p:nvPr>
            <a:wavAudioFile r:embed="rId1" name="~PP1352.WAV"/>
          </p:nvPr>
        </p:nvPicPr>
        <p:blipFill>
          <a:blip r:embed="rId3" cstate="print"/>
          <a:stretch>
            <a:fillRect/>
          </a:stretch>
        </p:blipFill>
        <p:spPr>
          <a:xfrm>
            <a:off x="8696325" y="6410325"/>
            <a:ext cx="304800" cy="304800"/>
          </a:xfrm>
          <a:prstGeom prst="rect">
            <a:avLst/>
          </a:prstGeom>
        </p:spPr>
      </p:pic>
    </p:spTree>
  </p:cSld>
  <p:clrMapOvr>
    <a:masterClrMapping/>
  </p:clrMapOvr>
  <p:transition advTm="713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4" presetClass="entr" presetSubtype="0" fill="hold" nodeType="afterEffect">
                                  <p:stCondLst>
                                    <p:cond delay="0"/>
                                  </p:stCondLst>
                                  <p:childTnLst>
                                    <p:set>
                                      <p:cBhvr>
                                        <p:cTn id="9" dur="1" fill="hold">
                                          <p:stCondLst>
                                            <p:cond delay="0"/>
                                          </p:stCondLst>
                                        </p:cTn>
                                        <p:tgtEl>
                                          <p:spTgt spid="18435">
                                            <p:txEl>
                                              <p:pRg st="0" end="0"/>
                                            </p:txEl>
                                          </p:spTgt>
                                        </p:tgtEl>
                                        <p:attrNameLst>
                                          <p:attrName>style.visibility</p:attrName>
                                        </p:attrNameLst>
                                      </p:cBhvr>
                                      <p:to>
                                        <p:strVal val="visible"/>
                                      </p:to>
                                    </p:set>
                                    <p:anim to="" calcmode="lin" valueType="num">
                                      <p:cBhvr>
                                        <p:cTn id="10" dur="1" fill="hold"/>
                                        <p:tgtEl>
                                          <p:spTgt spid="18435">
                                            <p:txEl>
                                              <p:pRg st="0" end="0"/>
                                            </p:txEl>
                                          </p:spTgt>
                                        </p:tgtEl>
                                        <p:attrNameLst>
                                          <p:attrName/>
                                        </p:attrNameLst>
                                      </p:cBhvr>
                                    </p:anim>
                                  </p:childTnLst>
                                </p:cTn>
                              </p:par>
                            </p:childTnLst>
                          </p:cTn>
                        </p:par>
                        <p:par>
                          <p:cTn id="11" fill="hold">
                            <p:stCondLst>
                              <p:cond delay="0"/>
                            </p:stCondLst>
                            <p:childTnLst>
                              <p:par>
                                <p:cTn id="12" presetID="24" presetClass="entr" presetSubtype="0" fill="hold" nodeType="afterEffect">
                                  <p:stCondLst>
                                    <p:cond delay="0"/>
                                  </p:stCondLst>
                                  <p:childTnLst>
                                    <p:set>
                                      <p:cBhvr>
                                        <p:cTn id="13" dur="1" fill="hold">
                                          <p:stCondLst>
                                            <p:cond delay="0"/>
                                          </p:stCondLst>
                                        </p:cTn>
                                        <p:tgtEl>
                                          <p:spTgt spid="18435">
                                            <p:txEl>
                                              <p:pRg st="1" end="1"/>
                                            </p:txEl>
                                          </p:spTgt>
                                        </p:tgtEl>
                                        <p:attrNameLst>
                                          <p:attrName>style.visibility</p:attrName>
                                        </p:attrNameLst>
                                      </p:cBhvr>
                                      <p:to>
                                        <p:strVal val="visible"/>
                                      </p:to>
                                    </p:set>
                                    <p:anim to="" calcmode="lin" valueType="num">
                                      <p:cBhvr>
                                        <p:cTn id="14" dur="1" fill="hold"/>
                                        <p:tgtEl>
                                          <p:spTgt spid="18435">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2BAE4278-5A7B-43F0-A15B-B0ACB2305D9E}" type="slidenum">
              <a:rPr lang="en-US"/>
              <a:pPr/>
              <a:t>21</a:t>
            </a:fld>
            <a:endParaRPr lang="en-US"/>
          </a:p>
        </p:txBody>
      </p:sp>
      <p:sp>
        <p:nvSpPr>
          <p:cNvPr id="19458" name="Rectangle 2"/>
          <p:cNvSpPr>
            <a:spLocks noGrp="1" noChangeArrowheads="1"/>
          </p:cNvSpPr>
          <p:nvPr>
            <p:ph type="title"/>
          </p:nvPr>
        </p:nvSpPr>
        <p:spPr/>
        <p:txBody>
          <a:bodyPr/>
          <a:lstStyle/>
          <a:p>
            <a:r>
              <a:rPr lang="en-US" dirty="0" smtClean="0"/>
              <a:t>Prophets </a:t>
            </a:r>
            <a:r>
              <a:rPr lang="en-US" dirty="0"/>
              <a:t>were scorned.. </a:t>
            </a:r>
            <a:br>
              <a:rPr lang="en-US" dirty="0"/>
            </a:br>
            <a:r>
              <a:rPr lang="en-US" dirty="0"/>
              <a:t>But God Took Care Of It ..</a:t>
            </a:r>
          </a:p>
        </p:txBody>
      </p:sp>
      <p:sp>
        <p:nvSpPr>
          <p:cNvPr id="19459" name="Rectangle 3"/>
          <p:cNvSpPr>
            <a:spLocks noGrp="1" noChangeArrowheads="1"/>
          </p:cNvSpPr>
          <p:nvPr>
            <p:ph type="body" idx="1"/>
          </p:nvPr>
        </p:nvSpPr>
        <p:spPr>
          <a:xfrm>
            <a:off x="457200" y="1600200"/>
            <a:ext cx="8229600" cy="5257800"/>
          </a:xfrm>
        </p:spPr>
        <p:txBody>
          <a:bodyPr/>
          <a:lstStyle/>
          <a:p>
            <a:pPr algn="just">
              <a:lnSpc>
                <a:spcPct val="90000"/>
              </a:lnSpc>
            </a:pPr>
            <a:r>
              <a:rPr lang="en-US"/>
              <a:t> Jer 11:21-23 Therefore thus saith the Lord of the men of Anathoth, that seek thy life, saying, Prophesy not in the name of the Lord, that thou die not by our hand:   Therefore thus saith the Lord of hosts, Behold, I will punish them: the young men shall die by the sword; their sons and their daughters shall die by famine: 23 And there shall be no remnant of them: for I will bring evil upon the men of Anathoth, even the year of their visitation.</a:t>
            </a:r>
          </a:p>
        </p:txBody>
      </p:sp>
      <p:pic>
        <p:nvPicPr>
          <p:cNvPr id="5" name="~PP917.WAV">
            <a:hlinkClick r:id="" action="ppaction://media"/>
          </p:cNvPr>
          <p:cNvPicPr>
            <a:picLocks noRot="1" noChangeAspect="1"/>
          </p:cNvPicPr>
          <p:nvPr>
            <a:wavAudioFile r:embed="rId1" name="~PP917.WAV"/>
          </p:nvPr>
        </p:nvPicPr>
        <p:blipFill>
          <a:blip r:embed="rId3" cstate="print"/>
          <a:stretch>
            <a:fillRect/>
          </a:stretch>
        </p:blipFill>
        <p:spPr>
          <a:xfrm>
            <a:off x="8696325" y="6410325"/>
            <a:ext cx="304800" cy="304800"/>
          </a:xfrm>
          <a:prstGeom prst="rect">
            <a:avLst/>
          </a:prstGeom>
        </p:spPr>
      </p:pic>
    </p:spTree>
  </p:cSld>
  <p:clrMapOvr>
    <a:masterClrMapping/>
  </p:clrMapOvr>
  <p:transition advTm="567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19458"/>
                                        </p:tgtEl>
                                        <p:attrNameLst>
                                          <p:attrName>style.visibility</p:attrName>
                                        </p:attrNameLst>
                                      </p:cBhvr>
                                      <p:to>
                                        <p:strVal val="visible"/>
                                      </p:to>
                                    </p:set>
                                    <p:anim calcmode="lin" valueType="num">
                                      <p:cBhvr additive="base">
                                        <p:cTn id="10" dur="2000" fill="hold"/>
                                        <p:tgtEl>
                                          <p:spTgt spid="19458"/>
                                        </p:tgtEl>
                                        <p:attrNameLst>
                                          <p:attrName>ppt_x</p:attrName>
                                        </p:attrNameLst>
                                      </p:cBhvr>
                                      <p:tavLst>
                                        <p:tav tm="0">
                                          <p:val>
                                            <p:strVal val="1+#ppt_w/2"/>
                                          </p:val>
                                        </p:tav>
                                        <p:tav tm="100000">
                                          <p:val>
                                            <p:strVal val="#ppt_x"/>
                                          </p:val>
                                        </p:tav>
                                      </p:tavLst>
                                    </p:anim>
                                    <p:anim calcmode="lin" valueType="num">
                                      <p:cBhvr additive="base">
                                        <p:cTn id="11" dur="2000" fill="hold"/>
                                        <p:tgtEl>
                                          <p:spTgt spid="19458"/>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19459">
                                            <p:txEl>
                                              <p:pRg st="0" end="0"/>
                                            </p:txEl>
                                          </p:spTgt>
                                        </p:tgtEl>
                                        <p:attrNameLst>
                                          <p:attrName>style.visibility</p:attrName>
                                        </p:attrNameLst>
                                      </p:cBhvr>
                                      <p:to>
                                        <p:strVal val="visible"/>
                                      </p:to>
                                    </p:set>
                                    <p:anim to="" calcmode="lin" valueType="num">
                                      <p:cBhvr>
                                        <p:cTn id="15" dur="1" fill="hold"/>
                                        <p:tgtEl>
                                          <p:spTgt spid="19459">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9458" grpId="0"/>
      <p:bldP spid="1945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AC5D0C28-5275-4013-B912-CC4E579EDA67}" type="slidenum">
              <a:rPr lang="en-US"/>
              <a:pPr/>
              <a:t>22</a:t>
            </a:fld>
            <a:endParaRPr lang="en-US"/>
          </a:p>
        </p:txBody>
      </p:sp>
      <p:sp>
        <p:nvSpPr>
          <p:cNvPr id="20482" name="Rectangle 2"/>
          <p:cNvSpPr>
            <a:spLocks noGrp="1" noChangeArrowheads="1"/>
          </p:cNvSpPr>
          <p:nvPr>
            <p:ph type="title"/>
          </p:nvPr>
        </p:nvSpPr>
        <p:spPr/>
        <p:txBody>
          <a:bodyPr/>
          <a:lstStyle/>
          <a:p>
            <a:r>
              <a:rPr lang="en-US"/>
              <a:t>What does all this tell us …</a:t>
            </a:r>
          </a:p>
        </p:txBody>
      </p:sp>
      <p:sp>
        <p:nvSpPr>
          <p:cNvPr id="20483" name="Rectangle 3"/>
          <p:cNvSpPr>
            <a:spLocks noGrp="1" noChangeArrowheads="1"/>
          </p:cNvSpPr>
          <p:nvPr>
            <p:ph type="body" idx="1"/>
          </p:nvPr>
        </p:nvSpPr>
        <p:spPr>
          <a:xfrm>
            <a:off x="0" y="1219200"/>
            <a:ext cx="8686800" cy="5638800"/>
          </a:xfrm>
        </p:spPr>
        <p:txBody>
          <a:bodyPr/>
          <a:lstStyle/>
          <a:p>
            <a:r>
              <a:rPr lang="en-US" dirty="0"/>
              <a:t> It tells me that what God says for men to do, is very serious to </a:t>
            </a:r>
            <a:r>
              <a:rPr lang="en-US" dirty="0" smtClean="0"/>
              <a:t>Him</a:t>
            </a:r>
            <a:endParaRPr lang="en-US" dirty="0"/>
          </a:p>
          <a:p>
            <a:r>
              <a:rPr lang="en-US" dirty="0"/>
              <a:t> He expected the Prophets to obey </a:t>
            </a:r>
            <a:r>
              <a:rPr lang="en-US" dirty="0" smtClean="0"/>
              <a:t>His </a:t>
            </a:r>
            <a:r>
              <a:rPr lang="en-US" dirty="0"/>
              <a:t>every command</a:t>
            </a:r>
          </a:p>
          <a:p>
            <a:r>
              <a:rPr lang="en-US" dirty="0"/>
              <a:t> He wanted them to know that </a:t>
            </a:r>
            <a:r>
              <a:rPr lang="en-US" dirty="0" smtClean="0"/>
              <a:t>He </a:t>
            </a:r>
            <a:r>
              <a:rPr lang="en-US" dirty="0"/>
              <a:t>would be with them every step of the way</a:t>
            </a:r>
          </a:p>
          <a:p>
            <a:r>
              <a:rPr lang="en-US" dirty="0"/>
              <a:t> His motive was to teach his people right from wrong and in doing this </a:t>
            </a:r>
            <a:r>
              <a:rPr lang="en-US" dirty="0" smtClean="0"/>
              <a:t>He </a:t>
            </a:r>
            <a:r>
              <a:rPr lang="en-US" dirty="0"/>
              <a:t>expected </a:t>
            </a:r>
            <a:r>
              <a:rPr lang="en-US" dirty="0" smtClean="0"/>
              <a:t>His </a:t>
            </a:r>
            <a:r>
              <a:rPr lang="en-US" dirty="0"/>
              <a:t>Prophets to go the extra mile even though it caused them some grief along the way</a:t>
            </a:r>
          </a:p>
        </p:txBody>
      </p:sp>
      <p:pic>
        <p:nvPicPr>
          <p:cNvPr id="5" name="~PP736.WAV">
            <a:hlinkClick r:id="" action="ppaction://media"/>
          </p:cNvPr>
          <p:cNvPicPr>
            <a:picLocks noRot="1" noChangeAspect="1"/>
          </p:cNvPicPr>
          <p:nvPr>
            <a:wavAudioFile r:embed="rId1" name="~PP736.WAV"/>
          </p:nvPr>
        </p:nvPicPr>
        <p:blipFill>
          <a:blip r:embed="rId3" cstate="print"/>
          <a:stretch>
            <a:fillRect/>
          </a:stretch>
        </p:blipFill>
        <p:spPr>
          <a:xfrm>
            <a:off x="8696325" y="6410325"/>
            <a:ext cx="304800" cy="304800"/>
          </a:xfrm>
          <a:prstGeom prst="rect">
            <a:avLst/>
          </a:prstGeom>
        </p:spPr>
      </p:pic>
    </p:spTree>
  </p:cSld>
  <p:clrMapOvr>
    <a:masterClrMapping/>
  </p:clrMapOvr>
  <p:transition advTm="1061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20482"/>
                                        </p:tgtEl>
                                        <p:attrNameLst>
                                          <p:attrName>style.visibility</p:attrName>
                                        </p:attrNameLst>
                                      </p:cBhvr>
                                      <p:to>
                                        <p:strVal val="visible"/>
                                      </p:to>
                                    </p:set>
                                    <p:anim calcmode="lin" valueType="num">
                                      <p:cBhvr additive="base">
                                        <p:cTn id="10" dur="2000" fill="hold"/>
                                        <p:tgtEl>
                                          <p:spTgt spid="20482"/>
                                        </p:tgtEl>
                                        <p:attrNameLst>
                                          <p:attrName>ppt_x</p:attrName>
                                        </p:attrNameLst>
                                      </p:cBhvr>
                                      <p:tavLst>
                                        <p:tav tm="0">
                                          <p:val>
                                            <p:strVal val="1+#ppt_w/2"/>
                                          </p:val>
                                        </p:tav>
                                        <p:tav tm="100000">
                                          <p:val>
                                            <p:strVal val="#ppt_x"/>
                                          </p:val>
                                        </p:tav>
                                      </p:tavLst>
                                    </p:anim>
                                    <p:anim calcmode="lin" valueType="num">
                                      <p:cBhvr additive="base">
                                        <p:cTn id="11" dur="2000" fill="hold"/>
                                        <p:tgtEl>
                                          <p:spTgt spid="20482"/>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20483">
                                            <p:txEl>
                                              <p:pRg st="0" end="0"/>
                                            </p:txEl>
                                          </p:spTgt>
                                        </p:tgtEl>
                                        <p:attrNameLst>
                                          <p:attrName>style.visibility</p:attrName>
                                        </p:attrNameLst>
                                      </p:cBhvr>
                                      <p:to>
                                        <p:strVal val="visible"/>
                                      </p:to>
                                    </p:set>
                                    <p:anim to="" calcmode="lin" valueType="num">
                                      <p:cBhvr>
                                        <p:cTn id="15" dur="1" fill="hold"/>
                                        <p:tgtEl>
                                          <p:spTgt spid="20483">
                                            <p:txEl>
                                              <p:pRg st="0" end="0"/>
                                            </p:txEl>
                                          </p:spTgt>
                                        </p:tgtEl>
                                        <p:attrNameLst>
                                          <p:attrName/>
                                        </p:attrNameLst>
                                      </p:cBhvr>
                                    </p:anim>
                                  </p:childTnLst>
                                </p:cTn>
                              </p:par>
                            </p:childTnLst>
                          </p:cTn>
                        </p:par>
                        <p:par>
                          <p:cTn id="16" fill="hold">
                            <p:stCondLst>
                              <p:cond delay="2000"/>
                            </p:stCondLst>
                            <p:childTnLst>
                              <p:par>
                                <p:cTn id="17" presetID="24" presetClass="entr" presetSubtype="0" fill="hold" grpId="0" nodeType="afterEffect">
                                  <p:stCondLst>
                                    <p:cond delay="0"/>
                                  </p:stCondLst>
                                  <p:childTnLst>
                                    <p:set>
                                      <p:cBhvr>
                                        <p:cTn id="18" dur="1" fill="hold">
                                          <p:stCondLst>
                                            <p:cond delay="0"/>
                                          </p:stCondLst>
                                        </p:cTn>
                                        <p:tgtEl>
                                          <p:spTgt spid="20483">
                                            <p:txEl>
                                              <p:pRg st="1" end="1"/>
                                            </p:txEl>
                                          </p:spTgt>
                                        </p:tgtEl>
                                        <p:attrNameLst>
                                          <p:attrName>style.visibility</p:attrName>
                                        </p:attrNameLst>
                                      </p:cBhvr>
                                      <p:to>
                                        <p:strVal val="visible"/>
                                      </p:to>
                                    </p:set>
                                    <p:anim to="" calcmode="lin" valueType="num">
                                      <p:cBhvr>
                                        <p:cTn id="19" dur="1" fill="hold"/>
                                        <p:tgtEl>
                                          <p:spTgt spid="20483">
                                            <p:txEl>
                                              <p:pRg st="1" end="1"/>
                                            </p:txEl>
                                          </p:spTgt>
                                        </p:tgtEl>
                                        <p:attrNameLst>
                                          <p:attrName/>
                                        </p:attrNameLst>
                                      </p:cBhvr>
                                    </p:anim>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0"/>
                                          </p:stCondLst>
                                        </p:cTn>
                                        <p:tgtEl>
                                          <p:spTgt spid="20483">
                                            <p:txEl>
                                              <p:pRg st="2" end="2"/>
                                            </p:txEl>
                                          </p:spTgt>
                                        </p:tgtEl>
                                        <p:attrNameLst>
                                          <p:attrName>style.visibility</p:attrName>
                                        </p:attrNameLst>
                                      </p:cBhvr>
                                      <p:to>
                                        <p:strVal val="visible"/>
                                      </p:to>
                                    </p:set>
                                    <p:anim to="" calcmode="lin" valueType="num">
                                      <p:cBhvr>
                                        <p:cTn id="23" dur="1" fill="hold"/>
                                        <p:tgtEl>
                                          <p:spTgt spid="20483">
                                            <p:txEl>
                                              <p:pRg st="2" end="2"/>
                                            </p:txEl>
                                          </p:spTgt>
                                        </p:tgtEl>
                                        <p:attrNameLst>
                                          <p:attrName/>
                                        </p:attrNameLst>
                                      </p:cBhvr>
                                    </p:anim>
                                  </p:childTnLst>
                                </p:cTn>
                              </p:par>
                            </p:childTnLst>
                          </p:cTn>
                        </p:par>
                        <p:par>
                          <p:cTn id="24" fill="hold">
                            <p:stCondLst>
                              <p:cond delay="2000"/>
                            </p:stCondLst>
                            <p:childTnLst>
                              <p:par>
                                <p:cTn id="25" presetID="24" presetClass="entr" presetSubtype="0" fill="hold" grpId="0" nodeType="afterEffect">
                                  <p:stCondLst>
                                    <p:cond delay="0"/>
                                  </p:stCondLst>
                                  <p:childTnLst>
                                    <p:set>
                                      <p:cBhvr>
                                        <p:cTn id="26" dur="1" fill="hold">
                                          <p:stCondLst>
                                            <p:cond delay="0"/>
                                          </p:stCondLst>
                                        </p:cTn>
                                        <p:tgtEl>
                                          <p:spTgt spid="20483">
                                            <p:txEl>
                                              <p:pRg st="3" end="3"/>
                                            </p:txEl>
                                          </p:spTgt>
                                        </p:tgtEl>
                                        <p:attrNameLst>
                                          <p:attrName>style.visibility</p:attrName>
                                        </p:attrNameLst>
                                      </p:cBhvr>
                                      <p:to>
                                        <p:strVal val="visible"/>
                                      </p:to>
                                    </p:set>
                                    <p:anim to="" calcmode="lin" valueType="num">
                                      <p:cBhvr>
                                        <p:cTn id="27" dur="1" fill="hold"/>
                                        <p:tgtEl>
                                          <p:spTgt spid="2048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0482" grpId="0"/>
      <p:bldP spid="2048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8F35BF2C-A1E7-4954-B082-66CBB15ED1AC}" type="slidenum">
              <a:rPr lang="en-US"/>
              <a:pPr/>
              <a:t>23</a:t>
            </a:fld>
            <a:endParaRPr lang="en-US"/>
          </a:p>
        </p:txBody>
      </p:sp>
      <p:sp>
        <p:nvSpPr>
          <p:cNvPr id="21506" name="Rectangle 2"/>
          <p:cNvSpPr>
            <a:spLocks noGrp="1" noChangeArrowheads="1"/>
          </p:cNvSpPr>
          <p:nvPr>
            <p:ph type="title"/>
          </p:nvPr>
        </p:nvSpPr>
        <p:spPr/>
        <p:txBody>
          <a:bodyPr/>
          <a:lstStyle/>
          <a:p>
            <a:r>
              <a:rPr lang="en-US"/>
              <a:t>What does this say about spiritual leaders today</a:t>
            </a:r>
          </a:p>
        </p:txBody>
      </p:sp>
      <p:sp>
        <p:nvSpPr>
          <p:cNvPr id="21507" name="Rectangle 3"/>
          <p:cNvSpPr>
            <a:spLocks noGrp="1" noChangeArrowheads="1"/>
          </p:cNvSpPr>
          <p:nvPr>
            <p:ph type="body" idx="1"/>
          </p:nvPr>
        </p:nvSpPr>
        <p:spPr>
          <a:xfrm>
            <a:off x="0" y="1600200"/>
            <a:ext cx="9144000" cy="5257800"/>
          </a:xfrm>
        </p:spPr>
        <p:txBody>
          <a:bodyPr/>
          <a:lstStyle/>
          <a:p>
            <a:pPr algn="just"/>
            <a:r>
              <a:rPr lang="en-US" dirty="0"/>
              <a:t> Do they listen carefully to what God has told man to do when it comes to </a:t>
            </a:r>
            <a:r>
              <a:rPr lang="en-US" dirty="0" smtClean="0"/>
              <a:t>His </a:t>
            </a:r>
            <a:r>
              <a:rPr lang="en-US" dirty="0"/>
              <a:t>commands</a:t>
            </a:r>
          </a:p>
          <a:p>
            <a:r>
              <a:rPr lang="en-US" dirty="0"/>
              <a:t> They didn’t back in OT times</a:t>
            </a:r>
          </a:p>
          <a:p>
            <a:pPr algn="just"/>
            <a:r>
              <a:rPr lang="en-US" dirty="0"/>
              <a:t> Ps 78:7-8   That they might set their hope in God, and not forget the works of God, but keep his commandments:8 And might not be as their fathers, a stubborn and rebellious generation; a generation that set not their heart aright, and whose spirit was not </a:t>
            </a:r>
            <a:r>
              <a:rPr lang="en-US" dirty="0" err="1"/>
              <a:t>stedfast</a:t>
            </a:r>
            <a:r>
              <a:rPr lang="en-US" dirty="0"/>
              <a:t> with God.</a:t>
            </a:r>
          </a:p>
        </p:txBody>
      </p:sp>
      <p:pic>
        <p:nvPicPr>
          <p:cNvPr id="5" name="~PP894.WAV">
            <a:hlinkClick r:id="" action="ppaction://media"/>
          </p:cNvPr>
          <p:cNvPicPr>
            <a:picLocks noRot="1" noChangeAspect="1"/>
          </p:cNvPicPr>
          <p:nvPr>
            <a:wavAudioFile r:embed="rId1" name="~PP894.WAV"/>
          </p:nvPr>
        </p:nvPicPr>
        <p:blipFill>
          <a:blip r:embed="rId3" cstate="print"/>
          <a:stretch>
            <a:fillRect/>
          </a:stretch>
        </p:blipFill>
        <p:spPr>
          <a:xfrm>
            <a:off x="8696325" y="6410325"/>
            <a:ext cx="304800" cy="304800"/>
          </a:xfrm>
          <a:prstGeom prst="rect">
            <a:avLst/>
          </a:prstGeom>
        </p:spPr>
      </p:pic>
    </p:spTree>
  </p:cSld>
  <p:clrMapOvr>
    <a:masterClrMapping/>
  </p:clrMapOvr>
  <p:transition advTm="573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21506"/>
                                        </p:tgtEl>
                                        <p:attrNameLst>
                                          <p:attrName>style.visibility</p:attrName>
                                        </p:attrNameLst>
                                      </p:cBhvr>
                                      <p:to>
                                        <p:strVal val="visible"/>
                                      </p:to>
                                    </p:set>
                                    <p:anim calcmode="lin" valueType="num">
                                      <p:cBhvr additive="base">
                                        <p:cTn id="10" dur="2000" fill="hold"/>
                                        <p:tgtEl>
                                          <p:spTgt spid="21506"/>
                                        </p:tgtEl>
                                        <p:attrNameLst>
                                          <p:attrName>ppt_x</p:attrName>
                                        </p:attrNameLst>
                                      </p:cBhvr>
                                      <p:tavLst>
                                        <p:tav tm="0">
                                          <p:val>
                                            <p:strVal val="1+#ppt_w/2"/>
                                          </p:val>
                                        </p:tav>
                                        <p:tav tm="100000">
                                          <p:val>
                                            <p:strVal val="#ppt_x"/>
                                          </p:val>
                                        </p:tav>
                                      </p:tavLst>
                                    </p:anim>
                                    <p:anim calcmode="lin" valueType="num">
                                      <p:cBhvr additive="base">
                                        <p:cTn id="11" dur="2000" fill="hold"/>
                                        <p:tgtEl>
                                          <p:spTgt spid="21506"/>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21507">
                                            <p:txEl>
                                              <p:pRg st="0" end="0"/>
                                            </p:txEl>
                                          </p:spTgt>
                                        </p:tgtEl>
                                        <p:attrNameLst>
                                          <p:attrName>style.visibility</p:attrName>
                                        </p:attrNameLst>
                                      </p:cBhvr>
                                      <p:to>
                                        <p:strVal val="visible"/>
                                      </p:to>
                                    </p:set>
                                    <p:anim to="" calcmode="lin" valueType="num">
                                      <p:cBhvr>
                                        <p:cTn id="15" dur="1" fill="hold"/>
                                        <p:tgtEl>
                                          <p:spTgt spid="21507">
                                            <p:txEl>
                                              <p:pRg st="0" end="0"/>
                                            </p:txEl>
                                          </p:spTgt>
                                        </p:tgtEl>
                                        <p:attrNameLst>
                                          <p:attrName/>
                                        </p:attrNameLst>
                                      </p:cBhvr>
                                    </p:anim>
                                  </p:childTnLst>
                                </p:cTn>
                              </p:par>
                            </p:childTnLst>
                          </p:cTn>
                        </p:par>
                        <p:par>
                          <p:cTn id="16" fill="hold">
                            <p:stCondLst>
                              <p:cond delay="2000"/>
                            </p:stCondLst>
                            <p:childTnLst>
                              <p:par>
                                <p:cTn id="17" presetID="24" presetClass="entr" presetSubtype="0" fill="hold" grpId="0" nodeType="after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to="" calcmode="lin" valueType="num">
                                      <p:cBhvr>
                                        <p:cTn id="19" dur="1" fill="hold"/>
                                        <p:tgtEl>
                                          <p:spTgt spid="21507">
                                            <p:txEl>
                                              <p:pRg st="1" end="1"/>
                                            </p:txEl>
                                          </p:spTgt>
                                        </p:tgtEl>
                                        <p:attrNameLst>
                                          <p:attrName/>
                                        </p:attrNameLst>
                                      </p:cBhvr>
                                    </p:anim>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0"/>
                                          </p:stCondLst>
                                        </p:cTn>
                                        <p:tgtEl>
                                          <p:spTgt spid="21507">
                                            <p:txEl>
                                              <p:pRg st="2" end="2"/>
                                            </p:txEl>
                                          </p:spTgt>
                                        </p:tgtEl>
                                        <p:attrNameLst>
                                          <p:attrName>style.visibility</p:attrName>
                                        </p:attrNameLst>
                                      </p:cBhvr>
                                      <p:to>
                                        <p:strVal val="visible"/>
                                      </p:to>
                                    </p:set>
                                    <p:anim to="" calcmode="lin" valueType="num">
                                      <p:cBhvr>
                                        <p:cTn id="23" dur="1" fill="hold"/>
                                        <p:tgtEl>
                                          <p:spTgt spid="2150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1506" grpId="0"/>
      <p:bldP spid="2150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548E023E-6F74-4C6E-9EB7-539F0636E35D}" type="slidenum">
              <a:rPr lang="en-US"/>
              <a:pPr/>
              <a:t>24</a:t>
            </a:fld>
            <a:endParaRPr lang="en-US"/>
          </a:p>
        </p:txBody>
      </p:sp>
      <p:sp>
        <p:nvSpPr>
          <p:cNvPr id="22530" name="Rectangle 2"/>
          <p:cNvSpPr>
            <a:spLocks noGrp="1" noChangeArrowheads="1"/>
          </p:cNvSpPr>
          <p:nvPr>
            <p:ph type="title"/>
          </p:nvPr>
        </p:nvSpPr>
        <p:spPr/>
        <p:txBody>
          <a:bodyPr/>
          <a:lstStyle/>
          <a:p>
            <a:r>
              <a:rPr lang="en-US" sz="4800"/>
              <a:t>They didn’t in NT Times Either</a:t>
            </a:r>
          </a:p>
        </p:txBody>
      </p:sp>
      <p:sp>
        <p:nvSpPr>
          <p:cNvPr id="22531" name="Rectangle 3"/>
          <p:cNvSpPr>
            <a:spLocks noGrp="1" noChangeArrowheads="1"/>
          </p:cNvSpPr>
          <p:nvPr>
            <p:ph type="body" idx="1"/>
          </p:nvPr>
        </p:nvSpPr>
        <p:spPr>
          <a:xfrm>
            <a:off x="0" y="1600200"/>
            <a:ext cx="9144000" cy="5257800"/>
          </a:xfrm>
        </p:spPr>
        <p:txBody>
          <a:bodyPr/>
          <a:lstStyle/>
          <a:p>
            <a:pPr algn="just"/>
            <a:r>
              <a:rPr lang="en-US"/>
              <a:t> Mark 12:24 And Jesus answering said unto them, Do ye not therefore err, because ye know not the scriptures, neither the power of God?</a:t>
            </a:r>
          </a:p>
          <a:p>
            <a:pPr algn="just"/>
            <a:r>
              <a:rPr lang="en-US"/>
              <a:t> Acts 5:28-29  Saying, Did not we straitly command you that ye should not teach in this name? and, behold, ye have filled Jerusalem with your doctrine, and intend to bring this man's blood upon us. 29 Then Peter and the other apostles answered and said, We ought to obey God rather than men</a:t>
            </a:r>
          </a:p>
        </p:txBody>
      </p:sp>
      <p:pic>
        <p:nvPicPr>
          <p:cNvPr id="5" name="~PP2168.WAV">
            <a:hlinkClick r:id="" action="ppaction://media"/>
          </p:cNvPr>
          <p:cNvPicPr>
            <a:picLocks noRot="1" noChangeAspect="1"/>
          </p:cNvPicPr>
          <p:nvPr>
            <a:wavAudioFile r:embed="rId1" name="~PP2168.WAV"/>
          </p:nvPr>
        </p:nvPicPr>
        <p:blipFill>
          <a:blip r:embed="rId3" cstate="print"/>
          <a:stretch>
            <a:fillRect/>
          </a:stretch>
        </p:blipFill>
        <p:spPr>
          <a:xfrm>
            <a:off x="8696325" y="6410325"/>
            <a:ext cx="304800" cy="304800"/>
          </a:xfrm>
          <a:prstGeom prst="rect">
            <a:avLst/>
          </a:prstGeom>
        </p:spPr>
      </p:pic>
    </p:spTree>
  </p:cSld>
  <p:clrMapOvr>
    <a:masterClrMapping/>
  </p:clrMapOvr>
  <p:transition advTm="185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22530"/>
                                        </p:tgtEl>
                                        <p:attrNameLst>
                                          <p:attrName>style.visibility</p:attrName>
                                        </p:attrNameLst>
                                      </p:cBhvr>
                                      <p:to>
                                        <p:strVal val="visible"/>
                                      </p:to>
                                    </p:set>
                                    <p:anim calcmode="lin" valueType="num">
                                      <p:cBhvr additive="base">
                                        <p:cTn id="10" dur="2000" fill="hold"/>
                                        <p:tgtEl>
                                          <p:spTgt spid="22530"/>
                                        </p:tgtEl>
                                        <p:attrNameLst>
                                          <p:attrName>ppt_x</p:attrName>
                                        </p:attrNameLst>
                                      </p:cBhvr>
                                      <p:tavLst>
                                        <p:tav tm="0">
                                          <p:val>
                                            <p:strVal val="1+#ppt_w/2"/>
                                          </p:val>
                                        </p:tav>
                                        <p:tav tm="100000">
                                          <p:val>
                                            <p:strVal val="#ppt_x"/>
                                          </p:val>
                                        </p:tav>
                                      </p:tavLst>
                                    </p:anim>
                                    <p:anim calcmode="lin" valueType="num">
                                      <p:cBhvr additive="base">
                                        <p:cTn id="11" dur="2000" fill="hold"/>
                                        <p:tgtEl>
                                          <p:spTgt spid="22530"/>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22531">
                                            <p:txEl>
                                              <p:pRg st="0" end="0"/>
                                            </p:txEl>
                                          </p:spTgt>
                                        </p:tgtEl>
                                        <p:attrNameLst>
                                          <p:attrName>style.visibility</p:attrName>
                                        </p:attrNameLst>
                                      </p:cBhvr>
                                      <p:to>
                                        <p:strVal val="visible"/>
                                      </p:to>
                                    </p:set>
                                    <p:anim to="" calcmode="lin" valueType="num">
                                      <p:cBhvr>
                                        <p:cTn id="15" dur="1" fill="hold"/>
                                        <p:tgtEl>
                                          <p:spTgt spid="22531">
                                            <p:txEl>
                                              <p:pRg st="0" end="0"/>
                                            </p:txEl>
                                          </p:spTgt>
                                        </p:tgtEl>
                                        <p:attrNameLst>
                                          <p:attrName/>
                                        </p:attrNameLst>
                                      </p:cBhvr>
                                    </p:anim>
                                  </p:childTnLst>
                                </p:cTn>
                              </p:par>
                            </p:childTnLst>
                          </p:cTn>
                        </p:par>
                        <p:par>
                          <p:cTn id="16" fill="hold">
                            <p:stCondLst>
                              <p:cond delay="2000"/>
                            </p:stCondLst>
                            <p:childTnLst>
                              <p:par>
                                <p:cTn id="17" presetID="24" presetClass="entr" presetSubtype="0" fill="hold" grpId="0" nodeType="afterEffect">
                                  <p:stCondLst>
                                    <p:cond delay="0"/>
                                  </p:stCondLst>
                                  <p:childTnLst>
                                    <p:set>
                                      <p:cBhvr>
                                        <p:cTn id="18" dur="1" fill="hold">
                                          <p:stCondLst>
                                            <p:cond delay="0"/>
                                          </p:stCondLst>
                                        </p:cTn>
                                        <p:tgtEl>
                                          <p:spTgt spid="22531">
                                            <p:txEl>
                                              <p:pRg st="1" end="1"/>
                                            </p:txEl>
                                          </p:spTgt>
                                        </p:tgtEl>
                                        <p:attrNameLst>
                                          <p:attrName>style.visibility</p:attrName>
                                        </p:attrNameLst>
                                      </p:cBhvr>
                                      <p:to>
                                        <p:strVal val="visible"/>
                                      </p:to>
                                    </p:set>
                                    <p:anim to="" calcmode="lin" valueType="num">
                                      <p:cBhvr>
                                        <p:cTn id="19" dur="1" fill="hold"/>
                                        <p:tgtEl>
                                          <p:spTgt spid="22531">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2530" grpId="0"/>
      <p:bldP spid="2253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5845BDAB-BA43-4558-BC81-A06E1C7DAC08}" type="slidenum">
              <a:rPr lang="en-US"/>
              <a:pPr/>
              <a:t>25</a:t>
            </a:fld>
            <a:endParaRPr lang="en-US"/>
          </a:p>
        </p:txBody>
      </p:sp>
      <p:sp>
        <p:nvSpPr>
          <p:cNvPr id="23554" name="Rectangle 2"/>
          <p:cNvSpPr>
            <a:spLocks noGrp="1" noChangeArrowheads="1"/>
          </p:cNvSpPr>
          <p:nvPr>
            <p:ph type="title"/>
          </p:nvPr>
        </p:nvSpPr>
        <p:spPr>
          <a:xfrm>
            <a:off x="457200" y="0"/>
            <a:ext cx="8229600" cy="914400"/>
          </a:xfrm>
        </p:spPr>
        <p:txBody>
          <a:bodyPr/>
          <a:lstStyle/>
          <a:p>
            <a:r>
              <a:rPr lang="en-US"/>
              <a:t>Today men are ….</a:t>
            </a:r>
          </a:p>
        </p:txBody>
      </p:sp>
      <p:sp>
        <p:nvSpPr>
          <p:cNvPr id="23555" name="Rectangle 3"/>
          <p:cNvSpPr>
            <a:spLocks noGrp="1" noChangeArrowheads="1"/>
          </p:cNvSpPr>
          <p:nvPr>
            <p:ph type="body" idx="1"/>
          </p:nvPr>
        </p:nvSpPr>
        <p:spPr>
          <a:xfrm>
            <a:off x="0" y="914400"/>
            <a:ext cx="9144000" cy="5943600"/>
          </a:xfrm>
        </p:spPr>
        <p:txBody>
          <a:bodyPr/>
          <a:lstStyle/>
          <a:p>
            <a:r>
              <a:rPr lang="en-US" dirty="0"/>
              <a:t> Dishonoring God &amp; Disrespecting His Will By:</a:t>
            </a:r>
          </a:p>
          <a:p>
            <a:pPr lvl="1"/>
            <a:r>
              <a:rPr lang="en-US" dirty="0"/>
              <a:t> </a:t>
            </a:r>
            <a:r>
              <a:rPr lang="en-US" b="1" dirty="0">
                <a:solidFill>
                  <a:srgbClr val="00CC00"/>
                </a:solidFill>
              </a:rPr>
              <a:t>substituting man’s ways for God’s ways</a:t>
            </a:r>
          </a:p>
          <a:p>
            <a:pPr lvl="1"/>
            <a:r>
              <a:rPr lang="en-US" dirty="0"/>
              <a:t> </a:t>
            </a:r>
            <a:r>
              <a:rPr lang="en-US" b="1" dirty="0">
                <a:solidFill>
                  <a:srgbClr val="00CC00"/>
                </a:solidFill>
              </a:rPr>
              <a:t>eliminating the need to study scripture</a:t>
            </a:r>
          </a:p>
          <a:p>
            <a:pPr lvl="1"/>
            <a:r>
              <a:rPr lang="en-US" dirty="0"/>
              <a:t> </a:t>
            </a:r>
            <a:r>
              <a:rPr lang="en-US" b="1" dirty="0">
                <a:solidFill>
                  <a:srgbClr val="00CC00"/>
                </a:solidFill>
              </a:rPr>
              <a:t>teaching for doctrine the commands of men</a:t>
            </a:r>
          </a:p>
          <a:p>
            <a:pPr lvl="1"/>
            <a:r>
              <a:rPr lang="en-US" dirty="0"/>
              <a:t> </a:t>
            </a:r>
            <a:r>
              <a:rPr lang="en-US" b="1" dirty="0">
                <a:solidFill>
                  <a:srgbClr val="00CC00"/>
                </a:solidFill>
              </a:rPr>
              <a:t>removing the fear of God from men’s hearts</a:t>
            </a:r>
          </a:p>
          <a:p>
            <a:pPr lvl="1"/>
            <a:r>
              <a:rPr lang="en-US" dirty="0"/>
              <a:t> </a:t>
            </a:r>
            <a:r>
              <a:rPr lang="en-US" b="1" dirty="0" smtClean="0">
                <a:solidFill>
                  <a:srgbClr val="00CC00"/>
                </a:solidFill>
              </a:rPr>
              <a:t>dissolving “thus </a:t>
            </a:r>
            <a:r>
              <a:rPr lang="en-US" b="1" dirty="0" err="1">
                <a:solidFill>
                  <a:srgbClr val="00CC00"/>
                </a:solidFill>
              </a:rPr>
              <a:t>saith</a:t>
            </a:r>
            <a:r>
              <a:rPr lang="en-US" b="1" dirty="0">
                <a:solidFill>
                  <a:srgbClr val="00CC00"/>
                </a:solidFill>
              </a:rPr>
              <a:t> the </a:t>
            </a:r>
            <a:r>
              <a:rPr lang="en-US" b="1" dirty="0" smtClean="0">
                <a:solidFill>
                  <a:srgbClr val="00CC00"/>
                </a:solidFill>
              </a:rPr>
              <a:t>Lord” </a:t>
            </a:r>
            <a:r>
              <a:rPr lang="en-US" b="1" dirty="0">
                <a:solidFill>
                  <a:srgbClr val="00CC00"/>
                </a:solidFill>
              </a:rPr>
              <a:t>as our </a:t>
            </a:r>
            <a:r>
              <a:rPr lang="en-US" b="1" dirty="0" smtClean="0">
                <a:solidFill>
                  <a:srgbClr val="00CC00"/>
                </a:solidFill>
              </a:rPr>
              <a:t>standard</a:t>
            </a:r>
            <a:endParaRPr lang="en-US" b="1" dirty="0">
              <a:solidFill>
                <a:srgbClr val="00CC00"/>
              </a:solidFill>
            </a:endParaRPr>
          </a:p>
          <a:p>
            <a:pPr lvl="1"/>
            <a:r>
              <a:rPr lang="en-US" dirty="0"/>
              <a:t> </a:t>
            </a:r>
            <a:r>
              <a:rPr lang="en-US" b="1" dirty="0">
                <a:solidFill>
                  <a:srgbClr val="00CC00"/>
                </a:solidFill>
              </a:rPr>
              <a:t>replacing God’s wisdom / wisdom of this world</a:t>
            </a:r>
          </a:p>
          <a:p>
            <a:pPr lvl="1"/>
            <a:r>
              <a:rPr lang="en-US" dirty="0"/>
              <a:t> </a:t>
            </a:r>
            <a:r>
              <a:rPr lang="en-US" b="1" dirty="0">
                <a:solidFill>
                  <a:srgbClr val="00CC00"/>
                </a:solidFill>
              </a:rPr>
              <a:t>convincing men that torment does not exist &amp; heaven is achievable without obedience &amp; work</a:t>
            </a:r>
          </a:p>
        </p:txBody>
      </p:sp>
      <p:pic>
        <p:nvPicPr>
          <p:cNvPr id="5" name="~PP1122.WAV">
            <a:hlinkClick r:id="" action="ppaction://media"/>
          </p:cNvPr>
          <p:cNvPicPr>
            <a:picLocks noRot="1" noChangeAspect="1"/>
          </p:cNvPicPr>
          <p:nvPr>
            <a:wavAudioFile r:embed="rId1" name="~PP1122.WAV"/>
          </p:nvPr>
        </p:nvPicPr>
        <p:blipFill>
          <a:blip r:embed="rId3" cstate="print"/>
          <a:stretch>
            <a:fillRect/>
          </a:stretch>
        </p:blipFill>
        <p:spPr>
          <a:xfrm>
            <a:off x="8696325" y="6410325"/>
            <a:ext cx="304800" cy="304800"/>
          </a:xfrm>
          <a:prstGeom prst="rect">
            <a:avLst/>
          </a:prstGeom>
        </p:spPr>
      </p:pic>
    </p:spTree>
  </p:cSld>
  <p:clrMapOvr>
    <a:masterClrMapping/>
  </p:clrMapOvr>
  <p:transition advTm="101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23554"/>
                                        </p:tgtEl>
                                        <p:attrNameLst>
                                          <p:attrName>style.visibility</p:attrName>
                                        </p:attrNameLst>
                                      </p:cBhvr>
                                      <p:to>
                                        <p:strVal val="visible"/>
                                      </p:to>
                                    </p:set>
                                    <p:anim calcmode="lin" valueType="num">
                                      <p:cBhvr additive="base">
                                        <p:cTn id="10" dur="2000" fill="hold"/>
                                        <p:tgtEl>
                                          <p:spTgt spid="23554"/>
                                        </p:tgtEl>
                                        <p:attrNameLst>
                                          <p:attrName>ppt_x</p:attrName>
                                        </p:attrNameLst>
                                      </p:cBhvr>
                                      <p:tavLst>
                                        <p:tav tm="0">
                                          <p:val>
                                            <p:strVal val="1+#ppt_w/2"/>
                                          </p:val>
                                        </p:tav>
                                        <p:tav tm="100000">
                                          <p:val>
                                            <p:strVal val="#ppt_x"/>
                                          </p:val>
                                        </p:tav>
                                      </p:tavLst>
                                    </p:anim>
                                    <p:anim calcmode="lin" valueType="num">
                                      <p:cBhvr additive="base">
                                        <p:cTn id="11" dur="2000" fill="hold"/>
                                        <p:tgtEl>
                                          <p:spTgt spid="23554"/>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nodeType="afterEffect">
                                  <p:stCondLst>
                                    <p:cond delay="0"/>
                                  </p:stCondLst>
                                  <p:childTnLst>
                                    <p:set>
                                      <p:cBhvr>
                                        <p:cTn id="14" dur="1" fill="hold">
                                          <p:stCondLst>
                                            <p:cond delay="0"/>
                                          </p:stCondLst>
                                        </p:cTn>
                                        <p:tgtEl>
                                          <p:spTgt spid="23555">
                                            <p:txEl>
                                              <p:pRg st="0" end="0"/>
                                            </p:txEl>
                                          </p:spTgt>
                                        </p:tgtEl>
                                        <p:attrNameLst>
                                          <p:attrName>style.visibility</p:attrName>
                                        </p:attrNameLst>
                                      </p:cBhvr>
                                      <p:to>
                                        <p:strVal val="visible"/>
                                      </p:to>
                                    </p:set>
                                    <p:anim to="" calcmode="lin" valueType="num">
                                      <p:cBhvr>
                                        <p:cTn id="15" dur="1" fill="hold"/>
                                        <p:tgtEl>
                                          <p:spTgt spid="23555">
                                            <p:txEl>
                                              <p:pRg st="0" end="0"/>
                                            </p:txEl>
                                          </p:spTgt>
                                        </p:tgtEl>
                                        <p:attrNameLst>
                                          <p:attrName/>
                                        </p:attrNameLst>
                                      </p:cBhvr>
                                    </p:anim>
                                  </p:childTnLst>
                                </p:cTn>
                              </p:par>
                            </p:childTnLst>
                          </p:cTn>
                        </p:par>
                        <p:par>
                          <p:cTn id="16" fill="hold">
                            <p:stCondLst>
                              <p:cond delay="2000"/>
                            </p:stCondLst>
                            <p:childTnLst>
                              <p:par>
                                <p:cTn id="17" presetID="53" presetClass="entr" presetSubtype="0" fill="hold" nodeType="afterEffect">
                                  <p:stCondLst>
                                    <p:cond delay="0"/>
                                  </p:stCondLst>
                                  <p:childTnLst>
                                    <p:set>
                                      <p:cBhvr>
                                        <p:cTn id="18" dur="1" fill="hold">
                                          <p:stCondLst>
                                            <p:cond delay="0"/>
                                          </p:stCondLst>
                                        </p:cTn>
                                        <p:tgtEl>
                                          <p:spTgt spid="23555">
                                            <p:txEl>
                                              <p:pRg st="1" end="1"/>
                                            </p:txEl>
                                          </p:spTgt>
                                        </p:tgtEl>
                                        <p:attrNameLst>
                                          <p:attrName>style.visibility</p:attrName>
                                        </p:attrNameLst>
                                      </p:cBhvr>
                                      <p:to>
                                        <p:strVal val="visible"/>
                                      </p:to>
                                    </p:set>
                                    <p:anim calcmode="lin" valueType="num">
                                      <p:cBhvr>
                                        <p:cTn id="19" dur="500" fill="hold"/>
                                        <p:tgtEl>
                                          <p:spTgt spid="2355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23555">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23555">
                                            <p:txEl>
                                              <p:pRg st="1" end="1"/>
                                            </p:txEl>
                                          </p:spTgt>
                                        </p:tgtEl>
                                      </p:cBhvr>
                                    </p:animEffect>
                                  </p:childTnLst>
                                </p:cTn>
                              </p:par>
                            </p:childTnLst>
                          </p:cTn>
                        </p:par>
                        <p:par>
                          <p:cTn id="22" fill="hold">
                            <p:stCondLst>
                              <p:cond delay="2500"/>
                            </p:stCondLst>
                            <p:childTnLst>
                              <p:par>
                                <p:cTn id="23" presetID="53" presetClass="entr" presetSubtype="0" fill="hold" nodeType="afterEffect">
                                  <p:stCondLst>
                                    <p:cond delay="0"/>
                                  </p:stCondLst>
                                  <p:childTnLst>
                                    <p:set>
                                      <p:cBhvr>
                                        <p:cTn id="24" dur="1" fill="hold">
                                          <p:stCondLst>
                                            <p:cond delay="0"/>
                                          </p:stCondLst>
                                        </p:cTn>
                                        <p:tgtEl>
                                          <p:spTgt spid="23555">
                                            <p:txEl>
                                              <p:pRg st="2" end="2"/>
                                            </p:txEl>
                                          </p:spTgt>
                                        </p:tgtEl>
                                        <p:attrNameLst>
                                          <p:attrName>style.visibility</p:attrName>
                                        </p:attrNameLst>
                                      </p:cBhvr>
                                      <p:to>
                                        <p:strVal val="visible"/>
                                      </p:to>
                                    </p:set>
                                    <p:anim calcmode="lin" valueType="num">
                                      <p:cBhvr>
                                        <p:cTn id="25" dur="500" fill="hold"/>
                                        <p:tgtEl>
                                          <p:spTgt spid="2355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3555">
                                            <p:txEl>
                                              <p:pRg st="2" end="2"/>
                                            </p:txEl>
                                          </p:spTgt>
                                        </p:tgtEl>
                                        <p:attrNameLst>
                                          <p:attrName>ppt_h</p:attrName>
                                        </p:attrNameLst>
                                      </p:cBhvr>
                                      <p:tavLst>
                                        <p:tav tm="0">
                                          <p:val>
                                            <p:fltVal val="0"/>
                                          </p:val>
                                        </p:tav>
                                        <p:tav tm="100000">
                                          <p:val>
                                            <p:strVal val="#ppt_h"/>
                                          </p:val>
                                        </p:tav>
                                      </p:tavLst>
                                    </p:anim>
                                    <p:animEffect transition="in" filter="fade">
                                      <p:cBhvr>
                                        <p:cTn id="27" dur="500"/>
                                        <p:tgtEl>
                                          <p:spTgt spid="23555">
                                            <p:txEl>
                                              <p:pRg st="2" end="2"/>
                                            </p:txEl>
                                          </p:spTgt>
                                        </p:tgtEl>
                                      </p:cBhvr>
                                    </p:animEffect>
                                  </p:childTnLst>
                                </p:cTn>
                              </p:par>
                            </p:childTnLst>
                          </p:cTn>
                        </p:par>
                        <p:par>
                          <p:cTn id="28" fill="hold">
                            <p:stCondLst>
                              <p:cond delay="3000"/>
                            </p:stCondLst>
                            <p:childTnLst>
                              <p:par>
                                <p:cTn id="29" presetID="53" presetClass="entr" presetSubtype="0" fill="hold" nodeType="afterEffect">
                                  <p:stCondLst>
                                    <p:cond delay="0"/>
                                  </p:stCondLst>
                                  <p:childTnLst>
                                    <p:set>
                                      <p:cBhvr>
                                        <p:cTn id="30" dur="1" fill="hold">
                                          <p:stCondLst>
                                            <p:cond delay="0"/>
                                          </p:stCondLst>
                                        </p:cTn>
                                        <p:tgtEl>
                                          <p:spTgt spid="23555">
                                            <p:txEl>
                                              <p:pRg st="3" end="3"/>
                                            </p:txEl>
                                          </p:spTgt>
                                        </p:tgtEl>
                                        <p:attrNameLst>
                                          <p:attrName>style.visibility</p:attrName>
                                        </p:attrNameLst>
                                      </p:cBhvr>
                                      <p:to>
                                        <p:strVal val="visible"/>
                                      </p:to>
                                    </p:set>
                                    <p:anim calcmode="lin" valueType="num">
                                      <p:cBhvr>
                                        <p:cTn id="31" dur="500" fill="hold"/>
                                        <p:tgtEl>
                                          <p:spTgt spid="2355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3555">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23555">
                                            <p:txEl>
                                              <p:pRg st="3" end="3"/>
                                            </p:txEl>
                                          </p:spTgt>
                                        </p:tgtEl>
                                      </p:cBhvr>
                                    </p:animEffect>
                                  </p:childTnLst>
                                </p:cTn>
                              </p:par>
                            </p:childTnLst>
                          </p:cTn>
                        </p:par>
                        <p:par>
                          <p:cTn id="34" fill="hold">
                            <p:stCondLst>
                              <p:cond delay="3500"/>
                            </p:stCondLst>
                            <p:childTnLst>
                              <p:par>
                                <p:cTn id="35" presetID="53" presetClass="entr" presetSubtype="0" fill="hold" nodeType="afterEffect">
                                  <p:stCondLst>
                                    <p:cond delay="0"/>
                                  </p:stCondLst>
                                  <p:childTnLst>
                                    <p:set>
                                      <p:cBhvr>
                                        <p:cTn id="36" dur="1" fill="hold">
                                          <p:stCondLst>
                                            <p:cond delay="0"/>
                                          </p:stCondLst>
                                        </p:cTn>
                                        <p:tgtEl>
                                          <p:spTgt spid="23555">
                                            <p:txEl>
                                              <p:pRg st="4" end="4"/>
                                            </p:txEl>
                                          </p:spTgt>
                                        </p:tgtEl>
                                        <p:attrNameLst>
                                          <p:attrName>style.visibility</p:attrName>
                                        </p:attrNameLst>
                                      </p:cBhvr>
                                      <p:to>
                                        <p:strVal val="visible"/>
                                      </p:to>
                                    </p:set>
                                    <p:anim calcmode="lin" valueType="num">
                                      <p:cBhvr>
                                        <p:cTn id="37" dur="500" fill="hold"/>
                                        <p:tgtEl>
                                          <p:spTgt spid="2355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23555">
                                            <p:txEl>
                                              <p:pRg st="4" end="4"/>
                                            </p:txEl>
                                          </p:spTgt>
                                        </p:tgtEl>
                                        <p:attrNameLst>
                                          <p:attrName>ppt_h</p:attrName>
                                        </p:attrNameLst>
                                      </p:cBhvr>
                                      <p:tavLst>
                                        <p:tav tm="0">
                                          <p:val>
                                            <p:fltVal val="0"/>
                                          </p:val>
                                        </p:tav>
                                        <p:tav tm="100000">
                                          <p:val>
                                            <p:strVal val="#ppt_h"/>
                                          </p:val>
                                        </p:tav>
                                      </p:tavLst>
                                    </p:anim>
                                    <p:animEffect transition="in" filter="fade">
                                      <p:cBhvr>
                                        <p:cTn id="39" dur="500"/>
                                        <p:tgtEl>
                                          <p:spTgt spid="23555">
                                            <p:txEl>
                                              <p:pRg st="4" end="4"/>
                                            </p:txEl>
                                          </p:spTgt>
                                        </p:tgtEl>
                                      </p:cBhvr>
                                    </p:animEffect>
                                  </p:childTnLst>
                                </p:cTn>
                              </p:par>
                            </p:childTnLst>
                          </p:cTn>
                        </p:par>
                        <p:par>
                          <p:cTn id="40" fill="hold">
                            <p:stCondLst>
                              <p:cond delay="4000"/>
                            </p:stCondLst>
                            <p:childTnLst>
                              <p:par>
                                <p:cTn id="41" presetID="53" presetClass="entr" presetSubtype="0" fill="hold" nodeType="afterEffect">
                                  <p:stCondLst>
                                    <p:cond delay="0"/>
                                  </p:stCondLst>
                                  <p:childTnLst>
                                    <p:set>
                                      <p:cBhvr>
                                        <p:cTn id="42" dur="1" fill="hold">
                                          <p:stCondLst>
                                            <p:cond delay="0"/>
                                          </p:stCondLst>
                                        </p:cTn>
                                        <p:tgtEl>
                                          <p:spTgt spid="23555">
                                            <p:txEl>
                                              <p:pRg st="5" end="5"/>
                                            </p:txEl>
                                          </p:spTgt>
                                        </p:tgtEl>
                                        <p:attrNameLst>
                                          <p:attrName>style.visibility</p:attrName>
                                        </p:attrNameLst>
                                      </p:cBhvr>
                                      <p:to>
                                        <p:strVal val="visible"/>
                                      </p:to>
                                    </p:set>
                                    <p:anim calcmode="lin" valueType="num">
                                      <p:cBhvr>
                                        <p:cTn id="43" dur="500" fill="hold"/>
                                        <p:tgtEl>
                                          <p:spTgt spid="23555">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23555">
                                            <p:txEl>
                                              <p:pRg st="5" end="5"/>
                                            </p:txEl>
                                          </p:spTgt>
                                        </p:tgtEl>
                                        <p:attrNameLst>
                                          <p:attrName>ppt_h</p:attrName>
                                        </p:attrNameLst>
                                      </p:cBhvr>
                                      <p:tavLst>
                                        <p:tav tm="0">
                                          <p:val>
                                            <p:fltVal val="0"/>
                                          </p:val>
                                        </p:tav>
                                        <p:tav tm="100000">
                                          <p:val>
                                            <p:strVal val="#ppt_h"/>
                                          </p:val>
                                        </p:tav>
                                      </p:tavLst>
                                    </p:anim>
                                    <p:animEffect transition="in" filter="fade">
                                      <p:cBhvr>
                                        <p:cTn id="45" dur="500"/>
                                        <p:tgtEl>
                                          <p:spTgt spid="23555">
                                            <p:txEl>
                                              <p:pRg st="5" end="5"/>
                                            </p:txEl>
                                          </p:spTgt>
                                        </p:tgtEl>
                                      </p:cBhvr>
                                    </p:animEffect>
                                  </p:childTnLst>
                                </p:cTn>
                              </p:par>
                            </p:childTnLst>
                          </p:cTn>
                        </p:par>
                        <p:par>
                          <p:cTn id="46" fill="hold">
                            <p:stCondLst>
                              <p:cond delay="4500"/>
                            </p:stCondLst>
                            <p:childTnLst>
                              <p:par>
                                <p:cTn id="47" presetID="53" presetClass="entr" presetSubtype="0" fill="hold" nodeType="afterEffect">
                                  <p:stCondLst>
                                    <p:cond delay="0"/>
                                  </p:stCondLst>
                                  <p:childTnLst>
                                    <p:set>
                                      <p:cBhvr>
                                        <p:cTn id="48" dur="1" fill="hold">
                                          <p:stCondLst>
                                            <p:cond delay="0"/>
                                          </p:stCondLst>
                                        </p:cTn>
                                        <p:tgtEl>
                                          <p:spTgt spid="23555">
                                            <p:txEl>
                                              <p:pRg st="6" end="6"/>
                                            </p:txEl>
                                          </p:spTgt>
                                        </p:tgtEl>
                                        <p:attrNameLst>
                                          <p:attrName>style.visibility</p:attrName>
                                        </p:attrNameLst>
                                      </p:cBhvr>
                                      <p:to>
                                        <p:strVal val="visible"/>
                                      </p:to>
                                    </p:set>
                                    <p:anim calcmode="lin" valueType="num">
                                      <p:cBhvr>
                                        <p:cTn id="49" dur="500" fill="hold"/>
                                        <p:tgtEl>
                                          <p:spTgt spid="23555">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23555">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23555">
                                            <p:txEl>
                                              <p:pRg st="6" end="6"/>
                                            </p:txEl>
                                          </p:spTgt>
                                        </p:tgtEl>
                                      </p:cBhvr>
                                    </p:animEffect>
                                  </p:childTnLst>
                                </p:cTn>
                              </p:par>
                            </p:childTnLst>
                          </p:cTn>
                        </p:par>
                        <p:par>
                          <p:cTn id="52" fill="hold">
                            <p:stCondLst>
                              <p:cond delay="5000"/>
                            </p:stCondLst>
                            <p:childTnLst>
                              <p:par>
                                <p:cTn id="53" presetID="53" presetClass="entr" presetSubtype="0" fill="hold" nodeType="afterEffect">
                                  <p:stCondLst>
                                    <p:cond delay="0"/>
                                  </p:stCondLst>
                                  <p:childTnLst>
                                    <p:set>
                                      <p:cBhvr>
                                        <p:cTn id="54" dur="1" fill="hold">
                                          <p:stCondLst>
                                            <p:cond delay="0"/>
                                          </p:stCondLst>
                                        </p:cTn>
                                        <p:tgtEl>
                                          <p:spTgt spid="23555">
                                            <p:txEl>
                                              <p:pRg st="7" end="7"/>
                                            </p:txEl>
                                          </p:spTgt>
                                        </p:tgtEl>
                                        <p:attrNameLst>
                                          <p:attrName>style.visibility</p:attrName>
                                        </p:attrNameLst>
                                      </p:cBhvr>
                                      <p:to>
                                        <p:strVal val="visible"/>
                                      </p:to>
                                    </p:set>
                                    <p:anim calcmode="lin" valueType="num">
                                      <p:cBhvr>
                                        <p:cTn id="55" dur="500" fill="hold"/>
                                        <p:tgtEl>
                                          <p:spTgt spid="23555">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23555">
                                            <p:txEl>
                                              <p:pRg st="7" end="7"/>
                                            </p:txEl>
                                          </p:spTgt>
                                        </p:tgtEl>
                                        <p:attrNameLst>
                                          <p:attrName>ppt_h</p:attrName>
                                        </p:attrNameLst>
                                      </p:cBhvr>
                                      <p:tavLst>
                                        <p:tav tm="0">
                                          <p:val>
                                            <p:fltVal val="0"/>
                                          </p:val>
                                        </p:tav>
                                        <p:tav tm="100000">
                                          <p:val>
                                            <p:strVal val="#ppt_h"/>
                                          </p:val>
                                        </p:tav>
                                      </p:tavLst>
                                    </p:anim>
                                    <p:animEffect transition="in" filter="fade">
                                      <p:cBhvr>
                                        <p:cTn id="57" dur="500"/>
                                        <p:tgtEl>
                                          <p:spTgt spid="23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8"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35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3</a:t>
            </a:fld>
            <a:endParaRPr lang="en-US"/>
          </a:p>
        </p:txBody>
      </p:sp>
      <p:pic>
        <p:nvPicPr>
          <p:cNvPr id="26626" name="Picture 2" descr="http://f.tqn.com/y/christianity/1/W/c/Y/Crucifixion-3-Crosse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4" name="~PP1391.WAV">
            <a:hlinkClick r:id="" action="ppaction://media"/>
          </p:cNvPr>
          <p:cNvPicPr>
            <a:picLocks noRot="1" noChangeAspect="1"/>
          </p:cNvPicPr>
          <p:nvPr>
            <a:wavAudioFile r:embed="rId1" name="~PP1391.WAV"/>
          </p:nvPr>
        </p:nvPicPr>
        <p:blipFill>
          <a:blip r:embed="rId4" cstate="print"/>
          <a:stretch>
            <a:fillRect/>
          </a:stretch>
        </p:blipFill>
        <p:spPr>
          <a:xfrm>
            <a:off x="8696325" y="6410325"/>
            <a:ext cx="304800" cy="304800"/>
          </a:xfrm>
          <a:prstGeom prst="rect">
            <a:avLst/>
          </a:prstGeom>
        </p:spPr>
      </p:pic>
    </p:spTree>
  </p:cSld>
  <p:clrMapOvr>
    <a:masterClrMapping/>
  </p:clrMapOvr>
  <p:transition advTm="841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4</a:t>
            </a:fld>
            <a:endParaRPr lang="en-US"/>
          </a:p>
        </p:txBody>
      </p:sp>
      <p:pic>
        <p:nvPicPr>
          <p:cNvPr id="25602" name="Picture 2" descr="http://www.prayers-for-special-help.com/image-files/bible-verses-1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4" name="~PP1261.WAV">
            <a:hlinkClick r:id="" action="ppaction://media"/>
          </p:cNvPr>
          <p:cNvPicPr>
            <a:picLocks noRot="1" noChangeAspect="1"/>
          </p:cNvPicPr>
          <p:nvPr>
            <a:wavAudioFile r:embed="rId1" name="~PP1261.WAV"/>
          </p:nvPr>
        </p:nvPicPr>
        <p:blipFill>
          <a:blip r:embed="rId4" cstate="print"/>
          <a:stretch>
            <a:fillRect/>
          </a:stretch>
        </p:blipFill>
        <p:spPr>
          <a:xfrm>
            <a:off x="8696325" y="6410325"/>
            <a:ext cx="304800" cy="304800"/>
          </a:xfrm>
          <a:prstGeom prst="rect">
            <a:avLst/>
          </a:prstGeom>
        </p:spPr>
      </p:pic>
    </p:spTree>
  </p:cSld>
  <p:clrMapOvr>
    <a:masterClrMapping/>
  </p:clrMapOvr>
  <p:transition advTm="2208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5</a:t>
            </a:fld>
            <a:endParaRPr lang="en-US"/>
          </a:p>
        </p:txBody>
      </p:sp>
      <p:sp>
        <p:nvSpPr>
          <p:cNvPr id="3" name="Rectangle 2"/>
          <p:cNvSpPr/>
          <p:nvPr/>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4" name="~PP1304.WAV">
            <a:hlinkClick r:id="" action="ppaction://media"/>
          </p:cNvPr>
          <p:cNvPicPr>
            <a:picLocks noRot="1" noChangeAspect="1"/>
          </p:cNvPicPr>
          <p:nvPr>
            <a:wavAudioFile r:embed="rId1" name="~PP1304.WAV"/>
          </p:nvPr>
        </p:nvPicPr>
        <p:blipFill>
          <a:blip r:embed="rId3" cstate="print"/>
          <a:stretch>
            <a:fillRect/>
          </a:stretch>
        </p:blipFill>
        <p:spPr>
          <a:xfrm>
            <a:off x="8696325" y="6410325"/>
            <a:ext cx="304800" cy="304800"/>
          </a:xfrm>
          <a:prstGeom prst="rect">
            <a:avLst/>
          </a:prstGeom>
        </p:spPr>
      </p:pic>
    </p:spTree>
  </p:cSld>
  <p:clrMapOvr>
    <a:masterClrMapping/>
  </p:clrMapOvr>
  <p:transition advTm="212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6F9F10E-8454-4D9E-B932-F85914D0E4A9}" type="slidenum">
              <a:rPr lang="en-US"/>
              <a:pPr/>
              <a:t>6</a:t>
            </a:fld>
            <a:endParaRPr lang="en-US"/>
          </a:p>
        </p:txBody>
      </p:sp>
      <p:pic>
        <p:nvPicPr>
          <p:cNvPr id="3076" name="Picture 4" descr="PowerPoint Template"/>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3077" name="WordArt 5"/>
          <p:cNvSpPr>
            <a:spLocks noChangeArrowheads="1" noChangeShapeType="1" noTextEdit="1"/>
          </p:cNvSpPr>
          <p:nvPr/>
        </p:nvSpPr>
        <p:spPr bwMode="auto">
          <a:xfrm>
            <a:off x="762000" y="2590800"/>
            <a:ext cx="7162800" cy="3505200"/>
          </a:xfrm>
          <a:prstGeom prst="rect">
            <a:avLst/>
          </a:prstGeom>
        </p:spPr>
        <p:txBody>
          <a:bodyPr wrap="none" fromWordArt="1">
            <a:prstTxWarp prst="textPlain">
              <a:avLst>
                <a:gd name="adj" fmla="val 50000"/>
              </a:avLst>
            </a:prstTxWarp>
          </a:bodyPr>
          <a:lstStyle/>
          <a:p>
            <a:pPr algn="ctr"/>
            <a:r>
              <a:rPr lang="en-US" sz="3600" kern="10">
                <a:ln w="41275">
                  <a:solidFill>
                    <a:srgbClr val="000000"/>
                  </a:solidFill>
                  <a:round/>
                  <a:headEnd/>
                  <a:tailEnd/>
                </a:ln>
                <a:solidFill>
                  <a:srgbClr val="FFFF00"/>
                </a:solidFill>
                <a:latin typeface="Brush Script MT"/>
              </a:rPr>
              <a:t>Listening To </a:t>
            </a:r>
          </a:p>
          <a:p>
            <a:pPr algn="ctr"/>
            <a:r>
              <a:rPr lang="en-US" sz="3600" kern="10">
                <a:ln w="41275">
                  <a:solidFill>
                    <a:srgbClr val="000000"/>
                  </a:solidFill>
                  <a:round/>
                  <a:headEnd/>
                  <a:tailEnd/>
                </a:ln>
                <a:solidFill>
                  <a:srgbClr val="FFFF00"/>
                </a:solidFill>
                <a:latin typeface="Brush Script MT"/>
              </a:rPr>
              <a:t>The Wise Men</a:t>
            </a:r>
          </a:p>
        </p:txBody>
      </p:sp>
      <p:pic>
        <p:nvPicPr>
          <p:cNvPr id="5" name="~PP378.WAV">
            <a:hlinkClick r:id="" action="ppaction://media"/>
          </p:cNvPr>
          <p:cNvPicPr>
            <a:picLocks noRot="1" noChangeAspect="1"/>
          </p:cNvPicPr>
          <p:nvPr>
            <a:wavAudioFile r:embed="rId2" name="~PP378.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52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accel="50000" decel="50000" fill="hold" grpId="0" nodeType="clickEffect">
                                  <p:stCondLst>
                                    <p:cond delay="0"/>
                                  </p:stCondLst>
                                  <p:childTnLst>
                                    <p:set>
                                      <p:cBhvr>
                                        <p:cTn id="10" dur="1" fill="hold">
                                          <p:stCondLst>
                                            <p:cond delay="0"/>
                                          </p:stCondLst>
                                        </p:cTn>
                                        <p:tgtEl>
                                          <p:spTgt spid="3077"/>
                                        </p:tgtEl>
                                        <p:attrNameLst>
                                          <p:attrName>style.visibility</p:attrName>
                                        </p:attrNameLst>
                                      </p:cBhvr>
                                      <p:to>
                                        <p:strVal val="visible"/>
                                      </p:to>
                                    </p:set>
                                    <p:anim calcmode="lin" valueType="num">
                                      <p:cBhvr additive="base">
                                        <p:cTn id="11" dur="5000" fill="hold"/>
                                        <p:tgtEl>
                                          <p:spTgt spid="3077"/>
                                        </p:tgtEl>
                                        <p:attrNameLst>
                                          <p:attrName>ppt_x</p:attrName>
                                        </p:attrNameLst>
                                      </p:cBhvr>
                                      <p:tavLst>
                                        <p:tav tm="0">
                                          <p:val>
                                            <p:strVal val="1+#ppt_w/2"/>
                                          </p:val>
                                        </p:tav>
                                        <p:tav tm="100000">
                                          <p:val>
                                            <p:strVal val="#ppt_x"/>
                                          </p:val>
                                        </p:tav>
                                      </p:tavLst>
                                    </p:anim>
                                    <p:anim calcmode="lin" valueType="num">
                                      <p:cBhvr additive="base">
                                        <p:cTn id="12" dur="5000" fill="hold"/>
                                        <p:tgtEl>
                                          <p:spTgt spid="30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30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4294967295"/>
          </p:nvPr>
        </p:nvSpPr>
        <p:spPr>
          <a:xfrm>
            <a:off x="6553200" y="6245225"/>
            <a:ext cx="2133600" cy="476250"/>
          </a:xfrm>
        </p:spPr>
        <p:txBody>
          <a:bodyPr/>
          <a:lstStyle/>
          <a:p>
            <a:fld id="{A1B53D7B-FAE5-4FB8-B251-02A3586BCA02}" type="slidenum">
              <a:rPr lang="en-US"/>
              <a:pPr/>
              <a:t>7</a:t>
            </a:fld>
            <a:endParaRPr lang="en-US"/>
          </a:p>
        </p:txBody>
      </p:sp>
      <p:sp>
        <p:nvSpPr>
          <p:cNvPr id="4098" name="Rectangle 2"/>
          <p:cNvSpPr>
            <a:spLocks noGrp="1" noChangeArrowheads="1"/>
          </p:cNvSpPr>
          <p:nvPr>
            <p:ph type="title"/>
          </p:nvPr>
        </p:nvSpPr>
        <p:spPr>
          <a:xfrm>
            <a:off x="2590800" y="274638"/>
            <a:ext cx="6553200" cy="1143000"/>
          </a:xfrm>
        </p:spPr>
        <p:txBody>
          <a:bodyPr/>
          <a:lstStyle/>
          <a:p>
            <a:r>
              <a:rPr lang="en-US" sz="7200"/>
              <a:t>Who are they?</a:t>
            </a:r>
          </a:p>
        </p:txBody>
      </p:sp>
      <p:sp>
        <p:nvSpPr>
          <p:cNvPr id="4099" name="Rectangle 3"/>
          <p:cNvSpPr>
            <a:spLocks noGrp="1" noChangeArrowheads="1"/>
          </p:cNvSpPr>
          <p:nvPr>
            <p:ph type="body" idx="1"/>
          </p:nvPr>
        </p:nvSpPr>
        <p:spPr>
          <a:xfrm>
            <a:off x="0" y="1447800"/>
            <a:ext cx="9144000" cy="5410200"/>
          </a:xfrm>
        </p:spPr>
        <p:txBody>
          <a:bodyPr/>
          <a:lstStyle/>
          <a:p>
            <a:r>
              <a:rPr lang="en-US"/>
              <a:t> It depends on whose standard you use.</a:t>
            </a:r>
          </a:p>
          <a:p>
            <a:r>
              <a:rPr lang="en-US"/>
              <a:t> God referred to the wise men of Jesus’ day</a:t>
            </a:r>
          </a:p>
          <a:p>
            <a:r>
              <a:rPr lang="en-US"/>
              <a:t> They were wise by God’s standards</a:t>
            </a:r>
          </a:p>
          <a:p>
            <a:r>
              <a:rPr lang="en-US"/>
              <a:t> Matt 2:1-2  Now when Jesus was born in Bethlehem of Judaea in the days of Herod the king, behold, there came wise men from the east to Jerusalem, 2 Saying, Where is he that is born King of the Jews? for we have seen his star in the east, and are come to worship him.</a:t>
            </a:r>
          </a:p>
          <a:p>
            <a:endParaRPr lang="en-US"/>
          </a:p>
        </p:txBody>
      </p:sp>
      <p:pic>
        <p:nvPicPr>
          <p:cNvPr id="4101" name="Picture 5" descr="http://www.just4kidsmagazine.com/wisemen.html">
            <a:hlinkClick r:id="rId3"/>
          </p:cNvPr>
          <p:cNvPicPr>
            <a:picLocks noChangeAspect="1" noChangeArrowheads="1"/>
          </p:cNvPicPr>
          <p:nvPr/>
        </p:nvPicPr>
        <p:blipFill>
          <a:blip r:embed="rId4" cstate="print"/>
          <a:srcRect/>
          <a:stretch>
            <a:fillRect/>
          </a:stretch>
        </p:blipFill>
        <p:spPr bwMode="auto">
          <a:xfrm>
            <a:off x="-304800" y="-63500"/>
            <a:ext cx="2971800" cy="1619250"/>
          </a:xfrm>
          <a:prstGeom prst="rect">
            <a:avLst/>
          </a:prstGeom>
          <a:noFill/>
        </p:spPr>
      </p:pic>
      <p:pic>
        <p:nvPicPr>
          <p:cNvPr id="6" name="~PP2918.WAV">
            <a:hlinkClick r:id="" action="ppaction://media"/>
          </p:cNvPr>
          <p:cNvPicPr>
            <a:picLocks noRot="1" noChangeAspect="1"/>
          </p:cNvPicPr>
          <p:nvPr>
            <a:wavAudioFile r:embed="rId1" name="~PP2918.WAV"/>
          </p:nvPr>
        </p:nvPicPr>
        <p:blipFill>
          <a:blip r:embed="rId5" cstate="print"/>
          <a:stretch>
            <a:fillRect/>
          </a:stretch>
        </p:blipFill>
        <p:spPr>
          <a:xfrm>
            <a:off x="8696325" y="6410325"/>
            <a:ext cx="304800" cy="304800"/>
          </a:xfrm>
          <a:prstGeom prst="rect">
            <a:avLst/>
          </a:prstGeom>
        </p:spPr>
      </p:pic>
    </p:spTree>
  </p:cSld>
  <p:clrMapOvr>
    <a:masterClrMapping/>
  </p:clrMapOvr>
  <p:transition advTm="47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additive="base">
                                        <p:cTn id="10" dur="2000" fill="hold"/>
                                        <p:tgtEl>
                                          <p:spTgt spid="4098"/>
                                        </p:tgtEl>
                                        <p:attrNameLst>
                                          <p:attrName>ppt_x</p:attrName>
                                        </p:attrNameLst>
                                      </p:cBhvr>
                                      <p:tavLst>
                                        <p:tav tm="0">
                                          <p:val>
                                            <p:strVal val="1+#ppt_w/2"/>
                                          </p:val>
                                        </p:tav>
                                        <p:tav tm="100000">
                                          <p:val>
                                            <p:strVal val="#ppt_x"/>
                                          </p:val>
                                        </p:tav>
                                      </p:tavLst>
                                    </p:anim>
                                    <p:anim calcmode="lin" valueType="num">
                                      <p:cBhvr additive="base">
                                        <p:cTn id="11" dur="2000" fill="hold"/>
                                        <p:tgtEl>
                                          <p:spTgt spid="4098"/>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 to="" calcmode="lin" valueType="num">
                                      <p:cBhvr>
                                        <p:cTn id="15" dur="1" fill="hold"/>
                                        <p:tgtEl>
                                          <p:spTgt spid="4099">
                                            <p:txEl>
                                              <p:pRg st="0" end="0"/>
                                            </p:txEl>
                                          </p:spTgt>
                                        </p:tgtEl>
                                        <p:attrNameLst>
                                          <p:attrName/>
                                        </p:attrNameLst>
                                      </p:cBhvr>
                                    </p:anim>
                                  </p:childTnLst>
                                </p:cTn>
                              </p:par>
                            </p:childTnLst>
                          </p:cTn>
                        </p:par>
                        <p:par>
                          <p:cTn id="16" fill="hold">
                            <p:stCondLst>
                              <p:cond delay="2000"/>
                            </p:stCondLst>
                            <p:childTnLst>
                              <p:par>
                                <p:cTn id="17" presetID="24" presetClass="entr" presetSubtype="0" fill="hold" grpId="0" nodeType="afterEffect">
                                  <p:stCondLst>
                                    <p:cond delay="0"/>
                                  </p:stCondLst>
                                  <p:childTnLst>
                                    <p:set>
                                      <p:cBhvr>
                                        <p:cTn id="18" dur="1" fill="hold">
                                          <p:stCondLst>
                                            <p:cond delay="0"/>
                                          </p:stCondLst>
                                        </p:cTn>
                                        <p:tgtEl>
                                          <p:spTgt spid="4099">
                                            <p:txEl>
                                              <p:pRg st="1" end="1"/>
                                            </p:txEl>
                                          </p:spTgt>
                                        </p:tgtEl>
                                        <p:attrNameLst>
                                          <p:attrName>style.visibility</p:attrName>
                                        </p:attrNameLst>
                                      </p:cBhvr>
                                      <p:to>
                                        <p:strVal val="visible"/>
                                      </p:to>
                                    </p:set>
                                    <p:anim to="" calcmode="lin" valueType="num">
                                      <p:cBhvr>
                                        <p:cTn id="19" dur="1" fill="hold"/>
                                        <p:tgtEl>
                                          <p:spTgt spid="4099">
                                            <p:txEl>
                                              <p:pRg st="1" end="1"/>
                                            </p:txEl>
                                          </p:spTgt>
                                        </p:tgtEl>
                                        <p:attrNameLst>
                                          <p:attrName/>
                                        </p:attrNameLst>
                                      </p:cBhvr>
                                    </p:anim>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0"/>
                                          </p:stCondLst>
                                        </p:cTn>
                                        <p:tgtEl>
                                          <p:spTgt spid="4099">
                                            <p:txEl>
                                              <p:pRg st="2" end="2"/>
                                            </p:txEl>
                                          </p:spTgt>
                                        </p:tgtEl>
                                        <p:attrNameLst>
                                          <p:attrName>style.visibility</p:attrName>
                                        </p:attrNameLst>
                                      </p:cBhvr>
                                      <p:to>
                                        <p:strVal val="visible"/>
                                      </p:to>
                                    </p:set>
                                    <p:anim to="" calcmode="lin" valueType="num">
                                      <p:cBhvr>
                                        <p:cTn id="23" dur="1" fill="hold"/>
                                        <p:tgtEl>
                                          <p:spTgt spid="4099">
                                            <p:txEl>
                                              <p:pRg st="2" end="2"/>
                                            </p:txEl>
                                          </p:spTgt>
                                        </p:tgtEl>
                                        <p:attrNameLst>
                                          <p:attrName/>
                                        </p:attrNameLst>
                                      </p:cBhvr>
                                    </p:anim>
                                  </p:childTnLst>
                                </p:cTn>
                              </p:par>
                            </p:childTnLst>
                          </p:cTn>
                        </p:par>
                        <p:par>
                          <p:cTn id="24" fill="hold">
                            <p:stCondLst>
                              <p:cond delay="2000"/>
                            </p:stCondLst>
                            <p:childTnLst>
                              <p:par>
                                <p:cTn id="25" presetID="24" presetClass="entr" presetSubtype="0" fill="hold" grpId="0" nodeType="afterEffect">
                                  <p:stCondLst>
                                    <p:cond delay="0"/>
                                  </p:stCondLst>
                                  <p:childTnLst>
                                    <p:set>
                                      <p:cBhvr>
                                        <p:cTn id="26" dur="1" fill="hold">
                                          <p:stCondLst>
                                            <p:cond delay="0"/>
                                          </p:stCondLst>
                                        </p:cTn>
                                        <p:tgtEl>
                                          <p:spTgt spid="4099">
                                            <p:txEl>
                                              <p:pRg st="3" end="3"/>
                                            </p:txEl>
                                          </p:spTgt>
                                        </p:tgtEl>
                                        <p:attrNameLst>
                                          <p:attrName>style.visibility</p:attrName>
                                        </p:attrNameLst>
                                      </p:cBhvr>
                                      <p:to>
                                        <p:strVal val="visible"/>
                                      </p:to>
                                    </p:set>
                                    <p:anim to="" calcmode="lin" valueType="num">
                                      <p:cBhvr>
                                        <p:cTn id="27" dur="1" fill="hold"/>
                                        <p:tgtEl>
                                          <p:spTgt spid="4099">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098" grpId="0"/>
      <p:bldP spid="409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B674A82-0995-48C2-B5DF-A2576AA59476}" type="slidenum">
              <a:rPr lang="en-US" smtClean="0"/>
              <a:pPr/>
              <a:t>8</a:t>
            </a:fld>
            <a:endParaRPr lang="en-US"/>
          </a:p>
        </p:txBody>
      </p:sp>
      <p:pic>
        <p:nvPicPr>
          <p:cNvPr id="3" name="Birth of Christ.wmv">
            <a:hlinkClick r:id="" action="ppaction://media"/>
          </p:cNvPr>
          <p:cNvPicPr>
            <a:picLocks noRot="1" noChangeAspect="1"/>
          </p:cNvPicPr>
          <p:nvPr>
            <a:videoFile r:link="rId1"/>
          </p:nvPr>
        </p:nvPicPr>
        <p:blipFill>
          <a:blip r:embed="rId4" cstate="print"/>
          <a:stretch>
            <a:fillRect/>
          </a:stretch>
        </p:blipFill>
        <p:spPr>
          <a:xfrm>
            <a:off x="3048000" y="2286000"/>
            <a:ext cx="3048000" cy="2286000"/>
          </a:xfrm>
          <a:prstGeom prst="rect">
            <a:avLst/>
          </a:prstGeom>
        </p:spPr>
      </p:pic>
      <p:pic>
        <p:nvPicPr>
          <p:cNvPr id="4" name="~PP1881.WAV">
            <a:hlinkClick r:id="" action="ppaction://media"/>
          </p:cNvPr>
          <p:cNvPicPr>
            <a:picLocks noRot="1" noChangeAspect="1"/>
          </p:cNvPicPr>
          <p:nvPr>
            <a:wavAudioFile r:embed="rId2" name="~PP1881.WAV"/>
          </p:nvPr>
        </p:nvPicPr>
        <p:blipFill>
          <a:blip r:embed="rId5" cstate="print"/>
          <a:stretch>
            <a:fillRect/>
          </a:stretch>
        </p:blipFill>
        <p:spPr>
          <a:xfrm>
            <a:off x="8696325" y="6410325"/>
            <a:ext cx="304800" cy="304800"/>
          </a:xfrm>
          <a:prstGeom prst="rect">
            <a:avLst/>
          </a:prstGeom>
        </p:spPr>
      </p:pic>
    </p:spTree>
  </p:cSld>
  <p:clrMapOvr>
    <a:masterClrMapping/>
  </p:clrMapOvr>
  <p:transition advTm="315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6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245225"/>
            <a:ext cx="2133600" cy="476250"/>
          </a:xfrm>
        </p:spPr>
        <p:txBody>
          <a:bodyPr/>
          <a:lstStyle/>
          <a:p>
            <a:fld id="{85E39470-7298-49C8-8F43-BDF8BE73DE90}" type="slidenum">
              <a:rPr lang="en-US"/>
              <a:pPr/>
              <a:t>9</a:t>
            </a:fld>
            <a:endParaRPr lang="en-US"/>
          </a:p>
        </p:txBody>
      </p:sp>
      <p:sp>
        <p:nvSpPr>
          <p:cNvPr id="5122" name="Rectangle 2"/>
          <p:cNvSpPr>
            <a:spLocks noGrp="1" noChangeArrowheads="1"/>
          </p:cNvSpPr>
          <p:nvPr>
            <p:ph type="title"/>
          </p:nvPr>
        </p:nvSpPr>
        <p:spPr>
          <a:xfrm>
            <a:off x="0" y="274638"/>
            <a:ext cx="9144000" cy="868362"/>
          </a:xfrm>
        </p:spPr>
        <p:txBody>
          <a:bodyPr/>
          <a:lstStyle/>
          <a:p>
            <a:r>
              <a:rPr lang="en-US"/>
              <a:t>Herod thought they were his</a:t>
            </a:r>
          </a:p>
        </p:txBody>
      </p:sp>
      <p:sp>
        <p:nvSpPr>
          <p:cNvPr id="5123" name="Rectangle 3"/>
          <p:cNvSpPr>
            <a:spLocks noGrp="1" noChangeArrowheads="1"/>
          </p:cNvSpPr>
          <p:nvPr>
            <p:ph type="body" idx="1"/>
          </p:nvPr>
        </p:nvSpPr>
        <p:spPr>
          <a:xfrm>
            <a:off x="0" y="1143000"/>
            <a:ext cx="9144000" cy="5715000"/>
          </a:xfrm>
        </p:spPr>
        <p:txBody>
          <a:bodyPr/>
          <a:lstStyle/>
          <a:p>
            <a:pPr>
              <a:lnSpc>
                <a:spcPct val="80000"/>
              </a:lnSpc>
            </a:pPr>
            <a:r>
              <a:rPr lang="en-US" sz="2800" b="1"/>
              <a:t>Matt 2:7-8   Then Herod, when he had privily called the wise men, inquired of them diligently what time the star appeared.  8 And he sent them to Bethlehem, and said, Go and search diligently for the young child; and when ye have found him, bring me word again, that I may come and worship him also.</a:t>
            </a:r>
          </a:p>
          <a:p>
            <a:pPr>
              <a:lnSpc>
                <a:spcPct val="80000"/>
              </a:lnSpc>
            </a:pPr>
            <a:r>
              <a:rPr lang="en-US" sz="2800" b="1"/>
              <a:t>11 And when they were come into the house, they saw the young child with Mary his mother, and fell down, and worshipped him: and when they had opened their treasures, they presented unto him gifts; gold, and frankincense, and myrrh.12 And being warned of God in a dream that they should not return to Herod, they departed into their own country another way.</a:t>
            </a:r>
          </a:p>
          <a:p>
            <a:pPr>
              <a:lnSpc>
                <a:spcPct val="80000"/>
              </a:lnSpc>
            </a:pPr>
            <a:endParaRPr lang="en-US" sz="2800" b="1"/>
          </a:p>
          <a:p>
            <a:pPr>
              <a:lnSpc>
                <a:spcPct val="80000"/>
              </a:lnSpc>
            </a:pPr>
            <a:endParaRPr lang="en-US" sz="2800" b="1"/>
          </a:p>
        </p:txBody>
      </p:sp>
      <p:pic>
        <p:nvPicPr>
          <p:cNvPr id="5" name="~PP1286.WAV">
            <a:hlinkClick r:id="" action="ppaction://media"/>
          </p:cNvPr>
          <p:cNvPicPr>
            <a:picLocks noRot="1" noChangeAspect="1"/>
          </p:cNvPicPr>
          <p:nvPr>
            <a:wavAudioFile r:embed="rId1" name="~PP1286.WAV"/>
          </p:nvPr>
        </p:nvPicPr>
        <p:blipFill>
          <a:blip r:embed="rId3" cstate="print"/>
          <a:stretch>
            <a:fillRect/>
          </a:stretch>
        </p:blipFill>
        <p:spPr>
          <a:xfrm>
            <a:off x="8696325" y="6410325"/>
            <a:ext cx="304800" cy="304800"/>
          </a:xfrm>
          <a:prstGeom prst="rect">
            <a:avLst/>
          </a:prstGeom>
        </p:spPr>
      </p:pic>
    </p:spTree>
  </p:cSld>
  <p:clrMapOvr>
    <a:masterClrMapping/>
  </p:clrMapOvr>
  <p:transition advTm="729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3" fill="hold" grpId="0" nodeType="after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additive="base">
                                        <p:cTn id="10" dur="2000" fill="hold"/>
                                        <p:tgtEl>
                                          <p:spTgt spid="5122"/>
                                        </p:tgtEl>
                                        <p:attrNameLst>
                                          <p:attrName>ppt_x</p:attrName>
                                        </p:attrNameLst>
                                      </p:cBhvr>
                                      <p:tavLst>
                                        <p:tav tm="0">
                                          <p:val>
                                            <p:strVal val="1+#ppt_w/2"/>
                                          </p:val>
                                        </p:tav>
                                        <p:tav tm="100000">
                                          <p:val>
                                            <p:strVal val="#ppt_x"/>
                                          </p:val>
                                        </p:tav>
                                      </p:tavLst>
                                    </p:anim>
                                    <p:anim calcmode="lin" valueType="num">
                                      <p:cBhvr additive="base">
                                        <p:cTn id="11" dur="2000" fill="hold"/>
                                        <p:tgtEl>
                                          <p:spTgt spid="5122"/>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24" presetClass="entr" presetSubtype="0" fill="hold" grpId="0" nodeType="afterEffect">
                                  <p:stCondLst>
                                    <p:cond delay="0"/>
                                  </p:stCondLst>
                                  <p:childTnLst>
                                    <p:set>
                                      <p:cBhvr>
                                        <p:cTn id="14" dur="1" fill="hold">
                                          <p:stCondLst>
                                            <p:cond delay="0"/>
                                          </p:stCondLst>
                                        </p:cTn>
                                        <p:tgtEl>
                                          <p:spTgt spid="5123">
                                            <p:txEl>
                                              <p:pRg st="0" end="0"/>
                                            </p:txEl>
                                          </p:spTgt>
                                        </p:tgtEl>
                                        <p:attrNameLst>
                                          <p:attrName>style.visibility</p:attrName>
                                        </p:attrNameLst>
                                      </p:cBhvr>
                                      <p:to>
                                        <p:strVal val="visible"/>
                                      </p:to>
                                    </p:set>
                                    <p:anim to="" calcmode="lin" valueType="num">
                                      <p:cBhvr>
                                        <p:cTn id="15" dur="1" fill="hold"/>
                                        <p:tgtEl>
                                          <p:spTgt spid="5123">
                                            <p:txEl>
                                              <p:pRg st="0" end="0"/>
                                            </p:txEl>
                                          </p:spTgt>
                                        </p:tgtEl>
                                        <p:attrNameLst>
                                          <p:attrName/>
                                        </p:attrNameLst>
                                      </p:cBhvr>
                                    </p:anim>
                                  </p:childTnLst>
                                </p:cTn>
                              </p:par>
                            </p:childTnLst>
                          </p:cTn>
                        </p:par>
                        <p:par>
                          <p:cTn id="16" fill="hold">
                            <p:stCondLst>
                              <p:cond delay="2000"/>
                            </p:stCondLst>
                            <p:childTnLst>
                              <p:par>
                                <p:cTn id="17" presetID="24" presetClass="entr" presetSubtype="0" fill="hold" grpId="0" nodeType="afterEffect">
                                  <p:stCondLst>
                                    <p:cond delay="0"/>
                                  </p:stCondLst>
                                  <p:childTnLst>
                                    <p:set>
                                      <p:cBhvr>
                                        <p:cTn id="18" dur="1" fill="hold">
                                          <p:stCondLst>
                                            <p:cond delay="0"/>
                                          </p:stCondLst>
                                        </p:cTn>
                                        <p:tgtEl>
                                          <p:spTgt spid="5123">
                                            <p:txEl>
                                              <p:pRg st="1" end="1"/>
                                            </p:txEl>
                                          </p:spTgt>
                                        </p:tgtEl>
                                        <p:attrNameLst>
                                          <p:attrName>style.visibility</p:attrName>
                                        </p:attrNameLst>
                                      </p:cBhvr>
                                      <p:to>
                                        <p:strVal val="visible"/>
                                      </p:to>
                                    </p:set>
                                    <p:anim to="" calcmode="lin" valueType="num">
                                      <p:cBhvr>
                                        <p:cTn id="19" dur="1" fill="hold"/>
                                        <p:tgtEl>
                                          <p:spTgt spid="512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5122" grpId="0"/>
      <p:bldP spid="512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7.6"/>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Script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TotalTime>
  <Words>1793</Words>
  <Application>Microsoft Office PowerPoint</Application>
  <PresentationFormat>On-screen Show (4:3)</PresentationFormat>
  <Paragraphs>78</Paragraphs>
  <Slides>25</Slides>
  <Notes>0</Notes>
  <HiddenSlides>0</HiddenSlides>
  <MMClips>26</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Default Design</vt:lpstr>
      <vt:lpstr>Slide 1</vt:lpstr>
      <vt:lpstr>Slide 2</vt:lpstr>
      <vt:lpstr>Slide 3</vt:lpstr>
      <vt:lpstr>Slide 4</vt:lpstr>
      <vt:lpstr>Slide 5</vt:lpstr>
      <vt:lpstr>Slide 6</vt:lpstr>
      <vt:lpstr>Who are they?</vt:lpstr>
      <vt:lpstr>Slide 8</vt:lpstr>
      <vt:lpstr>Herod thought they were his</vt:lpstr>
      <vt:lpstr>Herod became  enraged at the “Wise Men”</vt:lpstr>
      <vt:lpstr>God speaking of wise men</vt:lpstr>
      <vt:lpstr>God explains to the  Prophet Jeremiah</vt:lpstr>
      <vt:lpstr>God explains to the                      Prophet  Ezekiel</vt:lpstr>
      <vt:lpstr>It wasn’t always easy to be  a Prophet (Wise Man) of God</vt:lpstr>
      <vt:lpstr>Slide 15</vt:lpstr>
      <vt:lpstr>The burden of Ezekiel</vt:lpstr>
      <vt:lpstr>Slide 17</vt:lpstr>
      <vt:lpstr>Slide 18</vt:lpstr>
      <vt:lpstr>The Prophet Zachariah Broke Two Staffs</vt:lpstr>
      <vt:lpstr>Slide 20</vt:lpstr>
      <vt:lpstr>Prophets were scorned..  But God Took Care Of It ..</vt:lpstr>
      <vt:lpstr>What does all this tell us …</vt:lpstr>
      <vt:lpstr>What does this say about spiritual leaders today</vt:lpstr>
      <vt:lpstr>They didn’t in NT Times Either</vt:lpstr>
      <vt:lpstr>Today men are ….</vt:lpstr>
    </vt:vector>
  </TitlesOfParts>
  <Company>HHSC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HHSC</dc:creator>
  <cp:lastModifiedBy>Joe</cp:lastModifiedBy>
  <cp:revision>19</cp:revision>
  <dcterms:created xsi:type="dcterms:W3CDTF">2009-09-14T18:55:53Z</dcterms:created>
  <dcterms:modified xsi:type="dcterms:W3CDTF">2015-08-30T15:59:00Z</dcterms:modified>
</cp:coreProperties>
</file>