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8F3431-E972-4460-9458-707CD5B38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49E07C8-0081-4759-8299-E7FCD08FA5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AED63AD-7978-43EB-B819-3FC5C26F9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7D9B-B2AE-4F98-8392-92F41E7C6D0E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F0DA781-F885-4162-8069-69F1A9F82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961835-BA6A-41C5-87DE-494C3D45B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61FB0-EED7-499D-B8DD-81DE36458EC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38967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E98BBE-27C0-4C4C-991F-9691558DA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5BFE463-B99F-4535-AEC4-A6AA7BED8B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18307F-B513-4884-B73E-9AF8862B9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7D9B-B2AE-4F98-8392-92F41E7C6D0E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3392E83-AECA-45CB-8610-315D18830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98489ED-6B91-4769-A702-CE0AC4E70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61FB0-EED7-499D-B8DD-81DE36458EC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19846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6E2FD73-EE76-43A4-8354-0F2BC8722B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0B2E023-9ABA-4D1A-961F-61263CC048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80135C-8DC7-4D54-A908-000660884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7D9B-B2AE-4F98-8392-92F41E7C6D0E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1A9276-C7C8-4625-BFBC-960496CAE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D7603B0-05C3-421A-B870-F7BF411D1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61FB0-EED7-499D-B8DD-81DE36458EC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01000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177583-64B9-4787-B54C-1A53591D0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F15512A-BD4C-406A-9EAF-0582700EB8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2BDB33-FE3B-43F6-B6EA-AFCA3528F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7D9B-B2AE-4F98-8392-92F41E7C6D0E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87F4809-2931-406B-9F72-D440E5952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34B9AF0-F569-4570-A2A5-BFDAF22D3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61FB0-EED7-499D-B8DD-81DE36458EC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6470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39AB9F-C618-4CF1-B8FC-4C562B472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B6F580-4B6C-4F2D-8644-276454BDE0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1BE6DAB-188D-49B5-8C1C-6B5CA8460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7D9B-B2AE-4F98-8392-92F41E7C6D0E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26FBA0B-36DC-46A5-88FC-3F77BB43C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FD870B-5062-43C6-ACF2-65A200D3F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61FB0-EED7-499D-B8DD-81DE36458EC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72197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8C185C-0469-4E7D-ACB5-A4E231D4B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F5F3138-9288-41B1-B891-C962E61F3B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A7EACAD-69F6-4D16-A8BF-AD66A83704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76C54C-C08C-40E8-8328-C0A72E488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7D9B-B2AE-4F98-8392-92F41E7C6D0E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3AB51F5-43D9-419D-BCB6-1CBF14661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1BA7D42-A58D-40FC-87E9-12405E0FA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61FB0-EED7-499D-B8DD-81DE36458EC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561992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0D2CEE-0BD2-479C-AA64-356EE665B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6E45825-C7F6-4D8F-84A1-AD15ACC7E6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A628D1A-B05A-4545-A592-4B4266AB83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6D8F686-867E-4CFB-8BD7-5CD1DC4C86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A22EDC4-D6B0-4328-97E8-96F1AA1366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08C4A90-C72C-42A8-9BC7-30FD35BDE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7D9B-B2AE-4F98-8392-92F41E7C6D0E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7F6228B-4118-4F04-9A0B-BA5F2B4D4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9A21AF4-9D69-4BCF-B13E-A042E6FD9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61FB0-EED7-499D-B8DD-81DE36458EC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982569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C963E8-8CF2-4140-96F1-EA4DD4816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4E70173-7C22-415C-BC2E-4585BB753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7D9B-B2AE-4F98-8392-92F41E7C6D0E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8330800-6A24-41FF-A27F-279DC2313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B19C1EC-C455-460E-812C-2EB3A6CDA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61FB0-EED7-499D-B8DD-81DE36458EC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598467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DEF880B-D28A-405E-9130-84D5DA11C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7D9B-B2AE-4F98-8392-92F41E7C6D0E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0C2EAB1-E5C1-407A-910C-22ABE5C02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7A56049-473D-4023-BB28-54DD3C611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61FB0-EED7-499D-B8DD-81DE36458EC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006326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5B0FFF-D38D-4016-AB02-7F911E44D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11D0CD8-6416-42C8-8E74-3E8BC505CE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077B232-7224-4833-A7FA-465B668A74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D1C6665-3F16-4F56-A3B2-E8AE5F3AD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7D9B-B2AE-4F98-8392-92F41E7C6D0E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514EE4B-EA48-489A-918F-E19DF0E33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77114A4-1E65-4E49-B5B2-38AC10C7D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61FB0-EED7-499D-B8DD-81DE36458EC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66232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6086AD-AE9D-4B70-8053-AE6B796F4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1293FD2-3850-47B6-B82F-C4D964D69E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B352375-5A16-45FD-86CB-BB19309D09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4F671D9-A942-4370-AF84-56C294772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7D9B-B2AE-4F98-8392-92F41E7C6D0E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53CB572-F027-4C4C-B322-C2F765098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DC57AFA-21A9-4924-A0D5-A8B6B4F66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61FB0-EED7-499D-B8DD-81DE36458EC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45212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EC0F316-1ABD-4D3C-B024-4A56642A2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66A5502-9916-4EAA-BC89-8A783D60A8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DD8CE75-3D79-4C99-BCFE-29347EA19B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E7D9B-B2AE-4F98-8392-92F41E7C6D0E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17E9BC6-87CB-407F-ABDD-8CD54AA52C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ACC9017-34D0-4B3E-B077-6FBE9900C3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61FB0-EED7-499D-B8DD-81DE36458EC7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669471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56ABE514-840C-4801-B4EB-67D879AF7693}"/>
              </a:ext>
            </a:extLst>
          </p:cNvPr>
          <p:cNvSpPr/>
          <p:nvPr/>
        </p:nvSpPr>
        <p:spPr>
          <a:xfrm>
            <a:off x="878114" y="2971800"/>
            <a:ext cx="10435771" cy="914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6000" b="1" dirty="0">
                <a:latin typeface="Century Gothic" panose="020B0502020202020204" pitchFamily="34" charset="0"/>
              </a:rPr>
              <a:t>Denotación de imágenes</a:t>
            </a:r>
          </a:p>
        </p:txBody>
      </p:sp>
    </p:spTree>
    <p:extLst>
      <p:ext uri="{BB962C8B-B14F-4D97-AF65-F5344CB8AC3E}">
        <p14:creationId xmlns:p14="http://schemas.microsoft.com/office/powerpoint/2010/main" val="40268541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Armario melamina 3 puertas color wengue 90 cm | Ferretería EPA">
            <a:extLst>
              <a:ext uri="{FF2B5EF4-FFF2-40B4-BE49-F238E27FC236}">
                <a16:creationId xmlns:a16="http://schemas.microsoft.com/office/drawing/2014/main" id="{F657B7C1-DDCB-4D81-8367-9BB4A7AE31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57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B0BD9561-41FF-4D78-887A-8B59E5E02574}"/>
              </a:ext>
            </a:extLst>
          </p:cNvPr>
          <p:cNvSpPr/>
          <p:nvPr/>
        </p:nvSpPr>
        <p:spPr>
          <a:xfrm>
            <a:off x="9347201" y="5747657"/>
            <a:ext cx="2641600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4000" b="1" dirty="0">
                <a:latin typeface="Century Gothic" panose="020B0502020202020204" pitchFamily="34" charset="0"/>
              </a:rPr>
              <a:t>Armario.</a:t>
            </a:r>
          </a:p>
        </p:txBody>
      </p:sp>
    </p:spTree>
    <p:extLst>
      <p:ext uri="{BB962C8B-B14F-4D97-AF65-F5344CB8AC3E}">
        <p14:creationId xmlns:p14="http://schemas.microsoft.com/office/powerpoint/2010/main" val="1459713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Estrés en peces. Te contamos los signos y sus causas - Signos y causas del  estrés en peces">
            <a:extLst>
              <a:ext uri="{FF2B5EF4-FFF2-40B4-BE49-F238E27FC236}">
                <a16:creationId xmlns:a16="http://schemas.microsoft.com/office/drawing/2014/main" id="{876FAA19-20F9-4318-AC76-3415CB015B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57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1F7FE2A1-F6BE-4F48-BC71-EC602BB8591A}"/>
              </a:ext>
            </a:extLst>
          </p:cNvPr>
          <p:cNvSpPr/>
          <p:nvPr/>
        </p:nvSpPr>
        <p:spPr>
          <a:xfrm>
            <a:off x="10203543" y="5747657"/>
            <a:ext cx="1785258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4000" b="1" dirty="0">
                <a:latin typeface="Century Gothic" panose="020B0502020202020204" pitchFamily="34" charset="0"/>
              </a:rPr>
              <a:t>Pez.</a:t>
            </a:r>
          </a:p>
        </p:txBody>
      </p:sp>
    </p:spTree>
    <p:extLst>
      <p:ext uri="{BB962C8B-B14F-4D97-AF65-F5344CB8AC3E}">
        <p14:creationId xmlns:p14="http://schemas.microsoft.com/office/powerpoint/2010/main" val="1917955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CES 2021: computadoras livianas, potentes y hechas con productos  sustentables - Infobae">
            <a:extLst>
              <a:ext uri="{FF2B5EF4-FFF2-40B4-BE49-F238E27FC236}">
                <a16:creationId xmlns:a16="http://schemas.microsoft.com/office/drawing/2014/main" id="{8D22AC12-B01E-4673-A6BD-4296267ADE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5" r="13059"/>
          <a:stretch/>
        </p:blipFill>
        <p:spPr bwMode="auto">
          <a:xfrm>
            <a:off x="-275770" y="0"/>
            <a:ext cx="82441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6DC72940-77C9-40A1-93FB-4ADF13C3D737}"/>
              </a:ext>
            </a:extLst>
          </p:cNvPr>
          <p:cNvSpPr/>
          <p:nvPr/>
        </p:nvSpPr>
        <p:spPr>
          <a:xfrm>
            <a:off x="7968344" y="5747657"/>
            <a:ext cx="4020457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4000" b="1" dirty="0">
                <a:latin typeface="Century Gothic" panose="020B0502020202020204" pitchFamily="34" charset="0"/>
              </a:rPr>
              <a:t>Computadora.</a:t>
            </a:r>
          </a:p>
        </p:txBody>
      </p:sp>
    </p:spTree>
    <p:extLst>
      <p:ext uri="{BB962C8B-B14F-4D97-AF65-F5344CB8AC3E}">
        <p14:creationId xmlns:p14="http://schemas.microsoft.com/office/powerpoint/2010/main" val="41968297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stos son los pantalones vaqueros que construyen el fondo de armario  perfecto | Vogue España">
            <a:extLst>
              <a:ext uri="{FF2B5EF4-FFF2-40B4-BE49-F238E27FC236}">
                <a16:creationId xmlns:a16="http://schemas.microsoft.com/office/drawing/2014/main" id="{3B1FD88C-05EF-4434-8076-61569C29DE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09" y="0"/>
            <a:ext cx="53673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4BA9BC8D-EB34-40EB-9DF9-1F9412DF7D34}"/>
              </a:ext>
            </a:extLst>
          </p:cNvPr>
          <p:cNvSpPr/>
          <p:nvPr/>
        </p:nvSpPr>
        <p:spPr>
          <a:xfrm>
            <a:off x="9056914" y="5747657"/>
            <a:ext cx="2931887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4000" b="1" dirty="0">
                <a:latin typeface="Century Gothic" panose="020B0502020202020204" pitchFamily="34" charset="0"/>
              </a:rPr>
              <a:t>Pantalón.</a:t>
            </a:r>
          </a:p>
        </p:txBody>
      </p:sp>
    </p:spTree>
    <p:extLst>
      <p:ext uri="{BB962C8B-B14F-4D97-AF65-F5344CB8AC3E}">
        <p14:creationId xmlns:p14="http://schemas.microsoft.com/office/powerpoint/2010/main" val="9364753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Vaca | Jurassic Park Wiki | Fandom">
            <a:extLst>
              <a:ext uri="{FF2B5EF4-FFF2-40B4-BE49-F238E27FC236}">
                <a16:creationId xmlns:a16="http://schemas.microsoft.com/office/drawing/2014/main" id="{B9ACE5F2-F482-443E-936C-C391145521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32" y="443366"/>
            <a:ext cx="8625165" cy="597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94C45654-56DE-44C6-88B5-FFB9630D502E}"/>
              </a:ext>
            </a:extLst>
          </p:cNvPr>
          <p:cNvSpPr/>
          <p:nvPr/>
        </p:nvSpPr>
        <p:spPr>
          <a:xfrm>
            <a:off x="9869714" y="5747657"/>
            <a:ext cx="2119087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4000" b="1" dirty="0">
                <a:latin typeface="Century Gothic" panose="020B0502020202020204" pitchFamily="34" charset="0"/>
              </a:rPr>
              <a:t>Vaca.</a:t>
            </a:r>
          </a:p>
        </p:txBody>
      </p:sp>
    </p:spTree>
    <p:extLst>
      <p:ext uri="{BB962C8B-B14F-4D97-AF65-F5344CB8AC3E}">
        <p14:creationId xmlns:p14="http://schemas.microsoft.com/office/powerpoint/2010/main" val="4214316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Amazon.com: Sillón para niños, diseño de princesa, sillón, sillón, sofá,  banco, asiento, taburete, niños, niños : Hogar y Cocina">
            <a:extLst>
              <a:ext uri="{FF2B5EF4-FFF2-40B4-BE49-F238E27FC236}">
                <a16:creationId xmlns:a16="http://schemas.microsoft.com/office/drawing/2014/main" id="{D82EE1BA-2B14-46A9-9DBA-3E618417C9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32" y="970415"/>
            <a:ext cx="7297455" cy="4917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0134C9C7-FDD5-425D-9726-13952CAA1960}"/>
              </a:ext>
            </a:extLst>
          </p:cNvPr>
          <p:cNvSpPr/>
          <p:nvPr/>
        </p:nvSpPr>
        <p:spPr>
          <a:xfrm>
            <a:off x="9869714" y="5747657"/>
            <a:ext cx="2119087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4000" b="1" dirty="0">
                <a:latin typeface="Century Gothic" panose="020B0502020202020204" pitchFamily="34" charset="0"/>
              </a:rPr>
              <a:t>Sillón.</a:t>
            </a:r>
          </a:p>
        </p:txBody>
      </p:sp>
    </p:spTree>
    <p:extLst>
      <p:ext uri="{BB962C8B-B14F-4D97-AF65-F5344CB8AC3E}">
        <p14:creationId xmlns:p14="http://schemas.microsoft.com/office/powerpoint/2010/main" val="21171206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9C838983-E2FE-4333-9D5B-4498BC07847D}"/>
              </a:ext>
            </a:extLst>
          </p:cNvPr>
          <p:cNvSpPr/>
          <p:nvPr/>
        </p:nvSpPr>
        <p:spPr>
          <a:xfrm>
            <a:off x="878114" y="2971800"/>
            <a:ext cx="10435771" cy="914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6000" b="1" dirty="0">
                <a:latin typeface="Century Gothic" panose="020B0502020202020204" pitchFamily="34" charset="0"/>
              </a:rPr>
              <a:t>Connotación de imágenes</a:t>
            </a:r>
          </a:p>
        </p:txBody>
      </p:sp>
    </p:spTree>
    <p:extLst>
      <p:ext uri="{BB962C8B-B14F-4D97-AF65-F5344CB8AC3E}">
        <p14:creationId xmlns:p14="http://schemas.microsoft.com/office/powerpoint/2010/main" val="808104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9D577065-89EA-4421-9EA9-4240F92C1AC5}"/>
              </a:ext>
            </a:extLst>
          </p:cNvPr>
          <p:cNvSpPr/>
          <p:nvPr/>
        </p:nvSpPr>
        <p:spPr>
          <a:xfrm>
            <a:off x="9144000" y="5747657"/>
            <a:ext cx="2844800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2400" b="1" dirty="0">
                <a:latin typeface="Century Gothic" panose="020B0502020202020204" pitchFamily="34" charset="0"/>
              </a:rPr>
              <a:t>Niña comiendo.</a:t>
            </a:r>
          </a:p>
        </p:txBody>
      </p:sp>
      <p:pic>
        <p:nvPicPr>
          <p:cNvPr id="1026" name="Picture 2" descr="5 alimentos prohibidos para bebés y niños | DoctorAkí">
            <a:extLst>
              <a:ext uri="{FF2B5EF4-FFF2-40B4-BE49-F238E27FC236}">
                <a16:creationId xmlns:a16="http://schemas.microsoft.com/office/drawing/2014/main" id="{61E400F4-0F29-4225-AF94-65805FDB07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30187"/>
            <a:ext cx="8810167" cy="580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17965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F6F5BF5A-71CA-48AA-827F-500A16F0E90F}"/>
              </a:ext>
            </a:extLst>
          </p:cNvPr>
          <p:cNvSpPr/>
          <p:nvPr/>
        </p:nvSpPr>
        <p:spPr>
          <a:xfrm>
            <a:off x="9144000" y="5747657"/>
            <a:ext cx="2844800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2400" b="1" dirty="0">
                <a:latin typeface="Century Gothic" panose="020B0502020202020204" pitchFamily="34" charset="0"/>
              </a:rPr>
              <a:t>Niños peleando.</a:t>
            </a:r>
          </a:p>
        </p:txBody>
      </p:sp>
      <p:pic>
        <p:nvPicPr>
          <p:cNvPr id="2050" name="Picture 2" descr="La etapa egocéntrica en los niños: qué es y cómo se desarrolla | Familia |  Mamas &amp;amp; Papas | EL PAÍS">
            <a:extLst>
              <a:ext uri="{FF2B5EF4-FFF2-40B4-BE49-F238E27FC236}">
                <a16:creationId xmlns:a16="http://schemas.microsoft.com/office/drawing/2014/main" id="{318A3F78-DFDF-4582-A2AF-C33C9DCB67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68" y="408214"/>
            <a:ext cx="8488136" cy="5658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7250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3CA5D1C0-4C05-42A8-BAD6-75190AA6A3E7}"/>
              </a:ext>
            </a:extLst>
          </p:cNvPr>
          <p:cNvSpPr/>
          <p:nvPr/>
        </p:nvSpPr>
        <p:spPr>
          <a:xfrm>
            <a:off x="9144000" y="5747657"/>
            <a:ext cx="2844800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2400" b="1" dirty="0">
                <a:latin typeface="Century Gothic" panose="020B0502020202020204" pitchFamily="34" charset="0"/>
              </a:rPr>
              <a:t>Niño jugando.</a:t>
            </a:r>
          </a:p>
        </p:txBody>
      </p:sp>
      <p:pic>
        <p:nvPicPr>
          <p:cNvPr id="3074" name="Picture 2" descr="Kit JUEGAA: Una alternativa de juego para la infancia en cuarentena">
            <a:extLst>
              <a:ext uri="{FF2B5EF4-FFF2-40B4-BE49-F238E27FC236}">
                <a16:creationId xmlns:a16="http://schemas.microsoft.com/office/drawing/2014/main" id="{E5943D85-8995-4B80-8504-9E7973CB20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580572"/>
            <a:ext cx="1144905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502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aza de plástico sencilla de colores">
            <a:extLst>
              <a:ext uri="{FF2B5EF4-FFF2-40B4-BE49-F238E27FC236}">
                <a16:creationId xmlns:a16="http://schemas.microsoft.com/office/drawing/2014/main" id="{2DDCB263-C520-433A-9182-DDAB117291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674" y="622754"/>
            <a:ext cx="7442652" cy="561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8B28E6B8-02F6-44C5-B844-2C2105D347FA}"/>
              </a:ext>
            </a:extLst>
          </p:cNvPr>
          <p:cNvSpPr/>
          <p:nvPr/>
        </p:nvSpPr>
        <p:spPr>
          <a:xfrm>
            <a:off x="10087428" y="5747657"/>
            <a:ext cx="1901372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4000" b="1" dirty="0">
                <a:latin typeface="Century Gothic" panose="020B0502020202020204" pitchFamily="34" charset="0"/>
              </a:rPr>
              <a:t>Taza.</a:t>
            </a:r>
          </a:p>
        </p:txBody>
      </p:sp>
    </p:spTree>
    <p:extLst>
      <p:ext uri="{BB962C8B-B14F-4D97-AF65-F5344CB8AC3E}">
        <p14:creationId xmlns:p14="http://schemas.microsoft.com/office/powerpoint/2010/main" val="34589619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4186B0D1-1086-4992-B2DB-3391244E2039}"/>
              </a:ext>
            </a:extLst>
          </p:cNvPr>
          <p:cNvSpPr/>
          <p:nvPr/>
        </p:nvSpPr>
        <p:spPr>
          <a:xfrm>
            <a:off x="9144000" y="5747657"/>
            <a:ext cx="2844800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2400" b="1" dirty="0">
                <a:latin typeface="Century Gothic" panose="020B0502020202020204" pitchFamily="34" charset="0"/>
              </a:rPr>
              <a:t>Persona hablando por teléfono.</a:t>
            </a:r>
          </a:p>
        </p:txBody>
      </p:sp>
      <p:pic>
        <p:nvPicPr>
          <p:cNvPr id="4098" name="Picture 2" descr="Cómo puedes evitar que te vigilen con tu teléfono móvil? - 28.10.2020,  Sputnik Mundo">
            <a:extLst>
              <a:ext uri="{FF2B5EF4-FFF2-40B4-BE49-F238E27FC236}">
                <a16:creationId xmlns:a16="http://schemas.microsoft.com/office/drawing/2014/main" id="{A71F5758-C6D6-45B5-8AC5-56F052DAFA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032" cy="5747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53916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6A213712-8809-4FCE-B82C-46436DCEC451}"/>
              </a:ext>
            </a:extLst>
          </p:cNvPr>
          <p:cNvSpPr/>
          <p:nvPr/>
        </p:nvSpPr>
        <p:spPr>
          <a:xfrm>
            <a:off x="9579428" y="5747657"/>
            <a:ext cx="2409371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2400" b="1" dirty="0">
                <a:latin typeface="Century Gothic" panose="020B0502020202020204" pitchFamily="34" charset="0"/>
              </a:rPr>
              <a:t>Persona triste.</a:t>
            </a:r>
          </a:p>
        </p:txBody>
      </p:sp>
      <p:pic>
        <p:nvPicPr>
          <p:cNvPr id="5124" name="Picture 4" descr="7 recomendaciones para consolar a una persona que está triste">
            <a:extLst>
              <a:ext uri="{FF2B5EF4-FFF2-40B4-BE49-F238E27FC236}">
                <a16:creationId xmlns:a16="http://schemas.microsoft.com/office/drawing/2014/main" id="{A219E61C-6315-403F-89D0-8C53FBD835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06" y="275545"/>
            <a:ext cx="8685972" cy="608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0340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Perro mascota: como correr con tu perro | Actitudfem">
            <a:extLst>
              <a:ext uri="{FF2B5EF4-FFF2-40B4-BE49-F238E27FC236}">
                <a16:creationId xmlns:a16="http://schemas.microsoft.com/office/drawing/2014/main" id="{B689EB4E-98DB-48A8-B033-7FE22B2766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1" y="285750"/>
            <a:ext cx="8382000" cy="62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62A88F36-F655-43A7-8DE5-227C2562B6D6}"/>
              </a:ext>
            </a:extLst>
          </p:cNvPr>
          <p:cNvSpPr/>
          <p:nvPr/>
        </p:nvSpPr>
        <p:spPr>
          <a:xfrm>
            <a:off x="9579428" y="5747657"/>
            <a:ext cx="2409371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2400" b="1" dirty="0">
                <a:latin typeface="Century Gothic" panose="020B0502020202020204" pitchFamily="34" charset="0"/>
              </a:rPr>
              <a:t>Persona con perro.</a:t>
            </a:r>
          </a:p>
        </p:txBody>
      </p:sp>
    </p:spTree>
    <p:extLst>
      <p:ext uri="{BB962C8B-B14F-4D97-AF65-F5344CB8AC3E}">
        <p14:creationId xmlns:p14="http://schemas.microsoft.com/office/powerpoint/2010/main" val="4561252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Las Personas Son Personas Que Están Nadando En La Piscina Con Agua Azul. En  La Piscina Con Agua Azul. Fotos, Retratos, Imágenes Y Fotografía De Archivo  Libres De Derecho. Image 45162764.">
            <a:extLst>
              <a:ext uri="{FF2B5EF4-FFF2-40B4-BE49-F238E27FC236}">
                <a16:creationId xmlns:a16="http://schemas.microsoft.com/office/drawing/2014/main" id="{D302EB55-7F91-4766-9E77-E79FE9BC73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1" y="349509"/>
            <a:ext cx="9245600" cy="6158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9461C38E-6508-49C7-910B-3C46FB084F35}"/>
              </a:ext>
            </a:extLst>
          </p:cNvPr>
          <p:cNvSpPr/>
          <p:nvPr/>
        </p:nvSpPr>
        <p:spPr>
          <a:xfrm>
            <a:off x="9579428" y="5747657"/>
            <a:ext cx="2409371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2400" b="1" dirty="0">
                <a:latin typeface="Century Gothic" panose="020B0502020202020204" pitchFamily="34" charset="0"/>
              </a:rPr>
              <a:t>Persona nadando</a:t>
            </a:r>
          </a:p>
        </p:txBody>
      </p:sp>
    </p:spTree>
    <p:extLst>
      <p:ext uri="{BB962C8B-B14F-4D97-AF65-F5344CB8AC3E}">
        <p14:creationId xmlns:p14="http://schemas.microsoft.com/office/powerpoint/2010/main" val="35073591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15C38EC7-F4C8-4364-B5F2-4C4B5F75D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56" y="497227"/>
            <a:ext cx="8786669" cy="586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5144F87C-91E6-4CD1-9C10-394F144F3BAC}"/>
              </a:ext>
            </a:extLst>
          </p:cNvPr>
          <p:cNvSpPr/>
          <p:nvPr/>
        </p:nvSpPr>
        <p:spPr>
          <a:xfrm>
            <a:off x="9579428" y="5747657"/>
            <a:ext cx="2409371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2400" b="1" dirty="0">
                <a:latin typeface="Century Gothic" panose="020B0502020202020204" pitchFamily="34" charset="0"/>
              </a:rPr>
              <a:t>Persona durmiendo.</a:t>
            </a:r>
          </a:p>
        </p:txBody>
      </p:sp>
    </p:spTree>
    <p:extLst>
      <p:ext uri="{BB962C8B-B14F-4D97-AF65-F5344CB8AC3E}">
        <p14:creationId xmlns:p14="http://schemas.microsoft.com/office/powerpoint/2010/main" val="35792834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Alimentos y coronavirus: cómo desinfectarlos y comprar sin riesgos">
            <a:extLst>
              <a:ext uri="{FF2B5EF4-FFF2-40B4-BE49-F238E27FC236}">
                <a16:creationId xmlns:a16="http://schemas.microsoft.com/office/drawing/2014/main" id="{5AF2D7D5-61BF-4B1C-86D0-988FC8B71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13" y="296410"/>
            <a:ext cx="9638737" cy="5233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D29D4670-D3AD-4D6B-85FE-0B95AA0F5E1E}"/>
              </a:ext>
            </a:extLst>
          </p:cNvPr>
          <p:cNvSpPr/>
          <p:nvPr/>
        </p:nvSpPr>
        <p:spPr>
          <a:xfrm>
            <a:off x="9579428" y="5747657"/>
            <a:ext cx="2409371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2400" b="1" dirty="0">
                <a:latin typeface="Century Gothic" panose="020B0502020202020204" pitchFamily="34" charset="0"/>
              </a:rPr>
              <a:t>Persona comprando.</a:t>
            </a:r>
          </a:p>
        </p:txBody>
      </p:sp>
    </p:spTree>
    <p:extLst>
      <p:ext uri="{BB962C8B-B14F-4D97-AF65-F5344CB8AC3E}">
        <p14:creationId xmlns:p14="http://schemas.microsoft.com/office/powerpoint/2010/main" val="1797207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a curiosa historia del perro que ayudó a una mujer enferma a volver a  mover el brazo">
            <a:extLst>
              <a:ext uri="{FF2B5EF4-FFF2-40B4-BE49-F238E27FC236}">
                <a16:creationId xmlns:a16="http://schemas.microsoft.com/office/drawing/2014/main" id="{BCEEDE50-9153-401C-9DB2-C669DB2F68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2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A0A71B95-263E-4A51-A770-8C8C8C223AD7}"/>
              </a:ext>
            </a:extLst>
          </p:cNvPr>
          <p:cNvSpPr/>
          <p:nvPr/>
        </p:nvSpPr>
        <p:spPr>
          <a:xfrm>
            <a:off x="10087428" y="5747657"/>
            <a:ext cx="1901372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4000" b="1" dirty="0">
                <a:latin typeface="Century Gothic" panose="020B0502020202020204" pitchFamily="34" charset="0"/>
              </a:rPr>
              <a:t>Perro.</a:t>
            </a:r>
          </a:p>
        </p:txBody>
      </p:sp>
    </p:spTree>
    <p:extLst>
      <p:ext uri="{BB962C8B-B14F-4D97-AF65-F5344CB8AC3E}">
        <p14:creationId xmlns:p14="http://schemas.microsoft.com/office/powerpoint/2010/main" val="138637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esa de Café | Tramontina">
            <a:extLst>
              <a:ext uri="{FF2B5EF4-FFF2-40B4-BE49-F238E27FC236}">
                <a16:creationId xmlns:a16="http://schemas.microsoft.com/office/drawing/2014/main" id="{ADDE9E7E-78E5-4C3D-9509-F4BE74CFE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829" y="261257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C44AF7B2-C96A-4065-B00C-55ECA9A689A0}"/>
              </a:ext>
            </a:extLst>
          </p:cNvPr>
          <p:cNvSpPr/>
          <p:nvPr/>
        </p:nvSpPr>
        <p:spPr>
          <a:xfrm>
            <a:off x="10087428" y="5747657"/>
            <a:ext cx="1901372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4000" b="1" dirty="0">
                <a:latin typeface="Century Gothic" panose="020B0502020202020204" pitchFamily="34" charset="0"/>
              </a:rPr>
              <a:t>Mesa.</a:t>
            </a:r>
          </a:p>
        </p:txBody>
      </p:sp>
    </p:spTree>
    <p:extLst>
      <p:ext uri="{BB962C8B-B14F-4D97-AF65-F5344CB8AC3E}">
        <p14:creationId xmlns:p14="http://schemas.microsoft.com/office/powerpoint/2010/main" val="2215162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Telefono celular Motorola One fusion color Azul | Gollo">
            <a:extLst>
              <a:ext uri="{FF2B5EF4-FFF2-40B4-BE49-F238E27FC236}">
                <a16:creationId xmlns:a16="http://schemas.microsoft.com/office/drawing/2014/main" id="{269B661C-2B13-4E06-99EA-7AEFE3CAC0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771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3CC41AA5-43BB-489D-BFF1-C51314484C27}"/>
              </a:ext>
            </a:extLst>
          </p:cNvPr>
          <p:cNvSpPr/>
          <p:nvPr/>
        </p:nvSpPr>
        <p:spPr>
          <a:xfrm>
            <a:off x="9710057" y="5747657"/>
            <a:ext cx="2278743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4000" b="1" dirty="0">
                <a:latin typeface="Century Gothic" panose="020B0502020202020204" pitchFamily="34" charset="0"/>
              </a:rPr>
              <a:t>Celular.</a:t>
            </a:r>
          </a:p>
        </p:txBody>
      </p:sp>
    </p:spTree>
    <p:extLst>
      <p:ext uri="{BB962C8B-B14F-4D97-AF65-F5344CB8AC3E}">
        <p14:creationId xmlns:p14="http://schemas.microsoft.com/office/powerpoint/2010/main" val="1122364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erico Barbinaranja - eBird">
            <a:extLst>
              <a:ext uri="{FF2B5EF4-FFF2-40B4-BE49-F238E27FC236}">
                <a16:creationId xmlns:a16="http://schemas.microsoft.com/office/drawing/2014/main" id="{00EF15E0-22F9-4D0B-9B0E-ABA7586F05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731E3C45-7756-4FCB-9B93-96BD11B9BD5E}"/>
              </a:ext>
            </a:extLst>
          </p:cNvPr>
          <p:cNvSpPr/>
          <p:nvPr/>
        </p:nvSpPr>
        <p:spPr>
          <a:xfrm>
            <a:off x="9893508" y="5747657"/>
            <a:ext cx="2095292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4000" b="1" dirty="0">
                <a:latin typeface="Century Gothic" panose="020B0502020202020204" pitchFamily="34" charset="0"/>
              </a:rPr>
              <a:t>Perico.</a:t>
            </a:r>
          </a:p>
        </p:txBody>
      </p:sp>
    </p:spTree>
    <p:extLst>
      <p:ext uri="{BB962C8B-B14F-4D97-AF65-F5344CB8AC3E}">
        <p14:creationId xmlns:p14="http://schemas.microsoft.com/office/powerpoint/2010/main" val="4200052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Refrigeradora No Frost Oster 492 Litros 17.4 Pies Cubicos Silver 2 Puertas  Luz Led Manija Externa Display Exterior Bandejas De Vidrio Templado">
            <a:extLst>
              <a:ext uri="{FF2B5EF4-FFF2-40B4-BE49-F238E27FC236}">
                <a16:creationId xmlns:a16="http://schemas.microsoft.com/office/drawing/2014/main" id="{40B3EBB9-6AD5-4EF9-B303-6A07B2590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CDDE2305-0A6B-47BB-95A9-6D34EE4B30D3}"/>
              </a:ext>
            </a:extLst>
          </p:cNvPr>
          <p:cNvSpPr/>
          <p:nvPr/>
        </p:nvSpPr>
        <p:spPr>
          <a:xfrm>
            <a:off x="8026400" y="5747657"/>
            <a:ext cx="3962400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4000" b="1" dirty="0">
                <a:latin typeface="Century Gothic" panose="020B0502020202020204" pitchFamily="34" charset="0"/>
              </a:rPr>
              <a:t>Refrigeradora.</a:t>
            </a:r>
          </a:p>
        </p:txBody>
      </p:sp>
    </p:spTree>
    <p:extLst>
      <p:ext uri="{BB962C8B-B14F-4D97-AF65-F5344CB8AC3E}">
        <p14:creationId xmlns:p14="http://schemas.microsoft.com/office/powerpoint/2010/main" val="1256361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Kinlene Vestido de Mujer - Vestido de Fiesta de Noche Casual Swing Dress  Elegantes de Noche Vestido Encaje sin Mangas Floral de la Vendimia de Las  Mujeres (Vino, S) : Amazon.es: Ropa">
            <a:extLst>
              <a:ext uri="{FF2B5EF4-FFF2-40B4-BE49-F238E27FC236}">
                <a16:creationId xmlns:a16="http://schemas.microsoft.com/office/drawing/2014/main" id="{DF59A417-8F96-4EEE-8C2D-86E8DAB739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975" y="145143"/>
            <a:ext cx="4315695" cy="637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583F06D3-5D44-4FA6-A3D4-6B942C8498AB}"/>
              </a:ext>
            </a:extLst>
          </p:cNvPr>
          <p:cNvSpPr/>
          <p:nvPr/>
        </p:nvSpPr>
        <p:spPr>
          <a:xfrm>
            <a:off x="9405257" y="5747657"/>
            <a:ext cx="2583543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4000" b="1" dirty="0">
                <a:latin typeface="Century Gothic" panose="020B0502020202020204" pitchFamily="34" charset="0"/>
              </a:rPr>
              <a:t>Vestido.</a:t>
            </a:r>
          </a:p>
        </p:txBody>
      </p:sp>
    </p:spTree>
    <p:extLst>
      <p:ext uri="{BB962C8B-B14F-4D97-AF65-F5344CB8AC3E}">
        <p14:creationId xmlns:p14="http://schemas.microsoft.com/office/powerpoint/2010/main" val="1521302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170 ideas de Sillas de madera | sillas, sillas de madera, sillas comedor  madera">
            <a:extLst>
              <a:ext uri="{FF2B5EF4-FFF2-40B4-BE49-F238E27FC236}">
                <a16:creationId xmlns:a16="http://schemas.microsoft.com/office/drawing/2014/main" id="{918CFADB-94F0-40D3-B392-72FC52DADF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129" y="0"/>
            <a:ext cx="4546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BE1EB698-85D8-4560-BA68-A0545393885A}"/>
              </a:ext>
            </a:extLst>
          </p:cNvPr>
          <p:cNvSpPr/>
          <p:nvPr/>
        </p:nvSpPr>
        <p:spPr>
          <a:xfrm>
            <a:off x="9347201" y="5747657"/>
            <a:ext cx="2641600" cy="986973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R" sz="4000" b="1" dirty="0">
                <a:latin typeface="Century Gothic" panose="020B0502020202020204" pitchFamily="34" charset="0"/>
              </a:rPr>
              <a:t>Silla.</a:t>
            </a:r>
          </a:p>
        </p:txBody>
      </p:sp>
    </p:spTree>
    <p:extLst>
      <p:ext uri="{BB962C8B-B14F-4D97-AF65-F5344CB8AC3E}">
        <p14:creationId xmlns:p14="http://schemas.microsoft.com/office/powerpoint/2010/main" val="2920776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63</Words>
  <Application>Microsoft Office PowerPoint</Application>
  <PresentationFormat>Panorámica</PresentationFormat>
  <Paragraphs>25</Paragraphs>
  <Slides>25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Century Gothic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Kimberly De Los Angeles Roman Vega</dc:creator>
  <cp:lastModifiedBy>Kimberly De Los Angeles Roman Vega</cp:lastModifiedBy>
  <cp:revision>7</cp:revision>
  <dcterms:created xsi:type="dcterms:W3CDTF">2022-02-20T02:58:06Z</dcterms:created>
  <dcterms:modified xsi:type="dcterms:W3CDTF">2022-02-27T03:42:49Z</dcterms:modified>
</cp:coreProperties>
</file>