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59" d="100"/>
          <a:sy n="59" d="100"/>
        </p:scale>
        <p:origin x="-1140" y="-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C087-7C5B-45A3-83E1-446E575FF8C4}" type="datetimeFigureOut">
              <a:rPr lang="en-IN" smtClean="0"/>
              <a:t>13-12-2024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14374-5897-47E5-9C19-854B012D0C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86797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C087-7C5B-45A3-83E1-446E575FF8C4}" type="datetimeFigureOut">
              <a:rPr lang="en-IN" smtClean="0"/>
              <a:t>13-12-2024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14374-5897-47E5-9C19-854B012D0C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48027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C087-7C5B-45A3-83E1-446E575FF8C4}" type="datetimeFigureOut">
              <a:rPr lang="en-IN" smtClean="0"/>
              <a:t>13-12-2024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14374-5897-47E5-9C19-854B012D0C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94590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C087-7C5B-45A3-83E1-446E575FF8C4}" type="datetimeFigureOut">
              <a:rPr lang="en-IN" smtClean="0"/>
              <a:t>13-12-2024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14374-5897-47E5-9C19-854B012D0C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60650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C087-7C5B-45A3-83E1-446E575FF8C4}" type="datetimeFigureOut">
              <a:rPr lang="en-IN" smtClean="0"/>
              <a:t>13-12-2024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14374-5897-47E5-9C19-854B012D0C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10303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C087-7C5B-45A3-83E1-446E575FF8C4}" type="datetimeFigureOut">
              <a:rPr lang="en-IN" smtClean="0"/>
              <a:t>13-12-2024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14374-5897-47E5-9C19-854B012D0C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2722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C087-7C5B-45A3-83E1-446E575FF8C4}" type="datetimeFigureOut">
              <a:rPr lang="en-IN" smtClean="0"/>
              <a:t>13-12-2024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14374-5897-47E5-9C19-854B012D0C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44341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C087-7C5B-45A3-83E1-446E575FF8C4}" type="datetimeFigureOut">
              <a:rPr lang="en-IN" smtClean="0"/>
              <a:t>13-12-2024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14374-5897-47E5-9C19-854B012D0C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7586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C087-7C5B-45A3-83E1-446E575FF8C4}" type="datetimeFigureOut">
              <a:rPr lang="en-IN" smtClean="0"/>
              <a:t>13-12-2024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14374-5897-47E5-9C19-854B012D0C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62382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C087-7C5B-45A3-83E1-446E575FF8C4}" type="datetimeFigureOut">
              <a:rPr lang="en-IN" smtClean="0"/>
              <a:t>13-12-2024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14374-5897-47E5-9C19-854B012D0C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1312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C087-7C5B-45A3-83E1-446E575FF8C4}" type="datetimeFigureOut">
              <a:rPr lang="en-IN" smtClean="0"/>
              <a:t>13-12-2024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14374-5897-47E5-9C19-854B012D0C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52866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9C087-7C5B-45A3-83E1-446E575FF8C4}" type="datetimeFigureOut">
              <a:rPr lang="en-IN" smtClean="0"/>
              <a:t>13-12-2024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14374-5897-47E5-9C19-854B012D0C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93847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221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897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645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64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790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394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420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214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563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992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Sachin</dc:creator>
  <cp:lastModifiedBy>ABC</cp:lastModifiedBy>
  <cp:revision>2</cp:revision>
  <dcterms:created xsi:type="dcterms:W3CDTF">2024-12-12T11:11:32Z</dcterms:created>
  <dcterms:modified xsi:type="dcterms:W3CDTF">2024-12-13T06:02:45Z</dcterms:modified>
</cp:coreProperties>
</file>