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1" r:id="rId5"/>
    <p:sldId id="265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FBF5-8440-44E3-939D-FBF4148847FB}" type="datetimeFigureOut">
              <a:rPr lang="en-US" smtClean="0"/>
              <a:pPr/>
              <a:t>12/29/2016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032D0-2371-45C2-935A-EA3B65F4A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techsquad.com/avira-antivirus-suppor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avira-antivirus-support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lobaltechsquad.com/avira-antivirus-support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globaltechsquad.com/avira-antivirus-support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facebook.com/globaltechsquad1/?fref=nf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s://twitter.com/globaltechsquad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https://www.globaltechsquad.com/avira-antivirus-support/" TargetMode="External"/><Relationship Id="rId4" Type="http://schemas.openxmlformats.org/officeDocument/2006/relationships/hyperlink" Target="https://plus.google.com/107090989155259272986/post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hyperlink" Target="https://www.globaltechsquad.com/avira-antivirus-support/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1.jpeg"/><Relationship Id="rId12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tumblr.com/blog/globaltechsquad" TargetMode="External"/><Relationship Id="rId11" Type="http://schemas.openxmlformats.org/officeDocument/2006/relationships/hyperlink" Target="https://twitter.com/globaltechsquad" TargetMode="External"/><Relationship Id="rId5" Type="http://schemas.openxmlformats.org/officeDocument/2006/relationships/image" Target="../media/image8.jpeg"/><Relationship Id="rId10" Type="http://schemas.openxmlformats.org/officeDocument/2006/relationships/image" Target="../media/image9.png"/><Relationship Id="rId4" Type="http://schemas.openxmlformats.org/officeDocument/2006/relationships/hyperlink" Target="https://www.facebook.com/globaltechsquad1/?fref=nf" TargetMode="External"/><Relationship Id="rId9" Type="http://schemas.openxmlformats.org/officeDocument/2006/relationships/hyperlink" Target="https://plus.google.com/107090989155259272986/pos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981200" cy="199258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362200" y="304800"/>
            <a:ext cx="61422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Global Tech Squad</a:t>
            </a:r>
            <a:endParaRPr 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1295400"/>
            <a:ext cx="5152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Toll Free No:1-800-294-5907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86200" y="632460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hlinkClick r:id="rId3"/>
              </a:rPr>
              <a:t>http://globaltechsquad.com/avira-antivirus-support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3122838"/>
          <a:ext cx="6096000" cy="612324"/>
        </p:xfrm>
        <a:graphic>
          <a:graphicData uri="http://schemas.openxmlformats.org/drawingml/2006/table">
            <a:tbl>
              <a:tblPr/>
              <a:tblGrid>
                <a:gridCol w="326389"/>
                <a:gridCol w="1339556"/>
                <a:gridCol w="1422853"/>
                <a:gridCol w="1196761"/>
                <a:gridCol w="1810441"/>
              </a:tblGrid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05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03" marR="5103" marT="510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Flowchart: Alternate Process 9"/>
          <p:cNvSpPr/>
          <p:nvPr/>
        </p:nvSpPr>
        <p:spPr>
          <a:xfrm>
            <a:off x="1905000" y="5257800"/>
            <a:ext cx="5791200" cy="914400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Avira</a:t>
            </a:r>
            <a:r>
              <a:rPr lang="en-US" sz="44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Antivirus Support</a:t>
            </a:r>
            <a:endParaRPr lang="en-US" sz="4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2" descr="C:\Users\Admin\Desktop\globaltechsquad\antivires ppt\avira an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438399"/>
            <a:ext cx="3352800" cy="2780371"/>
          </a:xfrm>
          <a:prstGeom prst="rect">
            <a:avLst/>
          </a:prstGeom>
          <a:noFill/>
        </p:spPr>
      </p:pic>
      <p:pic>
        <p:nvPicPr>
          <p:cNvPr id="13" name="Picture 2" descr="C:\Users\Jbbadmin\Desktop\globaltechsquad1\antivires ppt\avira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2860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1057" y="457200"/>
            <a:ext cx="6759543" cy="76944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Toll Free No:1-800-294-5907</a:t>
            </a:r>
            <a:endParaRPr lang="en-US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1524000"/>
            <a:ext cx="5579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Problem We are Facing in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1524001" cy="153276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914400" y="2438400"/>
            <a:ext cx="6553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Setup and Installation of </a:t>
            </a:r>
            <a:r>
              <a:rPr lang="en-US" sz="2400" b="1" dirty="0" err="1"/>
              <a:t>Avira</a:t>
            </a:r>
            <a:r>
              <a:rPr lang="en-US" sz="2400" b="1" dirty="0"/>
              <a:t> antivirus software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Uninstall or remove </a:t>
            </a:r>
            <a:r>
              <a:rPr lang="en-US" sz="2400" b="1" dirty="0" err="1"/>
              <a:t>Avira</a:t>
            </a:r>
            <a:r>
              <a:rPr lang="en-US" sz="2400" b="1" dirty="0"/>
              <a:t> antivirus software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Diagnose and resolve </a:t>
            </a:r>
            <a:r>
              <a:rPr lang="en-US" sz="2400" b="1" dirty="0" err="1"/>
              <a:t>Avira</a:t>
            </a:r>
            <a:r>
              <a:rPr lang="en-US" sz="2400" b="1" dirty="0"/>
              <a:t> antivirus problems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Activate free or paid </a:t>
            </a:r>
            <a:r>
              <a:rPr lang="en-US" sz="2400" b="1" dirty="0" err="1"/>
              <a:t>Avira</a:t>
            </a:r>
            <a:r>
              <a:rPr lang="en-US" sz="2400" b="1" dirty="0"/>
              <a:t> product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Troubleshooting </a:t>
            </a:r>
            <a:r>
              <a:rPr lang="en-US" sz="2400" b="1" dirty="0" err="1"/>
              <a:t>Avira</a:t>
            </a:r>
            <a:r>
              <a:rPr lang="en-US" sz="2400" b="1" dirty="0"/>
              <a:t> antivirus issues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Scan and remove virus, spyware and other malicious programs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400" b="1" dirty="0"/>
              <a:t>Configure security settings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38400" y="6211669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https://www.globaltechsquad.com/avira-antivirus-support/</a:t>
            </a:r>
            <a:endParaRPr lang="en-US" b="1" dirty="0"/>
          </a:p>
        </p:txBody>
      </p:sp>
      <p:pic>
        <p:nvPicPr>
          <p:cNvPr id="8" name="Picture 2" descr="C:\Users\Jbbadmin\Desktop\globaltechsquad1\antivires ppt\new ppt\antivirus_avira l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41910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6153" y="312003"/>
            <a:ext cx="7371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u="sng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No:1-800-294-5907</a:t>
            </a:r>
            <a:endParaRPr lang="en-US" sz="4800" b="1" u="sng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2197" y="1447800"/>
            <a:ext cx="5975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 smtClean="0">
                <a:ln w="11430"/>
              </a:rPr>
              <a:t>Reason of issues we are facing</a:t>
            </a:r>
            <a:endParaRPr lang="en-US" sz="3600" b="1" dirty="0">
              <a:ln w="1143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0" y="6260068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https://www.globaltechsquad.com/avira-antivirus-support/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2209800"/>
            <a:ext cx="7462877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    Absence of latest update of your installed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Antivirus Program.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    Allowing software to access your information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     while setting up your account.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Existence of Malware, Spyware, </a:t>
            </a:r>
          </a:p>
          <a:p>
            <a:pPr marL="342900" indent="-342900"/>
            <a:r>
              <a:rPr lang="en-US" sz="2800" b="1" dirty="0" smtClean="0">
                <a:solidFill>
                  <a:srgbClr val="FF0000"/>
                </a:solidFill>
              </a:rPr>
              <a:t>     Trojan or </a:t>
            </a:r>
          </a:p>
          <a:p>
            <a:pPr marL="342900" indent="-342900"/>
            <a:r>
              <a:rPr lang="en-US" sz="2800" b="1" dirty="0" smtClean="0">
                <a:solidFill>
                  <a:srgbClr val="FF0000"/>
                </a:solidFill>
              </a:rPr>
              <a:t>     Other harmful Viruses.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   Installation Of Malicious Programs.</a:t>
            </a:r>
          </a:p>
          <a:p>
            <a:endParaRPr lang="en-US" sz="2400" b="1" dirty="0" smtClean="0">
              <a:solidFill>
                <a:srgbClr val="FFC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2" descr="C:\Users\Jbbadmin\Desktop\globaltechsquad1\antivires ppt\new ppt\antivirus_avira l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191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449759"/>
            <a:ext cx="7315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FF99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Resolving the Problem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1800" y="6260068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https://www.globaltechsquad.com/avira-antivirus-support/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6797" y="1828800"/>
            <a:ext cx="633538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Proper Installation or Un-installation of </a:t>
            </a:r>
          </a:p>
          <a:p>
            <a:pPr fontAlgn="base"/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Avira</a:t>
            </a:r>
            <a:r>
              <a:rPr lang="en-US" sz="2800" b="1" dirty="0" smtClean="0">
                <a:solidFill>
                  <a:srgbClr val="FF0000"/>
                </a:solidFill>
              </a:rPr>
              <a:t> Antivirus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Configuration of </a:t>
            </a:r>
            <a:r>
              <a:rPr lang="en-US" sz="2800" b="1" dirty="0" err="1" smtClean="0">
                <a:solidFill>
                  <a:srgbClr val="FF0000"/>
                </a:solidFill>
              </a:rPr>
              <a:t>Avira</a:t>
            </a:r>
            <a:r>
              <a:rPr lang="en-US" sz="2800" b="1" dirty="0" smtClean="0">
                <a:solidFill>
                  <a:srgbClr val="FF0000"/>
                </a:solidFill>
              </a:rPr>
              <a:t> Antivirus product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PC Health Check Up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Updating or upgrading the latest</a:t>
            </a:r>
          </a:p>
          <a:p>
            <a:pPr fontAlgn="base"/>
            <a:r>
              <a:rPr lang="en-US" sz="2800" b="1" dirty="0" smtClean="0">
                <a:solidFill>
                  <a:srgbClr val="FF0000"/>
                </a:solidFill>
              </a:rPr>
              <a:t>  version product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PC Optimization for better </a:t>
            </a:r>
          </a:p>
          <a:p>
            <a:pPr fontAlgn="base"/>
            <a:r>
              <a:rPr lang="en-US" sz="2800" b="1" dirty="0" smtClean="0">
                <a:solidFill>
                  <a:srgbClr val="FF0000"/>
                </a:solidFill>
              </a:rPr>
              <a:t> performance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All troubleshooting services</a:t>
            </a:r>
          </a:p>
          <a:p>
            <a:endParaRPr lang="en-US" dirty="0"/>
          </a:p>
        </p:txBody>
      </p:sp>
      <p:pic>
        <p:nvPicPr>
          <p:cNvPr id="7" name="Picture 6" descr="Screen-Shot-2016-03-31-at-1.24.29-AM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1287998" cy="1295400"/>
          </a:xfrm>
          <a:prstGeom prst="rect">
            <a:avLst/>
          </a:prstGeom>
        </p:spPr>
      </p:pic>
      <p:pic>
        <p:nvPicPr>
          <p:cNvPr id="9" name="Picture 2" descr="C:\Users\Jbbadmin\Desktop\globaltechsquad1\antivires ppt\new ppt\antivirus_avira l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191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58159" y="609600"/>
            <a:ext cx="58276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Watching</a:t>
            </a:r>
            <a:endParaRPr lang="en-US" sz="4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2286000"/>
            <a:ext cx="1473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Follow us: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2438400"/>
            <a:ext cx="4008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/>
              </a:rPr>
              <a:t>https://twitter.com/globaltechsquad</a:t>
            </a:r>
            <a:endParaRPr lang="en-US" sz="1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3124200"/>
            <a:ext cx="1446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Like Page: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3200400"/>
            <a:ext cx="6324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/>
              </a:rPr>
              <a:t> https://www.facebook.com/globaltechsquad1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33400" y="4110335"/>
            <a:ext cx="1712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08080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Connect Us:</a:t>
            </a:r>
            <a:endParaRPr lang="en-US" sz="2400" b="1" dirty="0">
              <a:ln w="11430"/>
              <a:solidFill>
                <a:srgbClr val="08080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76400" y="4114800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/>
              </a:rPr>
              <a:t>https://plus.google.com/107090989155259272986/posts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71800" y="6336268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5"/>
              </a:rPr>
              <a:t>https://www.globaltechsquad.com/avira-antivirus-support/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5181600"/>
            <a:ext cx="5620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We will feel happy to assist you </a:t>
            </a:r>
            <a:endParaRPr lang="en-US" sz="3200" b="1" dirty="0"/>
          </a:p>
        </p:txBody>
      </p:sp>
      <p:pic>
        <p:nvPicPr>
          <p:cNvPr id="14" name="Picture 13" descr="Twitter_bird_icon.png">
            <a:hlinkClick r:id="rId2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3600" y="1828800"/>
            <a:ext cx="1447800" cy="1447800"/>
          </a:xfrm>
          <a:prstGeom prst="rect">
            <a:avLst/>
          </a:prstGeom>
        </p:spPr>
      </p:pic>
      <p:pic>
        <p:nvPicPr>
          <p:cNvPr id="15" name="Picture 14" descr="Kijgao6eT.jpeg">
            <a:hlinkClick r:id="rId3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2800" y="2819400"/>
            <a:ext cx="1447800" cy="1255924"/>
          </a:xfrm>
          <a:prstGeom prst="rect">
            <a:avLst/>
          </a:prstGeom>
        </p:spPr>
      </p:pic>
      <p:pic>
        <p:nvPicPr>
          <p:cNvPr id="16" name="Picture 15" descr="g+138.png">
            <a:hlinkClick r:id="rId4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05800" y="4038600"/>
            <a:ext cx="838200" cy="83820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\Desktop\globaltechsqua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1219200" cy="121736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945484" y="304800"/>
            <a:ext cx="53157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Watching</a:t>
            </a:r>
            <a:endParaRPr lang="en-US" sz="4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 descr="Kijgao6eT.jpe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95400" y="1676400"/>
            <a:ext cx="1447800" cy="1255924"/>
          </a:xfrm>
          <a:prstGeom prst="rect">
            <a:avLst/>
          </a:prstGeom>
        </p:spPr>
      </p:pic>
      <p:pic>
        <p:nvPicPr>
          <p:cNvPr id="5" name="Picture 4" descr="tumblr-logo-lG9QtW-clipart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71600" y="4191000"/>
            <a:ext cx="1066800" cy="1017832"/>
          </a:xfrm>
          <a:prstGeom prst="rect">
            <a:avLst/>
          </a:prstGeom>
        </p:spPr>
      </p:pic>
      <p:pic>
        <p:nvPicPr>
          <p:cNvPr id="6" name="Picture 5" descr="finder_zoozo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34200" y="838200"/>
            <a:ext cx="1981200" cy="2068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05200" y="3429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Click Icons</a:t>
            </a:r>
            <a:endParaRPr lang="en-US" sz="2400" b="1" dirty="0"/>
          </a:p>
        </p:txBody>
      </p:sp>
      <p:pic>
        <p:nvPicPr>
          <p:cNvPr id="8" name="Picture 7" descr="g+138.png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867400" y="3962400"/>
            <a:ext cx="1219200" cy="1219200"/>
          </a:xfrm>
          <a:prstGeom prst="rect">
            <a:avLst/>
          </a:prstGeom>
        </p:spPr>
      </p:pic>
      <p:pic>
        <p:nvPicPr>
          <p:cNvPr id="9" name="Picture 8" descr="Twitter_bird_icon.png">
            <a:hlinkClick r:id="rId11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638800" y="1752600"/>
            <a:ext cx="1447800" cy="14478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3227540">
            <a:off x="2694552" y="3028178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8792806">
            <a:off x="2645461" y="4081246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440542">
            <a:off x="4861016" y="4049040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9681986">
            <a:off x="4828159" y="3080798"/>
            <a:ext cx="1055987" cy="239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57400" y="5511225"/>
            <a:ext cx="4553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We are happy to help you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0" y="6412468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hlinkClick r:id="rId13"/>
              </a:rPr>
              <a:t>https://www.globaltechsquad.com/avira-antivirus-support/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185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JBB Admin</cp:lastModifiedBy>
  <cp:revision>15</cp:revision>
  <dcterms:created xsi:type="dcterms:W3CDTF">2016-09-16T05:33:52Z</dcterms:created>
  <dcterms:modified xsi:type="dcterms:W3CDTF">2016-12-29T06:29:49Z</dcterms:modified>
</cp:coreProperties>
</file>