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5252"/>
    <a:srgbClr val="D26060"/>
    <a:srgbClr val="DB7F7F"/>
    <a:srgbClr val="8C4444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50" d="100"/>
          <a:sy n="50" d="100"/>
        </p:scale>
        <p:origin x="2226" y="151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6C900C7-FD64-4C89-A3DC-ACCFC083FAF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FD033FB-3ED6-4C15-9BF3-4F209169841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AB0562B-7B89-4DD1-9D36-20AF55849F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4DC6621-BD53-4B4D-9720-25EF2FAB4A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78D59C-0CA6-4215-942F-9739C4C319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31251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1EA42DD-51E9-46DB-B182-BE1A7089E66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AF8A94D-3995-472F-9541-7A044471B06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3EC9278-0D57-404E-8661-72BE13B5CD5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8A562D-F643-47E4-AADA-7CCB8FFB52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7898B6-ADDA-436B-95B0-1B4716CB413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75460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473412B-F5A9-429A-A3D8-8038286DF4A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A89DFCA-089A-4D70-9518-9397573209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22F8F90-9A1D-41EB-A3CE-DB421BC15A1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C698F12-BA69-47DC-A9A7-5BEB442370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94AC35C-C27C-4D71-8297-C283EB0F78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535495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76BBC0-5CBB-4CDA-AB85-2F577B8ECF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75AF3B-167A-441F-B46B-01A9C1C4830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7D94D10-4A4F-437D-B2E9-52F18077F8E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9D04836-2FDF-45FC-B0DC-D508A2CF70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F711064-EB59-48A1-8236-5F90FE1297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171130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143A69-DB9D-4E9F-9238-3882C11B28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BAB145-9AC9-433B-A017-06E344230F8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5F43B1E-66A2-4CAB-8922-569CF57914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699955-03EF-4D92-A6D4-993DCC1636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4746157-34A5-49F2-8749-48E1A5D0A4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89425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2FE4E0-26BB-4D22-97EE-7A2E3C7D4F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CB35ACF-CD3E-4CA3-BC8E-E6A88CE4CB4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F6B2526-7F8C-47F5-A9F6-55A21512A89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4E8451A-9841-4B0E-82AB-E0781F6C465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49A20B2-06AC-44F6-AD34-2D8BB33CE4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E35AE7-98C5-45DF-85FF-73AB524F43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34488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E6BE3A6-8C48-480F-9436-C0AAE1C7C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EA60503-BA8C-4C3A-92C1-3BEA6150FA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12E0BB48-EEEC-40C1-AA8F-87541019E64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60672CA-61C5-4E9F-975E-2E47E085331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C14D724-182A-42A5-9208-63E2D6A2C98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A5BA41D-216B-42E3-A2DE-2C8AC75ADD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C5DFCDB-6877-41B0-8E7A-DF0A4D2164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222CB40-485B-4818-83CB-6FB3675330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2894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8C241C-0F72-44A4-90FB-5183CDCBC5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F7EA6C3F-F37B-414E-A8F5-259FE7DC04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2A7D3A-04E0-43D2-898D-6B2516D9A5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E994A9-2166-4DE4-B989-4C118A07550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221755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9851036E-85EE-447F-B8A0-D50A3E2CC2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2D02B52-1331-421D-8E27-74A2D467C6C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9056F6E-7F13-4EA2-ADF9-DD2B321F21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7930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85A969-A859-4F4B-8AAC-BBD9B1F5FF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33FBC4-4C13-41F4-961C-FE2884AD9DE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4E2512B-4A22-4C6C-96A1-96CC4B97CC0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423FB75-C9DF-429E-8A84-9CE46BE55F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6FBAA0C-12BC-4D75-B68A-C9290036E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25F5E11-9974-46D2-9F59-F29D621003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11609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9FE9E57-CDF8-471E-B67B-52F22DBF2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89917AF-A674-4530-8E34-DB0A07A190F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A306DFE-5D77-4604-8F98-D69AF0A47A1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757624A-AC26-4502-886E-BC39B37E7C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4B0D2AB-26F9-46F6-B648-649DBBA27C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EE0E199-0E01-478E-899E-222A18B0DD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761446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5851025-2B7E-4422-83DD-C0CBF64DD8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5060402-4A26-4F5A-9D61-4EAD3CB1972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4F341C0-1F1C-4367-AF06-834FA9BD61C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86DBD-4A4D-4900-A5BC-D4A2032E2B59}" type="datetimeFigureOut">
              <a:rPr lang="en-US" smtClean="0"/>
              <a:t>1/24/2022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B3176D-4FFA-49BE-9A94-4C6D54E57C3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3FAB20-7517-4D39-A2FF-4E3F0661D14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A31E58C-0240-444C-8167-D6A45D38B4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681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media" Target="../media/media4.mp3"/><Relationship Id="rId13" Type="http://schemas.openxmlformats.org/officeDocument/2006/relationships/image" Target="../media/image4.png"/><Relationship Id="rId3" Type="http://schemas.microsoft.com/office/2007/relationships/media" Target="../media/media2.mp3"/><Relationship Id="rId7" Type="http://schemas.openxmlformats.org/officeDocument/2006/relationships/audio" Target="NULL" TargetMode="External"/><Relationship Id="rId12" Type="http://schemas.openxmlformats.org/officeDocument/2006/relationships/image" Target="../media/image3.sv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audio" Target="../media/media3.mp3"/><Relationship Id="rId11" Type="http://schemas.openxmlformats.org/officeDocument/2006/relationships/image" Target="../media/image2.png"/><Relationship Id="rId5" Type="http://schemas.microsoft.com/office/2007/relationships/media" Target="../media/media3.mp3"/><Relationship Id="rId10" Type="http://schemas.openxmlformats.org/officeDocument/2006/relationships/image" Target="../media/image1.jpg"/><Relationship Id="rId4" Type="http://schemas.openxmlformats.org/officeDocument/2006/relationships/audio" Target="../media/media2.mp3"/><Relationship Id="rId9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FC000"/>
            </a:gs>
            <a:gs pos="0">
              <a:srgbClr val="EE9123"/>
            </a:gs>
            <a:gs pos="100000">
              <a:srgbClr val="D65252"/>
            </a:gs>
          </a:gsLst>
          <a:lin ang="27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ic">
            <a:extLst>
              <a:ext uri="{FF2B5EF4-FFF2-40B4-BE49-F238E27FC236}">
                <a16:creationId xmlns:a16="http://schemas.microsoft.com/office/drawing/2014/main" id="{E01275AF-D305-4614-A5BC-9426C238159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blipFill>
            <a:blip r:embed="rId10"/>
            <a:srcRect/>
            <a:stretch>
              <a:fillRect t="-6659" b="-6659"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4" name="-">
            <a:extLst>
              <a:ext uri="{FF2B5EF4-FFF2-40B4-BE49-F238E27FC236}">
                <a16:creationId xmlns:a16="http://schemas.microsoft.com/office/drawing/2014/main" id="{53559893-3F49-4A83-9C11-96165ADEAF3D}"/>
              </a:ext>
            </a:extLst>
          </p:cNvPr>
          <p:cNvCxnSpPr/>
          <p:nvPr/>
        </p:nvCxnSpPr>
        <p:spPr>
          <a:xfrm>
            <a:off x="-171450" y="3429000"/>
            <a:ext cx="12706350" cy="0"/>
          </a:xfrm>
          <a:prstGeom prst="line">
            <a:avLst/>
          </a:prstGeom>
          <a:ln w="254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10">
            <a:extLst>
              <a:ext uri="{FF2B5EF4-FFF2-40B4-BE49-F238E27FC236}">
                <a16:creationId xmlns:a16="http://schemas.microsoft.com/office/drawing/2014/main" id="{D2600CDC-099D-4E1A-B1C1-4D6CC5893505}"/>
              </a:ext>
            </a:extLst>
          </p:cNvPr>
          <p:cNvSpPr/>
          <p:nvPr/>
        </p:nvSpPr>
        <p:spPr>
          <a:xfrm>
            <a:off x="7791450" y="-3790950"/>
            <a:ext cx="571500" cy="59055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-">
            <a:extLst>
              <a:ext uri="{FF2B5EF4-FFF2-40B4-BE49-F238E27FC236}">
                <a16:creationId xmlns:a16="http://schemas.microsoft.com/office/drawing/2014/main" id="{78316B76-35F1-4819-B314-BE5E4BD7E0A7}"/>
              </a:ext>
            </a:extLst>
          </p:cNvPr>
          <p:cNvSpPr/>
          <p:nvPr/>
        </p:nvSpPr>
        <p:spPr>
          <a:xfrm>
            <a:off x="4542020" y="3429000"/>
            <a:ext cx="310795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-">
            <a:extLst>
              <a:ext uri="{FF2B5EF4-FFF2-40B4-BE49-F238E27FC236}">
                <a16:creationId xmlns:a16="http://schemas.microsoft.com/office/drawing/2014/main" id="{20BFA4F9-5A24-485F-B519-9AC4C7724303}"/>
              </a:ext>
            </a:extLst>
          </p:cNvPr>
          <p:cNvSpPr/>
          <p:nvPr/>
        </p:nvSpPr>
        <p:spPr>
          <a:xfrm>
            <a:off x="4542020" y="0"/>
            <a:ext cx="3107959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-">
            <a:extLst>
              <a:ext uri="{FF2B5EF4-FFF2-40B4-BE49-F238E27FC236}">
                <a16:creationId xmlns:a16="http://schemas.microsoft.com/office/drawing/2014/main" id="{AE73F859-AD97-47C2-BFCE-1635ACBF2156}"/>
              </a:ext>
            </a:extLst>
          </p:cNvPr>
          <p:cNvSpPr/>
          <p:nvPr/>
        </p:nvSpPr>
        <p:spPr>
          <a:xfrm>
            <a:off x="3028014" y="342900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-">
            <a:extLst>
              <a:ext uri="{FF2B5EF4-FFF2-40B4-BE49-F238E27FC236}">
                <a16:creationId xmlns:a16="http://schemas.microsoft.com/office/drawing/2014/main" id="{0410D251-E48E-492D-A516-5814E87CB69D}"/>
              </a:ext>
            </a:extLst>
          </p:cNvPr>
          <p:cNvSpPr/>
          <p:nvPr/>
        </p:nvSpPr>
        <p:spPr>
          <a:xfrm>
            <a:off x="3028014" y="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-">
            <a:extLst>
              <a:ext uri="{FF2B5EF4-FFF2-40B4-BE49-F238E27FC236}">
                <a16:creationId xmlns:a16="http://schemas.microsoft.com/office/drawing/2014/main" id="{E96354F3-B499-465D-97DE-EB1F26C74E6D}"/>
              </a:ext>
            </a:extLst>
          </p:cNvPr>
          <p:cNvSpPr/>
          <p:nvPr/>
        </p:nvSpPr>
        <p:spPr>
          <a:xfrm>
            <a:off x="7649979" y="342900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-">
            <a:extLst>
              <a:ext uri="{FF2B5EF4-FFF2-40B4-BE49-F238E27FC236}">
                <a16:creationId xmlns:a16="http://schemas.microsoft.com/office/drawing/2014/main" id="{852A6EA4-0A8F-4FD8-A64E-7042B52045B2}"/>
              </a:ext>
            </a:extLst>
          </p:cNvPr>
          <p:cNvSpPr/>
          <p:nvPr/>
        </p:nvSpPr>
        <p:spPr>
          <a:xfrm>
            <a:off x="7649979" y="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-">
            <a:extLst>
              <a:ext uri="{FF2B5EF4-FFF2-40B4-BE49-F238E27FC236}">
                <a16:creationId xmlns:a16="http://schemas.microsoft.com/office/drawing/2014/main" id="{2E39B005-90C1-4636-BF6D-24445AFD3F82}"/>
              </a:ext>
            </a:extLst>
          </p:cNvPr>
          <p:cNvSpPr/>
          <p:nvPr/>
        </p:nvSpPr>
        <p:spPr>
          <a:xfrm>
            <a:off x="1514007" y="342900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-">
            <a:extLst>
              <a:ext uri="{FF2B5EF4-FFF2-40B4-BE49-F238E27FC236}">
                <a16:creationId xmlns:a16="http://schemas.microsoft.com/office/drawing/2014/main" id="{05B5086B-515E-47A7-8A15-5166490FF0A9}"/>
              </a:ext>
            </a:extLst>
          </p:cNvPr>
          <p:cNvSpPr/>
          <p:nvPr/>
        </p:nvSpPr>
        <p:spPr>
          <a:xfrm>
            <a:off x="1514007" y="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-">
            <a:extLst>
              <a:ext uri="{FF2B5EF4-FFF2-40B4-BE49-F238E27FC236}">
                <a16:creationId xmlns:a16="http://schemas.microsoft.com/office/drawing/2014/main" id="{AEAAA44C-12FD-4C90-840A-FBEB074C61C5}"/>
              </a:ext>
            </a:extLst>
          </p:cNvPr>
          <p:cNvSpPr/>
          <p:nvPr/>
        </p:nvSpPr>
        <p:spPr>
          <a:xfrm>
            <a:off x="9163986" y="342900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-">
            <a:extLst>
              <a:ext uri="{FF2B5EF4-FFF2-40B4-BE49-F238E27FC236}">
                <a16:creationId xmlns:a16="http://schemas.microsoft.com/office/drawing/2014/main" id="{5A205A59-E8EB-4A3F-A002-9E3FD508A8CD}"/>
              </a:ext>
            </a:extLst>
          </p:cNvPr>
          <p:cNvSpPr/>
          <p:nvPr/>
        </p:nvSpPr>
        <p:spPr>
          <a:xfrm>
            <a:off x="9163986" y="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-">
            <a:extLst>
              <a:ext uri="{FF2B5EF4-FFF2-40B4-BE49-F238E27FC236}">
                <a16:creationId xmlns:a16="http://schemas.microsoft.com/office/drawing/2014/main" id="{2AE72A07-3F58-4EAD-93C1-783F73AA894D}"/>
              </a:ext>
            </a:extLst>
          </p:cNvPr>
          <p:cNvSpPr/>
          <p:nvPr/>
        </p:nvSpPr>
        <p:spPr>
          <a:xfrm>
            <a:off x="0" y="342900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-">
            <a:extLst>
              <a:ext uri="{FF2B5EF4-FFF2-40B4-BE49-F238E27FC236}">
                <a16:creationId xmlns:a16="http://schemas.microsoft.com/office/drawing/2014/main" id="{533D8A1F-C907-4F88-BB8B-9F0FA966BFE5}"/>
              </a:ext>
            </a:extLst>
          </p:cNvPr>
          <p:cNvSpPr/>
          <p:nvPr/>
        </p:nvSpPr>
        <p:spPr>
          <a:xfrm>
            <a:off x="0" y="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-">
            <a:extLst>
              <a:ext uri="{FF2B5EF4-FFF2-40B4-BE49-F238E27FC236}">
                <a16:creationId xmlns:a16="http://schemas.microsoft.com/office/drawing/2014/main" id="{BD52E8AE-2398-412D-A683-B7E571F82082}"/>
              </a:ext>
            </a:extLst>
          </p:cNvPr>
          <p:cNvSpPr/>
          <p:nvPr/>
        </p:nvSpPr>
        <p:spPr>
          <a:xfrm>
            <a:off x="10677993" y="342900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-1">
            <a:extLst>
              <a:ext uri="{FF2B5EF4-FFF2-40B4-BE49-F238E27FC236}">
                <a16:creationId xmlns:a16="http://schemas.microsoft.com/office/drawing/2014/main" id="{70B9773E-4EAA-4783-9310-71D3AC283F19}"/>
              </a:ext>
            </a:extLst>
          </p:cNvPr>
          <p:cNvSpPr/>
          <p:nvPr/>
        </p:nvSpPr>
        <p:spPr>
          <a:xfrm>
            <a:off x="10677993" y="0"/>
            <a:ext cx="1514007" cy="3429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0" name="-">
            <a:extLst>
              <a:ext uri="{FF2B5EF4-FFF2-40B4-BE49-F238E27FC236}">
                <a16:creationId xmlns:a16="http://schemas.microsoft.com/office/drawing/2014/main" id="{87DA6764-F512-4B3A-B932-70A89502EEDA}"/>
              </a:ext>
            </a:extLst>
          </p:cNvPr>
          <p:cNvSpPr/>
          <p:nvPr/>
        </p:nvSpPr>
        <p:spPr>
          <a:xfrm>
            <a:off x="4542020" y="3429000"/>
            <a:ext cx="3107959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1" name="-">
            <a:extLst>
              <a:ext uri="{FF2B5EF4-FFF2-40B4-BE49-F238E27FC236}">
                <a16:creationId xmlns:a16="http://schemas.microsoft.com/office/drawing/2014/main" id="{539CB600-1A4C-4E37-98A6-BB68624F1CA7}"/>
              </a:ext>
            </a:extLst>
          </p:cNvPr>
          <p:cNvSpPr/>
          <p:nvPr/>
        </p:nvSpPr>
        <p:spPr>
          <a:xfrm>
            <a:off x="4542020" y="0"/>
            <a:ext cx="3107959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2" name="-">
            <a:extLst>
              <a:ext uri="{FF2B5EF4-FFF2-40B4-BE49-F238E27FC236}">
                <a16:creationId xmlns:a16="http://schemas.microsoft.com/office/drawing/2014/main" id="{08653CA5-0726-4E6E-8044-20B74ACCB238}"/>
              </a:ext>
            </a:extLst>
          </p:cNvPr>
          <p:cNvSpPr/>
          <p:nvPr/>
        </p:nvSpPr>
        <p:spPr>
          <a:xfrm>
            <a:off x="3028014" y="342900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3" name="-">
            <a:extLst>
              <a:ext uri="{FF2B5EF4-FFF2-40B4-BE49-F238E27FC236}">
                <a16:creationId xmlns:a16="http://schemas.microsoft.com/office/drawing/2014/main" id="{89307ABA-CF3C-406D-A8DE-9B5762293AC0}"/>
              </a:ext>
            </a:extLst>
          </p:cNvPr>
          <p:cNvSpPr/>
          <p:nvPr/>
        </p:nvSpPr>
        <p:spPr>
          <a:xfrm>
            <a:off x="3028014" y="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4" name="-">
            <a:extLst>
              <a:ext uri="{FF2B5EF4-FFF2-40B4-BE49-F238E27FC236}">
                <a16:creationId xmlns:a16="http://schemas.microsoft.com/office/drawing/2014/main" id="{382953DF-15C3-41D4-B373-52A381B17B3D}"/>
              </a:ext>
            </a:extLst>
          </p:cNvPr>
          <p:cNvSpPr/>
          <p:nvPr/>
        </p:nvSpPr>
        <p:spPr>
          <a:xfrm>
            <a:off x="7649979" y="342900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5" name="-">
            <a:extLst>
              <a:ext uri="{FF2B5EF4-FFF2-40B4-BE49-F238E27FC236}">
                <a16:creationId xmlns:a16="http://schemas.microsoft.com/office/drawing/2014/main" id="{C8FCE286-CECB-462D-A0D5-B56154914379}"/>
              </a:ext>
            </a:extLst>
          </p:cNvPr>
          <p:cNvSpPr/>
          <p:nvPr/>
        </p:nvSpPr>
        <p:spPr>
          <a:xfrm>
            <a:off x="7649979" y="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6" name="-">
            <a:extLst>
              <a:ext uri="{FF2B5EF4-FFF2-40B4-BE49-F238E27FC236}">
                <a16:creationId xmlns:a16="http://schemas.microsoft.com/office/drawing/2014/main" id="{1DE84859-AF2B-476E-A399-7AA162B762DE}"/>
              </a:ext>
            </a:extLst>
          </p:cNvPr>
          <p:cNvSpPr/>
          <p:nvPr/>
        </p:nvSpPr>
        <p:spPr>
          <a:xfrm>
            <a:off x="1514007" y="342900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7" name="-">
            <a:extLst>
              <a:ext uri="{FF2B5EF4-FFF2-40B4-BE49-F238E27FC236}">
                <a16:creationId xmlns:a16="http://schemas.microsoft.com/office/drawing/2014/main" id="{220738F7-F396-45B1-91C9-A7D94070E3F1}"/>
              </a:ext>
            </a:extLst>
          </p:cNvPr>
          <p:cNvSpPr/>
          <p:nvPr/>
        </p:nvSpPr>
        <p:spPr>
          <a:xfrm>
            <a:off x="1514007" y="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8" name="-">
            <a:extLst>
              <a:ext uri="{FF2B5EF4-FFF2-40B4-BE49-F238E27FC236}">
                <a16:creationId xmlns:a16="http://schemas.microsoft.com/office/drawing/2014/main" id="{352B722E-BF1C-4FA0-9308-35D6E710BE25}"/>
              </a:ext>
            </a:extLst>
          </p:cNvPr>
          <p:cNvSpPr/>
          <p:nvPr/>
        </p:nvSpPr>
        <p:spPr>
          <a:xfrm>
            <a:off x="9163986" y="342900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49" name="-">
            <a:extLst>
              <a:ext uri="{FF2B5EF4-FFF2-40B4-BE49-F238E27FC236}">
                <a16:creationId xmlns:a16="http://schemas.microsoft.com/office/drawing/2014/main" id="{9FD0E9C4-6E70-48F5-BF88-F6D0743B5D74}"/>
              </a:ext>
            </a:extLst>
          </p:cNvPr>
          <p:cNvSpPr/>
          <p:nvPr/>
        </p:nvSpPr>
        <p:spPr>
          <a:xfrm>
            <a:off x="9163986" y="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0" name="-">
            <a:extLst>
              <a:ext uri="{FF2B5EF4-FFF2-40B4-BE49-F238E27FC236}">
                <a16:creationId xmlns:a16="http://schemas.microsoft.com/office/drawing/2014/main" id="{910BE5B8-887F-4C07-88F5-BC579C95E1FC}"/>
              </a:ext>
            </a:extLst>
          </p:cNvPr>
          <p:cNvSpPr/>
          <p:nvPr/>
        </p:nvSpPr>
        <p:spPr>
          <a:xfrm>
            <a:off x="0" y="342900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1" name="-">
            <a:extLst>
              <a:ext uri="{FF2B5EF4-FFF2-40B4-BE49-F238E27FC236}">
                <a16:creationId xmlns:a16="http://schemas.microsoft.com/office/drawing/2014/main" id="{B5E63C65-E8B0-45B0-ADF6-E461C577631F}"/>
              </a:ext>
            </a:extLst>
          </p:cNvPr>
          <p:cNvSpPr/>
          <p:nvPr/>
        </p:nvSpPr>
        <p:spPr>
          <a:xfrm>
            <a:off x="0" y="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2" name="-">
            <a:extLst>
              <a:ext uri="{FF2B5EF4-FFF2-40B4-BE49-F238E27FC236}">
                <a16:creationId xmlns:a16="http://schemas.microsoft.com/office/drawing/2014/main" id="{56EDA9EF-7770-4BAC-9903-73FE2DA7E9EF}"/>
              </a:ext>
            </a:extLst>
          </p:cNvPr>
          <p:cNvSpPr/>
          <p:nvPr/>
        </p:nvSpPr>
        <p:spPr>
          <a:xfrm>
            <a:off x="10677993" y="342900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 useBgFill="1">
        <p:nvSpPr>
          <p:cNvPr id="53" name="-2">
            <a:extLst>
              <a:ext uri="{FF2B5EF4-FFF2-40B4-BE49-F238E27FC236}">
                <a16:creationId xmlns:a16="http://schemas.microsoft.com/office/drawing/2014/main" id="{429C8A03-D595-4CEB-BDD8-6DDB3A8B0210}"/>
              </a:ext>
            </a:extLst>
          </p:cNvPr>
          <p:cNvSpPr/>
          <p:nvPr/>
        </p:nvSpPr>
        <p:spPr>
          <a:xfrm>
            <a:off x="10677993" y="0"/>
            <a:ext cx="1514007" cy="3429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-">
            <a:extLst>
              <a:ext uri="{FF2B5EF4-FFF2-40B4-BE49-F238E27FC236}">
                <a16:creationId xmlns:a16="http://schemas.microsoft.com/office/drawing/2014/main" id="{40A645FD-2252-4ABB-ADDD-2465B7F24895}"/>
              </a:ext>
            </a:extLst>
          </p:cNvPr>
          <p:cNvSpPr/>
          <p:nvPr/>
        </p:nvSpPr>
        <p:spPr>
          <a:xfrm>
            <a:off x="4542020" y="3429000"/>
            <a:ext cx="3107959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-">
            <a:extLst>
              <a:ext uri="{FF2B5EF4-FFF2-40B4-BE49-F238E27FC236}">
                <a16:creationId xmlns:a16="http://schemas.microsoft.com/office/drawing/2014/main" id="{CE02456D-6346-498A-8461-6830A4A97B08}"/>
              </a:ext>
            </a:extLst>
          </p:cNvPr>
          <p:cNvSpPr/>
          <p:nvPr/>
        </p:nvSpPr>
        <p:spPr>
          <a:xfrm>
            <a:off x="4542020" y="0"/>
            <a:ext cx="3107959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-">
            <a:extLst>
              <a:ext uri="{FF2B5EF4-FFF2-40B4-BE49-F238E27FC236}">
                <a16:creationId xmlns:a16="http://schemas.microsoft.com/office/drawing/2014/main" id="{EFABDEAE-D03A-4018-A235-1F62DCA85CF2}"/>
              </a:ext>
            </a:extLst>
          </p:cNvPr>
          <p:cNvSpPr/>
          <p:nvPr/>
        </p:nvSpPr>
        <p:spPr>
          <a:xfrm>
            <a:off x="3028014" y="342900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-">
            <a:extLst>
              <a:ext uri="{FF2B5EF4-FFF2-40B4-BE49-F238E27FC236}">
                <a16:creationId xmlns:a16="http://schemas.microsoft.com/office/drawing/2014/main" id="{58E3FA03-D2D9-4010-A47A-9E08ED2C6A78}"/>
              </a:ext>
            </a:extLst>
          </p:cNvPr>
          <p:cNvSpPr/>
          <p:nvPr/>
        </p:nvSpPr>
        <p:spPr>
          <a:xfrm>
            <a:off x="3028014" y="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-">
            <a:extLst>
              <a:ext uri="{FF2B5EF4-FFF2-40B4-BE49-F238E27FC236}">
                <a16:creationId xmlns:a16="http://schemas.microsoft.com/office/drawing/2014/main" id="{BC5154DA-D36A-4F4E-BB88-EA8CEC065F5F}"/>
              </a:ext>
            </a:extLst>
          </p:cNvPr>
          <p:cNvSpPr/>
          <p:nvPr/>
        </p:nvSpPr>
        <p:spPr>
          <a:xfrm>
            <a:off x="7649979" y="342900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-">
            <a:extLst>
              <a:ext uri="{FF2B5EF4-FFF2-40B4-BE49-F238E27FC236}">
                <a16:creationId xmlns:a16="http://schemas.microsoft.com/office/drawing/2014/main" id="{08DF4B8B-5FE8-4A27-878A-30B6F819CDC5}"/>
              </a:ext>
            </a:extLst>
          </p:cNvPr>
          <p:cNvSpPr/>
          <p:nvPr/>
        </p:nvSpPr>
        <p:spPr>
          <a:xfrm>
            <a:off x="7649979" y="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-">
            <a:extLst>
              <a:ext uri="{FF2B5EF4-FFF2-40B4-BE49-F238E27FC236}">
                <a16:creationId xmlns:a16="http://schemas.microsoft.com/office/drawing/2014/main" id="{2B3B62CD-2E59-4688-B8D6-C2362B0C7651}"/>
              </a:ext>
            </a:extLst>
          </p:cNvPr>
          <p:cNvSpPr/>
          <p:nvPr/>
        </p:nvSpPr>
        <p:spPr>
          <a:xfrm>
            <a:off x="1514007" y="342900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-">
            <a:extLst>
              <a:ext uri="{FF2B5EF4-FFF2-40B4-BE49-F238E27FC236}">
                <a16:creationId xmlns:a16="http://schemas.microsoft.com/office/drawing/2014/main" id="{B918C951-0DE7-47AB-9C82-B50339E64A45}"/>
              </a:ext>
            </a:extLst>
          </p:cNvPr>
          <p:cNvSpPr/>
          <p:nvPr/>
        </p:nvSpPr>
        <p:spPr>
          <a:xfrm>
            <a:off x="1514007" y="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-">
            <a:extLst>
              <a:ext uri="{FF2B5EF4-FFF2-40B4-BE49-F238E27FC236}">
                <a16:creationId xmlns:a16="http://schemas.microsoft.com/office/drawing/2014/main" id="{A534CAB5-1E08-44D1-AED3-F05E64DFBCD1}"/>
              </a:ext>
            </a:extLst>
          </p:cNvPr>
          <p:cNvSpPr/>
          <p:nvPr/>
        </p:nvSpPr>
        <p:spPr>
          <a:xfrm>
            <a:off x="9163986" y="342900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-">
            <a:extLst>
              <a:ext uri="{FF2B5EF4-FFF2-40B4-BE49-F238E27FC236}">
                <a16:creationId xmlns:a16="http://schemas.microsoft.com/office/drawing/2014/main" id="{FF015582-D27C-4E51-892E-11F6837F4390}"/>
              </a:ext>
            </a:extLst>
          </p:cNvPr>
          <p:cNvSpPr/>
          <p:nvPr/>
        </p:nvSpPr>
        <p:spPr>
          <a:xfrm>
            <a:off x="9163986" y="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-">
            <a:extLst>
              <a:ext uri="{FF2B5EF4-FFF2-40B4-BE49-F238E27FC236}">
                <a16:creationId xmlns:a16="http://schemas.microsoft.com/office/drawing/2014/main" id="{ADD6F604-4352-4763-A8B1-9471E56BE966}"/>
              </a:ext>
            </a:extLst>
          </p:cNvPr>
          <p:cNvSpPr/>
          <p:nvPr/>
        </p:nvSpPr>
        <p:spPr>
          <a:xfrm>
            <a:off x="0" y="342900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-">
            <a:extLst>
              <a:ext uri="{FF2B5EF4-FFF2-40B4-BE49-F238E27FC236}">
                <a16:creationId xmlns:a16="http://schemas.microsoft.com/office/drawing/2014/main" id="{9E7DBECB-1BE8-4D93-8994-730CE006566A}"/>
              </a:ext>
            </a:extLst>
          </p:cNvPr>
          <p:cNvSpPr/>
          <p:nvPr/>
        </p:nvSpPr>
        <p:spPr>
          <a:xfrm>
            <a:off x="0" y="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-">
            <a:extLst>
              <a:ext uri="{FF2B5EF4-FFF2-40B4-BE49-F238E27FC236}">
                <a16:creationId xmlns:a16="http://schemas.microsoft.com/office/drawing/2014/main" id="{8D4D9F41-3574-4820-BBE3-2B203043E881}"/>
              </a:ext>
            </a:extLst>
          </p:cNvPr>
          <p:cNvSpPr/>
          <p:nvPr/>
        </p:nvSpPr>
        <p:spPr>
          <a:xfrm>
            <a:off x="10677993" y="342900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-3">
            <a:extLst>
              <a:ext uri="{FF2B5EF4-FFF2-40B4-BE49-F238E27FC236}">
                <a16:creationId xmlns:a16="http://schemas.microsoft.com/office/drawing/2014/main" id="{8801F124-7BA7-4F5D-89DC-7BE416EA3D09}"/>
              </a:ext>
            </a:extLst>
          </p:cNvPr>
          <p:cNvSpPr/>
          <p:nvPr/>
        </p:nvSpPr>
        <p:spPr>
          <a:xfrm>
            <a:off x="10677993" y="0"/>
            <a:ext cx="1514007" cy="3429000"/>
          </a:xfrm>
          <a:prstGeom prst="rect">
            <a:avLst/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-">
            <a:extLst>
              <a:ext uri="{FF2B5EF4-FFF2-40B4-BE49-F238E27FC236}">
                <a16:creationId xmlns:a16="http://schemas.microsoft.com/office/drawing/2014/main" id="{56396E57-50DC-46FA-BC98-95785761BEA7}"/>
              </a:ext>
            </a:extLst>
          </p:cNvPr>
          <p:cNvSpPr/>
          <p:nvPr/>
        </p:nvSpPr>
        <p:spPr>
          <a:xfrm>
            <a:off x="7762596" y="2631474"/>
            <a:ext cx="217676" cy="217676"/>
          </a:xfrm>
          <a:prstGeom prst="ellipse">
            <a:avLst/>
          </a:prstGeom>
          <a:gradFill>
            <a:gsLst>
              <a:gs pos="0">
                <a:srgbClr val="D65252"/>
              </a:gs>
              <a:gs pos="51300">
                <a:srgbClr val="EB8A28"/>
              </a:gs>
              <a:gs pos="100000">
                <a:srgbClr val="FFC000"/>
              </a:gs>
            </a:gsLst>
            <a:lin ang="5400000" scaled="1"/>
          </a:gra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-">
            <a:extLst>
              <a:ext uri="{FF2B5EF4-FFF2-40B4-BE49-F238E27FC236}">
                <a16:creationId xmlns:a16="http://schemas.microsoft.com/office/drawing/2014/main" id="{30BE126B-615D-4D83-B227-94E1BD1E2B21}"/>
              </a:ext>
            </a:extLst>
          </p:cNvPr>
          <p:cNvSpPr/>
          <p:nvPr/>
        </p:nvSpPr>
        <p:spPr>
          <a:xfrm>
            <a:off x="6691321" y="1543316"/>
            <a:ext cx="217676" cy="217676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-">
            <a:extLst>
              <a:ext uri="{FF2B5EF4-FFF2-40B4-BE49-F238E27FC236}">
                <a16:creationId xmlns:a16="http://schemas.microsoft.com/office/drawing/2014/main" id="{85BE2C5B-F059-4475-8F6F-D61A891BE72E}"/>
              </a:ext>
            </a:extLst>
          </p:cNvPr>
          <p:cNvSpPr/>
          <p:nvPr/>
        </p:nvSpPr>
        <p:spPr>
          <a:xfrm>
            <a:off x="4239987" y="2676973"/>
            <a:ext cx="217676" cy="217676"/>
          </a:xfrm>
          <a:prstGeom prst="ellipse">
            <a:avLst/>
          </a:prstGeom>
          <a:noFill/>
          <a:ln w="38100">
            <a:gradFill>
              <a:gsLst>
                <a:gs pos="0">
                  <a:srgbClr val="D65252"/>
                </a:gs>
                <a:gs pos="51300">
                  <a:srgbClr val="EB8A28"/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-">
            <a:extLst>
              <a:ext uri="{FF2B5EF4-FFF2-40B4-BE49-F238E27FC236}">
                <a16:creationId xmlns:a16="http://schemas.microsoft.com/office/drawing/2014/main" id="{B81F5CE0-4A31-4F6E-A493-C90E292AE5D8}"/>
              </a:ext>
            </a:extLst>
          </p:cNvPr>
          <p:cNvSpPr/>
          <p:nvPr/>
        </p:nvSpPr>
        <p:spPr>
          <a:xfrm>
            <a:off x="6800159" y="4789210"/>
            <a:ext cx="175502" cy="17550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-">
            <a:extLst>
              <a:ext uri="{FF2B5EF4-FFF2-40B4-BE49-F238E27FC236}">
                <a16:creationId xmlns:a16="http://schemas.microsoft.com/office/drawing/2014/main" id="{497FDE24-B0F4-4A8B-9E81-4FA9AD01C6EA}"/>
              </a:ext>
            </a:extLst>
          </p:cNvPr>
          <p:cNvSpPr/>
          <p:nvPr/>
        </p:nvSpPr>
        <p:spPr>
          <a:xfrm>
            <a:off x="7579040" y="3823939"/>
            <a:ext cx="217676" cy="217676"/>
          </a:xfrm>
          <a:prstGeom prst="ellipse">
            <a:avLst/>
          </a:prstGeom>
          <a:gradFill>
            <a:gsLst>
              <a:gs pos="0">
                <a:srgbClr val="D65252"/>
              </a:gs>
              <a:gs pos="51300">
                <a:srgbClr val="EB8A28"/>
              </a:gs>
              <a:gs pos="100000">
                <a:srgbClr val="FFC000"/>
              </a:gs>
            </a:gsLst>
            <a:lin ang="5400000" scaled="1"/>
          </a:gradFill>
          <a:ln w="508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-">
            <a:extLst>
              <a:ext uri="{FF2B5EF4-FFF2-40B4-BE49-F238E27FC236}">
                <a16:creationId xmlns:a16="http://schemas.microsoft.com/office/drawing/2014/main" id="{E9C61733-9639-4E5E-AB4E-05B867A0FC91}"/>
              </a:ext>
            </a:extLst>
          </p:cNvPr>
          <p:cNvSpPr/>
          <p:nvPr/>
        </p:nvSpPr>
        <p:spPr>
          <a:xfrm>
            <a:off x="4626382" y="4792408"/>
            <a:ext cx="217676" cy="217676"/>
          </a:xfrm>
          <a:prstGeom prst="ellipse">
            <a:avLst/>
          </a:prstGeom>
          <a:noFill/>
          <a:ln w="38100">
            <a:gradFill>
              <a:gsLst>
                <a:gs pos="0">
                  <a:srgbClr val="D65252"/>
                </a:gs>
                <a:gs pos="51300">
                  <a:srgbClr val="EB8A28"/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-">
            <a:extLst>
              <a:ext uri="{FF2B5EF4-FFF2-40B4-BE49-F238E27FC236}">
                <a16:creationId xmlns:a16="http://schemas.microsoft.com/office/drawing/2014/main" id="{2127754A-0197-497E-9117-5EDF38202CEB}"/>
              </a:ext>
            </a:extLst>
          </p:cNvPr>
          <p:cNvSpPr/>
          <p:nvPr/>
        </p:nvSpPr>
        <p:spPr>
          <a:xfrm>
            <a:off x="4374246" y="3932777"/>
            <a:ext cx="175502" cy="17550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-">
            <a:extLst>
              <a:ext uri="{FF2B5EF4-FFF2-40B4-BE49-F238E27FC236}">
                <a16:creationId xmlns:a16="http://schemas.microsoft.com/office/drawing/2014/main" id="{6BA179A2-D15F-442B-A9D9-FC5DF9C936FD}"/>
              </a:ext>
            </a:extLst>
          </p:cNvPr>
          <p:cNvSpPr/>
          <p:nvPr/>
        </p:nvSpPr>
        <p:spPr>
          <a:xfrm>
            <a:off x="5323816" y="1919568"/>
            <a:ext cx="175502" cy="175502"/>
          </a:xfrm>
          <a:prstGeom prst="rect">
            <a:avLst/>
          </a:prstGeom>
          <a:noFill/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2" name="-">
            <a:extLst>
              <a:ext uri="{FF2B5EF4-FFF2-40B4-BE49-F238E27FC236}">
                <a16:creationId xmlns:a16="http://schemas.microsoft.com/office/drawing/2014/main" id="{749444A3-17F4-4EEB-9027-FFAE7EF11A7E}"/>
              </a:ext>
            </a:extLst>
          </p:cNvPr>
          <p:cNvCxnSpPr>
            <a:cxnSpLocks/>
          </p:cNvCxnSpPr>
          <p:nvPr/>
        </p:nvCxnSpPr>
        <p:spPr>
          <a:xfrm flipV="1">
            <a:off x="6088746" y="789698"/>
            <a:ext cx="0" cy="1129870"/>
          </a:xfrm>
          <a:prstGeom prst="line">
            <a:avLst/>
          </a:prstGeom>
          <a:ln w="38100" cap="rnd">
            <a:gradFill>
              <a:gsLst>
                <a:gs pos="0">
                  <a:srgbClr val="D65252"/>
                </a:gs>
                <a:gs pos="46000">
                  <a:srgbClr val="E37439"/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-">
            <a:extLst>
              <a:ext uri="{FF2B5EF4-FFF2-40B4-BE49-F238E27FC236}">
                <a16:creationId xmlns:a16="http://schemas.microsoft.com/office/drawing/2014/main" id="{A064BEE2-F09E-4003-9F73-9621C1466A32}"/>
              </a:ext>
            </a:extLst>
          </p:cNvPr>
          <p:cNvCxnSpPr>
            <a:cxnSpLocks/>
          </p:cNvCxnSpPr>
          <p:nvPr/>
        </p:nvCxnSpPr>
        <p:spPr>
          <a:xfrm>
            <a:off x="7447961" y="3454400"/>
            <a:ext cx="1384300" cy="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-">
            <a:extLst>
              <a:ext uri="{FF2B5EF4-FFF2-40B4-BE49-F238E27FC236}">
                <a16:creationId xmlns:a16="http://schemas.microsoft.com/office/drawing/2014/main" id="{62BAE013-38C6-4868-A4C1-7F65BE8172BA}"/>
              </a:ext>
            </a:extLst>
          </p:cNvPr>
          <p:cNvCxnSpPr>
            <a:cxnSpLocks/>
          </p:cNvCxnSpPr>
          <p:nvPr/>
        </p:nvCxnSpPr>
        <p:spPr>
          <a:xfrm flipV="1">
            <a:off x="6107796" y="4810990"/>
            <a:ext cx="0" cy="1129870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-">
            <a:extLst>
              <a:ext uri="{FF2B5EF4-FFF2-40B4-BE49-F238E27FC236}">
                <a16:creationId xmlns:a16="http://schemas.microsoft.com/office/drawing/2014/main" id="{A388E0E2-EB75-42FF-B399-50A1C1661966}"/>
              </a:ext>
            </a:extLst>
          </p:cNvPr>
          <p:cNvCxnSpPr>
            <a:cxnSpLocks/>
          </p:cNvCxnSpPr>
          <p:nvPr/>
        </p:nvCxnSpPr>
        <p:spPr>
          <a:xfrm>
            <a:off x="3350920" y="3403600"/>
            <a:ext cx="1384300" cy="0"/>
          </a:xfrm>
          <a:prstGeom prst="line">
            <a:avLst/>
          </a:prstGeom>
          <a:ln w="38100" cap="rnd">
            <a:gradFill>
              <a:gsLst>
                <a:gs pos="0">
                  <a:srgbClr val="D65252"/>
                </a:gs>
                <a:gs pos="46000">
                  <a:srgbClr val="E37439"/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-">
            <a:extLst>
              <a:ext uri="{FF2B5EF4-FFF2-40B4-BE49-F238E27FC236}">
                <a16:creationId xmlns:a16="http://schemas.microsoft.com/office/drawing/2014/main" id="{F61A32DB-14B4-4F7D-ABB7-E61DEAC8BD1C}"/>
              </a:ext>
            </a:extLst>
          </p:cNvPr>
          <p:cNvCxnSpPr>
            <a:cxnSpLocks/>
          </p:cNvCxnSpPr>
          <p:nvPr/>
        </p:nvCxnSpPr>
        <p:spPr>
          <a:xfrm flipV="1">
            <a:off x="7136760" y="1889930"/>
            <a:ext cx="660400" cy="593802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-">
            <a:extLst>
              <a:ext uri="{FF2B5EF4-FFF2-40B4-BE49-F238E27FC236}">
                <a16:creationId xmlns:a16="http://schemas.microsoft.com/office/drawing/2014/main" id="{B870EEB7-7465-4D21-B818-7417D6DA110A}"/>
              </a:ext>
            </a:extLst>
          </p:cNvPr>
          <p:cNvCxnSpPr>
            <a:cxnSpLocks/>
          </p:cNvCxnSpPr>
          <p:nvPr/>
        </p:nvCxnSpPr>
        <p:spPr>
          <a:xfrm>
            <a:off x="7136316" y="4370910"/>
            <a:ext cx="660400" cy="593802"/>
          </a:xfrm>
          <a:prstGeom prst="line">
            <a:avLst/>
          </a:prstGeom>
          <a:ln w="38100" cap="rnd">
            <a:solidFill>
              <a:srgbClr val="D2606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-">
            <a:extLst>
              <a:ext uri="{FF2B5EF4-FFF2-40B4-BE49-F238E27FC236}">
                <a16:creationId xmlns:a16="http://schemas.microsoft.com/office/drawing/2014/main" id="{E103F777-536F-4E5B-904E-B3832C055BE5}"/>
              </a:ext>
            </a:extLst>
          </p:cNvPr>
          <p:cNvCxnSpPr>
            <a:cxnSpLocks/>
          </p:cNvCxnSpPr>
          <p:nvPr/>
        </p:nvCxnSpPr>
        <p:spPr>
          <a:xfrm flipH="1" flipV="1">
            <a:off x="4183658" y="1692452"/>
            <a:ext cx="660400" cy="593802"/>
          </a:xfrm>
          <a:prstGeom prst="line">
            <a:avLst/>
          </a:prstGeom>
          <a:ln w="38100" cap="rnd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-">
            <a:extLst>
              <a:ext uri="{FF2B5EF4-FFF2-40B4-BE49-F238E27FC236}">
                <a16:creationId xmlns:a16="http://schemas.microsoft.com/office/drawing/2014/main" id="{FC8724B8-37E9-4E61-B7E4-7E86F8E16A85}"/>
              </a:ext>
            </a:extLst>
          </p:cNvPr>
          <p:cNvCxnSpPr>
            <a:cxnSpLocks/>
          </p:cNvCxnSpPr>
          <p:nvPr/>
        </p:nvCxnSpPr>
        <p:spPr>
          <a:xfrm flipH="1">
            <a:off x="4348825" y="4230633"/>
            <a:ext cx="660400" cy="593802"/>
          </a:xfrm>
          <a:prstGeom prst="line">
            <a:avLst/>
          </a:prstGeom>
          <a:ln w="38100" cap="rnd">
            <a:gradFill>
              <a:gsLst>
                <a:gs pos="0">
                  <a:srgbClr val="D65252"/>
                </a:gs>
                <a:gs pos="46000">
                  <a:srgbClr val="E37439"/>
                </a:gs>
                <a:gs pos="100000">
                  <a:srgbClr val="FFC000"/>
                </a:gs>
              </a:gsLst>
              <a:lin ang="5400000" scaled="1"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2" name="LOGONAME">
            <a:extLst>
              <a:ext uri="{FF2B5EF4-FFF2-40B4-BE49-F238E27FC236}">
                <a16:creationId xmlns:a16="http://schemas.microsoft.com/office/drawing/2014/main" id="{08B36AD1-152C-4D6F-A841-37AB9690D913}"/>
              </a:ext>
            </a:extLst>
          </p:cNvPr>
          <p:cNvSpPr txBox="1"/>
          <p:nvPr/>
        </p:nvSpPr>
        <p:spPr>
          <a:xfrm>
            <a:off x="4609857" y="4064030"/>
            <a:ext cx="29722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600" b="1" dirty="0">
                <a:solidFill>
                  <a:schemeClr val="bg1"/>
                </a:solidFill>
                <a:latin typeface="Lexend" pitchFamily="2" charset="0"/>
                <a:ea typeface="Roboto Medium" panose="02000000000000000000" pitchFamily="2" charset="0"/>
              </a:rPr>
              <a:t>LOGONAME</a:t>
            </a:r>
          </a:p>
        </p:txBody>
      </p:sp>
      <p:sp>
        <p:nvSpPr>
          <p:cNvPr id="73" name="YOUR SLOGAN HERE">
            <a:extLst>
              <a:ext uri="{FF2B5EF4-FFF2-40B4-BE49-F238E27FC236}">
                <a16:creationId xmlns:a16="http://schemas.microsoft.com/office/drawing/2014/main" id="{C29BC2B9-5810-4191-A660-C5E9CBFD37D4}"/>
              </a:ext>
            </a:extLst>
          </p:cNvPr>
          <p:cNvSpPr txBox="1"/>
          <p:nvPr/>
        </p:nvSpPr>
        <p:spPr>
          <a:xfrm>
            <a:off x="4962518" y="4537569"/>
            <a:ext cx="2266967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spc="300" dirty="0">
                <a:gradFill>
                  <a:gsLst>
                    <a:gs pos="0">
                      <a:srgbClr val="FFC000"/>
                    </a:gs>
                    <a:gs pos="0">
                      <a:srgbClr val="EE9123"/>
                    </a:gs>
                    <a:gs pos="100000">
                      <a:srgbClr val="D65252"/>
                    </a:gs>
                  </a:gsLst>
                  <a:lin ang="2700000" scaled="0"/>
                </a:gradFill>
                <a:latin typeface="Lexend" pitchFamily="2" charset="0"/>
                <a:ea typeface="Roboto Thin" panose="02000000000000000000" pitchFamily="2" charset="0"/>
              </a:rPr>
              <a:t>your slogan here</a:t>
            </a:r>
          </a:p>
        </p:txBody>
      </p:sp>
      <p:sp>
        <p:nvSpPr>
          <p:cNvPr id="68" name="-">
            <a:extLst>
              <a:ext uri="{FF2B5EF4-FFF2-40B4-BE49-F238E27FC236}">
                <a16:creationId xmlns:a16="http://schemas.microsoft.com/office/drawing/2014/main" id="{0C70160B-8481-4DE4-BD90-63AF7CAAAD08}"/>
              </a:ext>
            </a:extLst>
          </p:cNvPr>
          <p:cNvSpPr/>
          <p:nvPr/>
        </p:nvSpPr>
        <p:spPr>
          <a:xfrm rot="-7200000">
            <a:off x="5052472" y="2268868"/>
            <a:ext cx="2087056" cy="2320264"/>
          </a:xfrm>
          <a:custGeom>
            <a:avLst/>
            <a:gdLst>
              <a:gd name="connsiteX0" fmla="*/ 2087056 w 2087056"/>
              <a:gd name="connsiteY0" fmla="*/ 1596155 h 2320264"/>
              <a:gd name="connsiteX1" fmla="*/ 2087056 w 2087056"/>
              <a:gd name="connsiteY1" fmla="*/ 724110 h 2320264"/>
              <a:gd name="connsiteX2" fmla="*/ 1942966 w 2087056"/>
              <a:gd name="connsiteY2" fmla="*/ 474578 h 2320264"/>
              <a:gd name="connsiteX3" fmla="*/ 1187618 w 2087056"/>
              <a:gd name="connsiteY3" fmla="*/ 38555 h 2320264"/>
              <a:gd name="connsiteX4" fmla="*/ 899438 w 2087056"/>
              <a:gd name="connsiteY4" fmla="*/ 38555 h 2320264"/>
              <a:gd name="connsiteX5" fmla="*/ 144090 w 2087056"/>
              <a:gd name="connsiteY5" fmla="*/ 474578 h 2320264"/>
              <a:gd name="connsiteX6" fmla="*/ 0 w 2087056"/>
              <a:gd name="connsiteY6" fmla="*/ 724110 h 2320264"/>
              <a:gd name="connsiteX7" fmla="*/ 0 w 2087056"/>
              <a:gd name="connsiteY7" fmla="*/ 1596155 h 2320264"/>
              <a:gd name="connsiteX8" fmla="*/ 144090 w 2087056"/>
              <a:gd name="connsiteY8" fmla="*/ 1845687 h 2320264"/>
              <a:gd name="connsiteX9" fmla="*/ 899438 w 2087056"/>
              <a:gd name="connsiteY9" fmla="*/ 2281710 h 2320264"/>
              <a:gd name="connsiteX10" fmla="*/ 1187618 w 2087056"/>
              <a:gd name="connsiteY10" fmla="*/ 2281710 h 2320264"/>
              <a:gd name="connsiteX11" fmla="*/ 1942966 w 2087056"/>
              <a:gd name="connsiteY11" fmla="*/ 1845687 h 2320264"/>
              <a:gd name="connsiteX12" fmla="*/ 2087056 w 2087056"/>
              <a:gd name="connsiteY12" fmla="*/ 1596155 h 23202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2087056" h="2320264">
                <a:moveTo>
                  <a:pt x="2087056" y="1596155"/>
                </a:moveTo>
                <a:lnTo>
                  <a:pt x="2087056" y="724110"/>
                </a:lnTo>
                <a:cubicBezTo>
                  <a:pt x="2087056" y="621295"/>
                  <a:pt x="2032272" y="525986"/>
                  <a:pt x="1942966" y="474578"/>
                </a:cubicBezTo>
                <a:lnTo>
                  <a:pt x="1187618" y="38555"/>
                </a:lnTo>
                <a:cubicBezTo>
                  <a:pt x="1098312" y="-12852"/>
                  <a:pt x="988369" y="-12852"/>
                  <a:pt x="899438" y="38555"/>
                </a:cubicBezTo>
                <a:lnTo>
                  <a:pt x="144090" y="474578"/>
                </a:lnTo>
                <a:cubicBezTo>
                  <a:pt x="54784" y="525986"/>
                  <a:pt x="0" y="621295"/>
                  <a:pt x="0" y="724110"/>
                </a:cubicBezTo>
                <a:lnTo>
                  <a:pt x="0" y="1596155"/>
                </a:lnTo>
                <a:cubicBezTo>
                  <a:pt x="0" y="1698970"/>
                  <a:pt x="54784" y="1794280"/>
                  <a:pt x="144090" y="1845687"/>
                </a:cubicBezTo>
                <a:lnTo>
                  <a:pt x="899438" y="2281710"/>
                </a:lnTo>
                <a:cubicBezTo>
                  <a:pt x="988744" y="2333117"/>
                  <a:pt x="1098688" y="2333117"/>
                  <a:pt x="1187618" y="2281710"/>
                </a:cubicBezTo>
                <a:lnTo>
                  <a:pt x="1942966" y="1845687"/>
                </a:lnTo>
                <a:cubicBezTo>
                  <a:pt x="2031897" y="1794280"/>
                  <a:pt x="2087056" y="1699345"/>
                  <a:pt x="2087056" y="1596155"/>
                </a:cubicBezTo>
                <a:close/>
              </a:path>
            </a:pathLst>
          </a:custGeom>
          <a:gradFill>
            <a:gsLst>
              <a:gs pos="0">
                <a:srgbClr val="FFC000"/>
              </a:gs>
              <a:gs pos="0">
                <a:srgbClr val="EE9123"/>
              </a:gs>
              <a:gs pos="100000">
                <a:srgbClr val="D65252"/>
              </a:gs>
            </a:gsLst>
            <a:lin ang="2700000" scaled="0"/>
          </a:gradFill>
          <a:ln w="3745" cap="flat">
            <a:noFill/>
            <a:prstDash val="solid"/>
            <a:miter/>
          </a:ln>
          <a:effectLst>
            <a:outerShdw blurRad="254000" dir="2700000" algn="tl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endParaRPr lang="en-US" dirty="0"/>
          </a:p>
        </p:txBody>
      </p:sp>
      <p:pic>
        <p:nvPicPr>
          <p:cNvPr id="69" name="YOUR LOGO" descr="Books on shelf">
            <a:extLst>
              <a:ext uri="{FF2B5EF4-FFF2-40B4-BE49-F238E27FC236}">
                <a16:creationId xmlns:a16="http://schemas.microsoft.com/office/drawing/2014/main" id="{E2220DF1-698F-4296-AFB3-C040440B20DA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12"/>
              </a:ext>
            </a:extLst>
          </a:blip>
          <a:srcRect/>
          <a:stretch/>
        </p:blipFill>
        <p:spPr>
          <a:xfrm rot="6000000">
            <a:off x="5484738" y="2786916"/>
            <a:ext cx="1243072" cy="1243072"/>
          </a:xfrm>
          <a:prstGeom prst="rect">
            <a:avLst/>
          </a:prstGeom>
        </p:spPr>
      </p:pic>
      <p:sp>
        <p:nvSpPr>
          <p:cNvPr id="90" name="Transition">
            <a:extLst>
              <a:ext uri="{FF2B5EF4-FFF2-40B4-BE49-F238E27FC236}">
                <a16:creationId xmlns:a16="http://schemas.microsoft.com/office/drawing/2014/main" id="{51C83FEB-1B0A-4902-9A8C-EAB799694B16}"/>
              </a:ext>
            </a:extLst>
          </p:cNvPr>
          <p:cNvSpPr/>
          <p:nvPr/>
        </p:nvSpPr>
        <p:spPr>
          <a:xfrm>
            <a:off x="-1504950" y="-4171950"/>
            <a:ext cx="15201900" cy="15201900"/>
          </a:xfrm>
          <a:prstGeom prst="ellipse">
            <a:avLst/>
          </a:prstGeom>
          <a:gradFill>
            <a:gsLst>
              <a:gs pos="0">
                <a:srgbClr val="FFC000"/>
              </a:gs>
              <a:gs pos="0">
                <a:srgbClr val="EE9123"/>
              </a:gs>
              <a:gs pos="100000">
                <a:srgbClr val="D65252"/>
              </a:gs>
            </a:gsLst>
            <a:lin ang="27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1" name="Transition">
            <a:extLst>
              <a:ext uri="{FF2B5EF4-FFF2-40B4-BE49-F238E27FC236}">
                <a16:creationId xmlns:a16="http://schemas.microsoft.com/office/drawing/2014/main" id="{9DE0789D-FD42-4A58-B4FD-936103104CBC}"/>
              </a:ext>
            </a:extLst>
          </p:cNvPr>
          <p:cNvSpPr/>
          <p:nvPr/>
        </p:nvSpPr>
        <p:spPr>
          <a:xfrm>
            <a:off x="-1504950" y="-4171950"/>
            <a:ext cx="15201900" cy="15201900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95" name="Music">
            <a:hlinkClick r:id="" action="ppaction://media"/>
            <a:extLst>
              <a:ext uri="{FF2B5EF4-FFF2-40B4-BE49-F238E27FC236}">
                <a16:creationId xmlns:a16="http://schemas.microsoft.com/office/drawing/2014/main" id="{BC1C60A9-8561-476C-85D2-2045ECF172C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250" out="750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1395075" y="-3971925"/>
            <a:ext cx="609600" cy="609600"/>
          </a:xfrm>
          <a:prstGeom prst="rect">
            <a:avLst/>
          </a:prstGeom>
        </p:spPr>
      </p:pic>
      <p:pic>
        <p:nvPicPr>
          <p:cNvPr id="96" name="Sfx">
            <a:hlinkClick r:id="" action="ppaction://media"/>
            <a:extLst>
              <a:ext uri="{FF2B5EF4-FFF2-40B4-BE49-F238E27FC236}">
                <a16:creationId xmlns:a16="http://schemas.microsoft.com/office/drawing/2014/main" id="{58B9A1A0-147F-4D88-BF9F-4713E4F263FF}"/>
              </a:ext>
            </a:extLst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2519559" y="-1246751"/>
            <a:ext cx="609600" cy="609600"/>
          </a:xfrm>
          <a:prstGeom prst="rect">
            <a:avLst/>
          </a:prstGeom>
        </p:spPr>
      </p:pic>
      <p:pic>
        <p:nvPicPr>
          <p:cNvPr id="97" name="SFX">
            <a:hlinkClick r:id="" action="ppaction://media"/>
            <a:extLst>
              <a:ext uri="{FF2B5EF4-FFF2-40B4-BE49-F238E27FC236}">
                <a16:creationId xmlns:a16="http://schemas.microsoft.com/office/drawing/2014/main" id="{34A2F304-972C-4F75-8026-3B368A534D38}"/>
              </a:ext>
            </a:extLst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955675" y="-2008380"/>
            <a:ext cx="609600" cy="609600"/>
          </a:xfrm>
          <a:prstGeom prst="rect">
            <a:avLst/>
          </a:prstGeom>
        </p:spPr>
      </p:pic>
      <p:pic>
        <p:nvPicPr>
          <p:cNvPr id="98" name="Audio">
            <a:hlinkClick r:id="" action="ppaction://media"/>
            <a:extLst>
              <a:ext uri="{FF2B5EF4-FFF2-40B4-BE49-F238E27FC236}">
                <a16:creationId xmlns:a16="http://schemas.microsoft.com/office/drawing/2014/main" id="{60C98808-C232-43B5-B50F-BBF015C6B376}"/>
              </a:ext>
            </a:extLst>
          </p:cNvPr>
          <p:cNvPicPr>
            <a:picLocks noChangeAspect="1"/>
          </p:cNvPicPr>
          <p:nvPr>
            <a:audioFile r:link="rId7"/>
            <p:extLst>
              <p:ext uri="{DAA4B4D4-6D71-4841-9C94-3DE7FCFB9230}">
                <p14:media xmlns:p14="http://schemas.microsoft.com/office/powerpoint/2010/main" r:embed="rId8">
                  <p14:trim st="3500"/>
                  <p14:fade in="250"/>
                </p14:media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12233275" y="-34829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755654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Click="0" advTm="0"/>
    </mc:Choice>
    <mc:Fallback>
      <p:transition advClick="0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accel="20000" decel="8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" dur="1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" presetID="6" presetClass="emph" presetSubtype="0" accel="20000" decel="80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16" dur="1000" fill="hold"/>
                                        <p:tgtEl>
                                          <p:spTgt spid="26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" presetID="42" presetClass="path" presetSubtype="0" accel="20000" decel="8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-0.25 L 0 1.11022E-16 " pathEditMode="relative" rAng="0" ptsTypes="AA">
                                      <p:cBhvr>
                                        <p:cTn id="1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3" presetID="6" presetClass="emph" presetSubtype="0" accel="20000" decel="80000" fill="hold" grpId="3" nodeType="withEffect">
                                  <p:stCondLst>
                                    <p:cond delay="300"/>
                                  </p:stCondLst>
                                  <p:childTnLst>
                                    <p:animScale>
                                      <p:cBhvr>
                                        <p:cTn id="24" dur="1000" fill="hold"/>
                                        <p:tgtEl>
                                          <p:spTgt spid="2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42" presetClass="path" presetSubtype="0" accel="20000" decel="8000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Motion origin="layout" path="M 0 0.25 L 0 0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0" dur="1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31" presetID="6" presetClass="emph" presetSubtype="0" accel="20000" decel="80000" fill="hold" grpId="3" nodeType="withEffect">
                                  <p:stCondLst>
                                    <p:cond delay="490"/>
                                  </p:stCondLst>
                                  <p:childTnLst>
                                    <p:animScale>
                                      <p:cBhvr>
                                        <p:cTn id="32" dur="1000" fill="hold"/>
                                        <p:tgtEl>
                                          <p:spTgt spid="2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33" presetID="42" presetClass="path" presetSubtype="0" accel="20000" decel="80000" fill="hold" grpId="1" nodeType="withEffect">
                                  <p:stCondLst>
                                    <p:cond delay="490"/>
                                  </p:stCondLst>
                                  <p:childTnLst>
                                    <p:animMotion origin="layout" path="M 6.25E-7 -0.25 L 6.25E-7 1.11022E-16 " pathEditMode="relative" rAng="0" ptsTypes="AA">
                                      <p:cBhvr>
                                        <p:cTn id="34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8" dur="1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39" presetID="6" presetClass="emph" presetSubtype="0" accel="20000" decel="80000" fill="hold" grpId="3" nodeType="withEffect">
                                  <p:stCondLst>
                                    <p:cond delay="490"/>
                                  </p:stCondLst>
                                  <p:childTnLst>
                                    <p:animScale>
                                      <p:cBhvr>
                                        <p:cTn id="40" dur="1000" fill="hold"/>
                                        <p:tgtEl>
                                          <p:spTgt spid="2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1" presetID="42" presetClass="path" presetSubtype="0" accel="20000" decel="80000" fill="hold" grpId="1" nodeType="withEffect">
                                  <p:stCondLst>
                                    <p:cond delay="490"/>
                                  </p:stCondLst>
                                  <p:childTnLst>
                                    <p:animMotion origin="layout" path="M 6.25E-7 0.25 L 6.25E-7 0 " pathEditMode="relative" rAng="0" ptsTypes="AA">
                                      <p:cBhvr>
                                        <p:cTn id="42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" dur="1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6" presetClass="emph" presetSubtype="0" accel="20000" decel="80000" fill="hold" grpId="3" nodeType="withEffect">
                                  <p:stCondLst>
                                    <p:cond delay="490"/>
                                  </p:stCondLst>
                                  <p:childTnLst>
                                    <p:animScale>
                                      <p:cBhvr>
                                        <p:cTn id="48" dur="1000" fill="hold"/>
                                        <p:tgtEl>
                                          <p:spTgt spid="3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" presetID="42" presetClass="path" presetSubtype="0" accel="20000" decel="80000" fill="hold" grpId="1" nodeType="withEffect">
                                  <p:stCondLst>
                                    <p:cond delay="490"/>
                                  </p:stCondLst>
                                  <p:childTnLst>
                                    <p:animMotion origin="layout" path="M 6.25E-7 -0.25 L 6.25E-7 1.11022E-16 " pathEditMode="relative" rAng="0" ptsTypes="AA">
                                      <p:cBhvr>
                                        <p:cTn id="5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49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" dur="1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6" presetClass="emph" presetSubtype="0" accel="20000" decel="80000" fill="hold" grpId="3" nodeType="withEffect">
                                  <p:stCondLst>
                                    <p:cond delay="490"/>
                                  </p:stCondLst>
                                  <p:childTnLst>
                                    <p:animScale>
                                      <p:cBhvr>
                                        <p:cTn id="56" dur="1000" fill="hold"/>
                                        <p:tgtEl>
                                          <p:spTgt spid="3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7" presetID="42" presetClass="path" presetSubtype="0" accel="20000" decel="80000" fill="hold" grpId="1" nodeType="withEffect">
                                  <p:stCondLst>
                                    <p:cond delay="490"/>
                                  </p:stCondLst>
                                  <p:childTnLst>
                                    <p:animMotion origin="layout" path="M 6.25E-7 0.25 L 6.25E-7 0 " pathEditMode="relative" rAng="0" ptsTypes="AA">
                                      <p:cBhvr>
                                        <p:cTn id="5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2" dur="1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63" presetID="6" presetClass="emph" presetSubtype="0" accel="20000" decel="80000" fill="hold" grpId="3" nodeType="withEffect">
                                  <p:stCondLst>
                                    <p:cond delay="690"/>
                                  </p:stCondLst>
                                  <p:childTnLst>
                                    <p:animScale>
                                      <p:cBhvr>
                                        <p:cTn id="64" dur="1000" fill="hold"/>
                                        <p:tgtEl>
                                          <p:spTgt spid="32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65" presetID="42" presetClass="path" presetSubtype="0" accel="20000" decel="80000" fill="hold" grpId="1" nodeType="withEffect">
                                  <p:stCondLst>
                                    <p:cond delay="690"/>
                                  </p:stCondLst>
                                  <p:childTnLst>
                                    <p:animMotion origin="layout" path="M 6.25E-7 -0.25 L 6.25E-7 1.11022E-16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0" dur="1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71" presetID="6" presetClass="emph" presetSubtype="0" accel="20000" decel="80000" fill="hold" grpId="3" nodeType="withEffect">
                                  <p:stCondLst>
                                    <p:cond delay="690"/>
                                  </p:stCondLst>
                                  <p:childTnLst>
                                    <p:animScale>
                                      <p:cBhvr>
                                        <p:cTn id="72" dur="1000" fill="hold"/>
                                        <p:tgtEl>
                                          <p:spTgt spid="3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42" presetClass="path" presetSubtype="0" accel="20000" decel="80000" fill="hold" grpId="1" nodeType="withEffect">
                                  <p:stCondLst>
                                    <p:cond delay="690"/>
                                  </p:stCondLst>
                                  <p:childTnLst>
                                    <p:animMotion origin="layout" path="M 6.25E-7 0.25 L 6.25E-7 0 " pathEditMode="relative" rAng="0" ptsTypes="AA">
                                      <p:cBhvr>
                                        <p:cTn id="7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78" dur="1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6" presetClass="emph" presetSubtype="0" accel="20000" decel="80000" fill="hold" grpId="3" nodeType="withEffect">
                                  <p:stCondLst>
                                    <p:cond delay="690"/>
                                  </p:stCondLst>
                                  <p:childTnLst>
                                    <p:animScale>
                                      <p:cBhvr>
                                        <p:cTn id="80" dur="1000" fill="hold"/>
                                        <p:tgtEl>
                                          <p:spTgt spid="3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1" presetID="42" presetClass="path" presetSubtype="0" accel="20000" decel="80000" fill="hold" grpId="1" nodeType="withEffect">
                                  <p:stCondLst>
                                    <p:cond delay="690"/>
                                  </p:stCondLst>
                                  <p:childTnLst>
                                    <p:animMotion origin="layout" path="M 6.25E-7 -0.25 L 6.25E-7 1.11022E-16 " pathEditMode="relative" rAng="0" ptsTypes="AA">
                                      <p:cBhvr>
                                        <p:cTn id="82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69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6" dur="1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87" presetID="6" presetClass="emph" presetSubtype="0" accel="20000" decel="80000" fill="hold" grpId="3" nodeType="withEffect">
                                  <p:stCondLst>
                                    <p:cond delay="690"/>
                                  </p:stCondLst>
                                  <p:childTnLst>
                                    <p:animScale>
                                      <p:cBhvr>
                                        <p:cTn id="88" dur="1000" fill="hold"/>
                                        <p:tgtEl>
                                          <p:spTgt spid="35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89" presetID="42" presetClass="path" presetSubtype="0" accel="20000" decel="80000" fill="hold" grpId="1" nodeType="withEffect">
                                  <p:stCondLst>
                                    <p:cond delay="690"/>
                                  </p:stCondLst>
                                  <p:childTnLst>
                                    <p:animMotion origin="layout" path="M 6.25E-7 0.25 L 6.25E-7 0 " pathEditMode="relative" rAng="0" ptsTypes="AA">
                                      <p:cBhvr>
                                        <p:cTn id="90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94" dur="1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95" presetID="6" presetClass="emph" presetSubtype="0" accel="20000" decel="80000" fill="hold" grpId="3" nodeType="withEffect">
                                  <p:stCondLst>
                                    <p:cond delay="890"/>
                                  </p:stCondLst>
                                  <p:childTnLst>
                                    <p:animScale>
                                      <p:cBhvr>
                                        <p:cTn id="96" dur="1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97" presetID="42" presetClass="path" presetSubtype="0" accel="20000" decel="8000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Motion origin="layout" path="M 6.25E-7 -0.25 L 6.25E-7 1.11022E-16 " pathEditMode="relative" rAng="0" ptsTypes="AA">
                                      <p:cBhvr>
                                        <p:cTn id="9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2" dur="1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03" presetID="6" presetClass="emph" presetSubtype="0" accel="20000" decel="80000" fill="hold" grpId="3" nodeType="withEffect">
                                  <p:stCondLst>
                                    <p:cond delay="890"/>
                                  </p:stCondLst>
                                  <p:childTnLst>
                                    <p:animScale>
                                      <p:cBhvr>
                                        <p:cTn id="104" dur="1000" fill="hold"/>
                                        <p:tgtEl>
                                          <p:spTgt spid="3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42" presetClass="path" presetSubtype="0" accel="20000" decel="8000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Motion origin="layout" path="M 6.25E-7 0.25 L 6.25E-7 0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0" dur="1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6" presetClass="emph" presetSubtype="0" accel="20000" decel="80000" fill="hold" grpId="3" nodeType="withEffect">
                                  <p:stCondLst>
                                    <p:cond delay="890"/>
                                  </p:stCondLst>
                                  <p:childTnLst>
                                    <p:animScale>
                                      <p:cBhvr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13" presetID="42" presetClass="path" presetSubtype="0" accel="20000" decel="8000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Motion origin="layout" path="M 6.25E-7 -0.25 L 6.25E-7 1.11022E-16 " pathEditMode="relative" rAng="0" ptsTypes="AA">
                                      <p:cBhvr>
                                        <p:cTn id="11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18" dur="1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19" presetID="6" presetClass="emph" presetSubtype="0" accel="20000" decel="80000" fill="hold" grpId="3" nodeType="withEffect">
                                  <p:stCondLst>
                                    <p:cond delay="890"/>
                                  </p:stCondLst>
                                  <p:childTnLst>
                                    <p:animScale>
                                      <p:cBhvr>
                                        <p:cTn id="120" dur="1000" fill="hold"/>
                                        <p:tgtEl>
                                          <p:spTgt spid="3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42" presetClass="path" presetSubtype="0" accel="20000" decel="8000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Motion origin="layout" path="M 6.25E-7 0.25 L 6.25E-7 0 " pathEditMode="relative" rAng="0" ptsTypes="AA">
                                      <p:cBhvr>
                                        <p:cTn id="122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26" dur="1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6" presetClass="emph" presetSubtype="0" accel="20000" decel="80000" fill="hold" grpId="3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128" dur="1000" fill="hold"/>
                                        <p:tgtEl>
                                          <p:spTgt spid="4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29" presetID="42" presetClass="path" presetSubtype="0" accel="20000" decel="80000" fill="hold" grpId="1" nodeType="withEffect">
                                  <p:stCondLst>
                                    <p:cond delay="590"/>
                                  </p:stCondLst>
                                  <p:childTnLst>
                                    <p:animMotion origin="layout" path="M 0 -0.25 L 0 1.11022E-16 " pathEditMode="relative" rAng="0" ptsTypes="AA">
                                      <p:cBhvr>
                                        <p:cTn id="1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59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34" dur="1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35" presetID="6" presetClass="emph" presetSubtype="0" accel="20000" decel="80000" fill="hold" grpId="3" nodeType="withEffect">
                                  <p:stCondLst>
                                    <p:cond delay="590"/>
                                  </p:stCondLst>
                                  <p:childTnLst>
                                    <p:animScale>
                                      <p:cBhvr>
                                        <p:cTn id="136" dur="1000" fill="hold"/>
                                        <p:tgtEl>
                                          <p:spTgt spid="4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37" presetID="42" presetClass="path" presetSubtype="0" accel="20000" decel="80000" fill="hold" grpId="1" nodeType="withEffect">
                                  <p:stCondLst>
                                    <p:cond delay="590"/>
                                  </p:stCondLst>
                                  <p:childTnLst>
                                    <p:animMotion origin="layout" path="M 0 0.25 L 0 0 " pathEditMode="relative" rAng="0" ptsTypes="AA">
                                      <p:cBhvr>
                                        <p:cTn id="13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42" dur="1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43" presetID="6" presetClass="emph" presetSubtype="0" accel="20000" decel="80000" fill="hold" grpId="3" nodeType="withEffect">
                                  <p:stCondLst>
                                    <p:cond delay="780"/>
                                  </p:stCondLst>
                                  <p:childTnLst>
                                    <p:animScale>
                                      <p:cBhvr>
                                        <p:cTn id="144" dur="1000" fill="hold"/>
                                        <p:tgtEl>
                                          <p:spTgt spid="42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42" presetClass="path" presetSubtype="0" accel="20000" decel="8000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Motion origin="layout" path="M 3.33333E-6 -0.25 L 3.33333E-6 1.11022E-16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0" dur="1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6" presetClass="emph" presetSubtype="0" accel="20000" decel="80000" fill="hold" grpId="3" nodeType="withEffect">
                                  <p:stCondLst>
                                    <p:cond delay="780"/>
                                  </p:stCondLst>
                                  <p:childTnLst>
                                    <p:animScale>
                                      <p:cBhvr>
                                        <p:cTn id="152" dur="1000" fill="hold"/>
                                        <p:tgtEl>
                                          <p:spTgt spid="4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53" presetID="42" presetClass="path" presetSubtype="0" accel="20000" decel="8000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Motion origin="layout" path="M 3.33333E-6 0.25 L 3.33333E-6 0 " pathEditMode="relative" rAng="0" ptsTypes="AA">
                                      <p:cBhvr>
                                        <p:cTn id="15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8" dur="1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59" presetID="6" presetClass="emph" presetSubtype="0" accel="20000" decel="80000" fill="hold" grpId="3" nodeType="withEffect">
                                  <p:stCondLst>
                                    <p:cond delay="780"/>
                                  </p:stCondLst>
                                  <p:childTnLst>
                                    <p:animScale>
                                      <p:cBhvr>
                                        <p:cTn id="160" dur="1000" fill="hold"/>
                                        <p:tgtEl>
                                          <p:spTgt spid="4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1" presetID="42" presetClass="path" presetSubtype="0" accel="20000" decel="8000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Motion origin="layout" path="M -3.33333E-6 -0.25 L -3.33333E-6 1.11022E-16 " pathEditMode="relative" rAng="0" ptsTypes="AA">
                                      <p:cBhvr>
                                        <p:cTn id="162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78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66" dur="1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67" presetID="6" presetClass="emph" presetSubtype="0" accel="20000" decel="80000" fill="hold" grpId="3" nodeType="withEffect">
                                  <p:stCondLst>
                                    <p:cond delay="780"/>
                                  </p:stCondLst>
                                  <p:childTnLst>
                                    <p:animScale>
                                      <p:cBhvr>
                                        <p:cTn id="168" dur="1000" fill="hold"/>
                                        <p:tgtEl>
                                          <p:spTgt spid="45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69" presetID="42" presetClass="path" presetSubtype="0" accel="20000" decel="80000" fill="hold" grpId="1" nodeType="withEffect">
                                  <p:stCondLst>
                                    <p:cond delay="780"/>
                                  </p:stCondLst>
                                  <p:childTnLst>
                                    <p:animMotion origin="layout" path="M -3.33333E-6 0.25 L -3.33333E-6 0 " pathEditMode="relative" rAng="0" ptsTypes="AA">
                                      <p:cBhvr>
                                        <p:cTn id="17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74" dur="1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75" presetID="6" presetClass="emph" presetSubtype="0" accel="20000" decel="80000" fill="hold" grpId="3" nodeType="withEffect">
                                  <p:stCondLst>
                                    <p:cond delay="980"/>
                                  </p:stCondLst>
                                  <p:childTnLst>
                                    <p:animScale>
                                      <p:cBhvr>
                                        <p:cTn id="176" dur="1000" fill="hold"/>
                                        <p:tgtEl>
                                          <p:spTgt spid="46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42" presetClass="path" presetSubtype="0" accel="20000" decel="80000" fill="hold" grpId="1" nodeType="withEffect">
                                  <p:stCondLst>
                                    <p:cond delay="980"/>
                                  </p:stCondLst>
                                  <p:childTnLst>
                                    <p:animMotion origin="layout" path="M 2.08333E-6 -0.25 L 2.08333E-6 1.11022E-16 " pathEditMode="relative" rAng="0" ptsTypes="AA">
                                      <p:cBhvr>
                                        <p:cTn id="178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82" dur="1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6" presetClass="emph" presetSubtype="0" accel="20000" decel="80000" fill="hold" grpId="3" nodeType="withEffect">
                                  <p:stCondLst>
                                    <p:cond delay="980"/>
                                  </p:stCondLst>
                                  <p:childTnLst>
                                    <p:animScale>
                                      <p:cBhvr>
                                        <p:cTn id="184" dur="1000" fill="hold"/>
                                        <p:tgtEl>
                                          <p:spTgt spid="4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85" presetID="42" presetClass="path" presetSubtype="0" accel="20000" decel="80000" fill="hold" grpId="1" nodeType="withEffect">
                                  <p:stCondLst>
                                    <p:cond delay="980"/>
                                  </p:stCondLst>
                                  <p:childTnLst>
                                    <p:animMotion origin="layout" path="M 2.08333E-6 0.25 L 2.08333E-6 0 " pathEditMode="relative" rAng="0" ptsTypes="AA">
                                      <p:cBhvr>
                                        <p:cTn id="18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0" dur="1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1" presetID="6" presetClass="emph" presetSubtype="0" accel="20000" decel="80000" fill="hold" grpId="3" nodeType="withEffect">
                                  <p:stCondLst>
                                    <p:cond delay="980"/>
                                  </p:stCondLst>
                                  <p:childTnLst>
                                    <p:animScale>
                                      <p:cBhvr>
                                        <p:cTn id="192" dur="1000" fill="hold"/>
                                        <p:tgtEl>
                                          <p:spTgt spid="4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193" presetID="42" presetClass="path" presetSubtype="0" accel="20000" decel="80000" fill="hold" grpId="1" nodeType="withEffect">
                                  <p:stCondLst>
                                    <p:cond delay="980"/>
                                  </p:stCondLst>
                                  <p:childTnLst>
                                    <p:animMotion origin="layout" path="M -1.875E-6 -0.25 L -1.875E-6 1.11022E-16 " pathEditMode="relative" rAng="0" ptsTypes="AA">
                                      <p:cBhvr>
                                        <p:cTn id="19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98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98" dur="1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199" presetID="6" presetClass="emph" presetSubtype="0" accel="20000" decel="80000" fill="hold" grpId="3" nodeType="withEffect">
                                  <p:stCondLst>
                                    <p:cond delay="980"/>
                                  </p:stCondLst>
                                  <p:childTnLst>
                                    <p:animScale>
                                      <p:cBhvr>
                                        <p:cTn id="200" dur="1000" fill="hold"/>
                                        <p:tgtEl>
                                          <p:spTgt spid="4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1" presetID="42" presetClass="path" presetSubtype="0" accel="20000" decel="80000" fill="hold" grpId="1" nodeType="withEffect">
                                  <p:stCondLst>
                                    <p:cond delay="980"/>
                                  </p:stCondLst>
                                  <p:childTnLst>
                                    <p:animMotion origin="layout" path="M -1.875E-6 0.25 L -1.875E-6 0 " pathEditMode="relative" rAng="0" ptsTypes="AA">
                                      <p:cBhvr>
                                        <p:cTn id="202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grpId="0" nodeType="withEffect">
                                  <p:stCondLst>
                                    <p:cond delay="118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06" dur="1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07" presetID="6" presetClass="emph" presetSubtype="0" accel="20000" decel="80000" fill="hold" grpId="3" nodeType="withEffect">
                                  <p:stCondLst>
                                    <p:cond delay="1180"/>
                                  </p:stCondLst>
                                  <p:childTnLst>
                                    <p:animScale>
                                      <p:cBhvr>
                                        <p:cTn id="208" dur="1000" fill="hold"/>
                                        <p:tgtEl>
                                          <p:spTgt spid="5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09" presetID="42" presetClass="path" presetSubtype="0" accel="20000" decel="80000" fill="hold" grpId="1" nodeType="withEffect">
                                  <p:stCondLst>
                                    <p:cond delay="1180"/>
                                  </p:stCondLst>
                                  <p:childTnLst>
                                    <p:animMotion origin="layout" path="M 6.25E-7 -0.25 L 6.25E-7 1.11022E-16 " pathEditMode="relative" rAng="0" ptsTypes="AA">
                                      <p:cBhvr>
                                        <p:cTn id="21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grpId="0" nodeType="withEffect">
                                  <p:stCondLst>
                                    <p:cond delay="118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14" dur="1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15" presetID="6" presetClass="emph" presetSubtype="0" accel="20000" decel="80000" fill="hold" grpId="3" nodeType="withEffect">
                                  <p:stCondLst>
                                    <p:cond delay="1180"/>
                                  </p:stCondLst>
                                  <p:childTnLst>
                                    <p:animScale>
                                      <p:cBhvr>
                                        <p:cTn id="216" dur="1000" fill="hold"/>
                                        <p:tgtEl>
                                          <p:spTgt spid="5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17" presetID="42" presetClass="path" presetSubtype="0" accel="20000" decel="80000" fill="hold" grpId="1" nodeType="withEffect">
                                  <p:stCondLst>
                                    <p:cond delay="1180"/>
                                  </p:stCondLst>
                                  <p:childTnLst>
                                    <p:animMotion origin="layout" path="M 6.25E-7 0.25 L 6.25E-7 0 " pathEditMode="relative" rAng="0" ptsTypes="AA">
                                      <p:cBhvr>
                                        <p:cTn id="218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19" presetID="1" presetClass="entr" presetSubtype="0" fill="hold" grpId="0" nodeType="withEffect">
                                  <p:stCondLst>
                                    <p:cond delay="118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2" dur="1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23" presetID="6" presetClass="emph" presetSubtype="0" accel="20000" decel="80000" fill="hold" grpId="3" nodeType="withEffect">
                                  <p:stCondLst>
                                    <p:cond delay="1180"/>
                                  </p:stCondLst>
                                  <p:childTnLst>
                                    <p:animScale>
                                      <p:cBhvr>
                                        <p:cTn id="224" dur="1000" fill="hold"/>
                                        <p:tgtEl>
                                          <p:spTgt spid="52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25" presetID="42" presetClass="path" presetSubtype="0" accel="20000" decel="80000" fill="hold" grpId="1" nodeType="withEffect">
                                  <p:stCondLst>
                                    <p:cond delay="1180"/>
                                  </p:stCondLst>
                                  <p:childTnLst>
                                    <p:animMotion origin="layout" path="M -6.25E-7 -0.25 L -6.25E-7 1.11022E-16 " pathEditMode="relative" rAng="0" ptsTypes="AA">
                                      <p:cBhvr>
                                        <p:cTn id="22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27" presetID="1" presetClass="entr" presetSubtype="0" fill="hold" grpId="0" nodeType="withEffect">
                                  <p:stCondLst>
                                    <p:cond delay="1180"/>
                                  </p:stCondLst>
                                  <p:childTnLs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0" dur="1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31" presetID="6" presetClass="emph" presetSubtype="0" accel="20000" decel="80000" fill="hold" grpId="3" nodeType="withEffect">
                                  <p:stCondLst>
                                    <p:cond delay="1180"/>
                                  </p:stCondLst>
                                  <p:childTnLst>
                                    <p:animScale>
                                      <p:cBhvr>
                                        <p:cTn id="232" dur="1000" fill="hold"/>
                                        <p:tgtEl>
                                          <p:spTgt spid="5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33" presetID="42" presetClass="path" presetSubtype="0" accel="20000" decel="80000" fill="hold" grpId="1" nodeType="withEffect">
                                  <p:stCondLst>
                                    <p:cond delay="1180"/>
                                  </p:stCondLst>
                                  <p:childTnLst>
                                    <p:animMotion origin="layout" path="M -6.25E-7 0.25 L -6.25E-7 0 " pathEditMode="relative" rAng="0" ptsTypes="AA">
                                      <p:cBhvr>
                                        <p:cTn id="234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35" presetID="1" presetClass="entr" presetSubtype="0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38" dur="1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39" presetID="6" presetClass="emph" presetSubtype="0" accel="20000" decel="80000" fill="hold" grpId="3" nodeType="withEffect">
                                  <p:stCondLst>
                                    <p:cond delay="890"/>
                                  </p:stCondLst>
                                  <p:childTnLst>
                                    <p:animScale>
                                      <p:cBhvr>
                                        <p:cTn id="240" dur="1000" fill="hold"/>
                                        <p:tgtEl>
                                          <p:spTgt spid="5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1" presetID="42" presetClass="path" presetSubtype="0" accel="20000" decel="8000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Motion origin="layout" path="M 0 -0.25 L 0 1.11022E-16 " pathEditMode="relative" rAng="0" ptsTypes="AA">
                                      <p:cBhvr>
                                        <p:cTn id="242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243" presetID="1" presetClass="entr" presetSubtype="0" fill="hold" grpId="0" nodeType="withEffect">
                                  <p:stCondLst>
                                    <p:cond delay="89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46" dur="10" fill="hold"/>
                                        <p:tgtEl>
                                          <p:spTgt spid="55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247" presetID="6" presetClass="emph" presetSubtype="0" accel="20000" decel="80000" fill="hold" grpId="3" nodeType="withEffect">
                                  <p:stCondLst>
                                    <p:cond delay="890"/>
                                  </p:stCondLst>
                                  <p:childTnLst>
                                    <p:animScale>
                                      <p:cBhvr>
                                        <p:cTn id="248" dur="1000" fill="hold"/>
                                        <p:tgtEl>
                                          <p:spTgt spid="55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249" presetID="42" presetClass="path" presetSubtype="0" accel="20000" decel="80000" fill="hold" grpId="1" nodeType="withEffect">
                                  <p:stCondLst>
                                    <p:cond delay="890"/>
                                  </p:stCondLst>
                                  <p:childTnLst>
                                    <p:animMotion origin="layout" path="M 0 0.25 L 0 0 " pathEditMode="relative" rAng="0" ptsTypes="AA">
                                      <p:cBhvr>
                                        <p:cTn id="250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251" presetID="1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2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3" presetID="23" presetClass="entr" presetSubtype="16" fill="hold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5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6" dur="3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7" presetID="8" presetClass="emph" presetSubtype="0" accel="20000" decel="80000" fill="hold" nodeType="withEffect">
                                  <p:stCondLst>
                                    <p:cond delay="980"/>
                                  </p:stCondLst>
                                  <p:childTnLst>
                                    <p:animRot by="-6000000">
                                      <p:cBhvr>
                                        <p:cTn id="258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59" presetID="6" presetClass="emph" presetSubtype="0" accel="20000" decel="8000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Scale>
                                      <p:cBhvr>
                                        <p:cTn id="260" dur="250" fill="hold"/>
                                        <p:tgtEl>
                                          <p:spTgt spid="69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261" presetID="17" presetClass="entr" presetSubtype="4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3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4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6" dur="25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7" presetID="17" presetClass="exit" presetSubtype="1" fill="hold" nodeType="withEffect">
                                  <p:stCondLst>
                                    <p:cond delay="1680"/>
                                  </p:stCondLst>
                                  <p:childTnLst>
                                    <p:anim calcmode="lin" valueType="num">
                                      <p:cBhvr>
                                        <p:cTn id="268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9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1" dur="25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3" presetID="42" presetClass="path" presetSubtype="0" accel="10000" decel="9000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1.04167E-6 -3.7037E-6 L 1.04167E-6 -0.1324 " pathEditMode="relative" rAng="0" ptsTypes="AA">
                                      <p:cBhvr>
                                        <p:cTn id="27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620"/>
                                    </p:animMotion>
                                  </p:childTnLst>
                                </p:cTn>
                              </p:par>
                              <p:par>
                                <p:cTn id="275" presetID="17" presetClass="entr" presetSubtype="8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7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9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25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1" presetID="17" presetClass="exit" presetSubtype="2" fill="hold" nodeType="withEffect">
                                  <p:stCondLst>
                                    <p:cond delay="1680"/>
                                  </p:stCondLst>
                                  <p:childTnLst>
                                    <p:anim calcmode="lin" valueType="num">
                                      <p:cBhvr>
                                        <p:cTn id="282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4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25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42" presetClass="path" presetSubtype="0" accel="10000" decel="9000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1.66667E-6 -3.7037E-6 L 0.08802 -3.7037E-6 " pathEditMode="relative" rAng="0" ptsTypes="AA">
                                      <p:cBhvr>
                                        <p:cTn id="28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401" y="0"/>
                                    </p:animMotion>
                                  </p:childTnLst>
                                </p:cTn>
                              </p:par>
                              <p:par>
                                <p:cTn id="289" presetID="17" presetClass="entr" presetSubtype="1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1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2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4" dur="25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5" presetID="17" presetClass="exit" presetSubtype="4" fill="hold" nodeType="withEffect">
                                  <p:stCondLst>
                                    <p:cond delay="1680"/>
                                  </p:stCondLst>
                                  <p:childTnLst>
                                    <p:anim calcmode="lin" valueType="num">
                                      <p:cBhvr>
                                        <p:cTn id="296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7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ppt_h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9" dur="25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42" presetClass="path" presetSubtype="0" accel="10000" decel="9000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1.45833E-6 3.7037E-6 L -1.45833E-6 0.12314 " pathEditMode="relative" rAng="0" ptsTypes="AA">
                                      <p:cBhvr>
                                        <p:cTn id="302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6157"/>
                                    </p:animMotion>
                                  </p:childTnLst>
                                </p:cTn>
                              </p:par>
                              <p:par>
                                <p:cTn id="303" presetID="17" presetClass="entr" presetSubtype="2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5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6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7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25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9" presetID="17" presetClass="exit" presetSubtype="8" fill="hold" nodeType="withEffect">
                                  <p:stCondLst>
                                    <p:cond delay="1680"/>
                                  </p:stCondLst>
                                  <p:childTnLst>
                                    <p:anim calcmode="lin" valueType="num">
                                      <p:cBhvr>
                                        <p:cTn id="310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1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2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5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42" presetClass="path" presetSubtype="0" accel="10000" decel="9000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6.25E-7 3.7037E-6 L -0.07865 3.7037E-6 " pathEditMode="relative" rAng="0" ptsTypes="AA">
                                      <p:cBhvr>
                                        <p:cTn id="316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932" y="0"/>
                                    </p:animMotion>
                                  </p:childTnLst>
                                </p:cTn>
                              </p:par>
                              <p:par>
                                <p:cTn id="317" presetID="22" presetClass="entr" presetSubtype="8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9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0" presetID="22" presetClass="exit" presetSubtype="8" fill="hold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1" dur="25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3" presetID="42" presetClass="path" presetSubtype="0" accel="10000" decel="9000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0 -1.48148E-6 L 0.04427 -0.07222 " pathEditMode="relative" rAng="0" ptsTypes="AA">
                                      <p:cBhvr>
                                        <p:cTn id="32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214" y="-3611"/>
                                    </p:animMotion>
                                  </p:childTnLst>
                                </p:cTn>
                              </p:par>
                              <p:par>
                                <p:cTn id="325" presetID="22" presetClass="entr" presetSubtype="8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7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8" presetID="22" presetClass="exit" presetSubtype="8" fill="hold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29" dur="25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42" presetClass="path" presetSubtype="0" accel="10000" decel="9000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2.08333E-7 4.44444E-6 L 0.04375 0.06759 " pathEditMode="relative" rAng="0" ptsTypes="AA">
                                      <p:cBhvr>
                                        <p:cTn id="332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87" y="3380"/>
                                    </p:animMotion>
                                  </p:childTnLst>
                                </p:cTn>
                              </p:par>
                              <p:par>
                                <p:cTn id="333" presetID="22" presetClass="entr" presetSubtype="2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5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6" presetID="22" presetClass="exit" presetSubtype="2" fill="hold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37" dur="25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42" presetClass="path" presetSubtype="0" accel="10000" decel="9000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2.29167E-6 3.7037E-6 L -0.04453 -0.07246 " pathEditMode="relative" rAng="0" ptsTypes="AA">
                                      <p:cBhvr>
                                        <p:cTn id="340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27" y="-3634"/>
                                    </p:animMotion>
                                  </p:childTnLst>
                                </p:cTn>
                              </p:par>
                              <p:par>
                                <p:cTn id="341" presetID="22" presetClass="entr" presetSubtype="2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3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4" presetID="22" presetClass="exit" presetSubtype="2" fill="hold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345" dur="25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42" presetClass="path" presetSubtype="0" accel="10000" decel="9000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3.95833E-6 4.81481E-6 L -0.03958 0.06203 " pathEditMode="relative" rAng="0" ptsTypes="AA">
                                      <p:cBhvr>
                                        <p:cTn id="348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79" y="3102"/>
                                    </p:animMotion>
                                  </p:childTnLst>
                                </p:cTn>
                              </p:par>
                              <p:par>
                                <p:cTn id="349" presetID="6" presetClass="entr" presetSubtype="32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51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2" presetID="6" presetClass="exit" presetSubtype="32" fill="hold" grpId="1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53" dur="25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42" presetClass="path" presetSubtype="0" accel="20000" decel="80000" fill="hold" grpId="2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2.91667E-6 2.96296E-6 L 0.0375 -0.04098 " pathEditMode="relative" rAng="0" ptsTypes="AA">
                                      <p:cBhvr>
                                        <p:cTn id="35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75" y="-2060"/>
                                    </p:animMotion>
                                  </p:childTnLst>
                                </p:cTn>
                              </p:par>
                              <p:par>
                                <p:cTn id="357" presetID="21" presetClass="entr" presetSubtype="1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59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0" presetID="21" presetClass="exit" presetSubtype="1" fill="hold" grpId="1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61" dur="25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42" presetClass="path" presetSubtype="0" accel="20000" decel="80000" fill="hold" grpId="2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2.29167E-6 -7.40741E-7 L 0.02683 -0.06481 " pathEditMode="relative" rAng="0" ptsTypes="AA">
                                      <p:cBhvr>
                                        <p:cTn id="364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41" y="-3241"/>
                                    </p:animMotion>
                                  </p:childTnLst>
                                </p:cTn>
                              </p:par>
                              <p:par>
                                <p:cTn id="365" presetID="6" presetClass="entr" presetSubtype="32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67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8" presetID="6" presetClass="exit" presetSubtype="32" fill="hold" grpId="1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69" dur="25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1" presetID="42" presetClass="path" presetSubtype="0" accel="20000" decel="80000" fill="hold" grpId="2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6.25E-7 1.48148E-6 L -0.03672 -0.04051 " pathEditMode="relative" rAng="0" ptsTypes="AA">
                                      <p:cBhvr>
                                        <p:cTn id="37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36" y="-2037"/>
                                    </p:animMotion>
                                  </p:childTnLst>
                                </p:cTn>
                              </p:par>
                              <p:par>
                                <p:cTn id="373" presetID="21" presetClass="entr" presetSubtype="1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75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6" presetID="21" presetClass="exit" presetSubtype="1" fill="hold" grpId="1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377" dur="25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42" presetClass="path" presetSubtype="0" accel="20000" decel="80000" fill="hold" grpId="2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3.95833E-6 -1.11111E-6 L 0.02487 0.06389 " pathEditMode="relative" rAng="0" ptsTypes="AA">
                                      <p:cBhvr>
                                        <p:cTn id="380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37" y="3194"/>
                                    </p:animMotion>
                                  </p:childTnLst>
                                </p:cTn>
                              </p:par>
                              <p:par>
                                <p:cTn id="381" presetID="6" presetClass="entr" presetSubtype="32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83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4" presetID="6" presetClass="exit" presetSubtype="32" fill="hold" grpId="1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85" dur="25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6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7" presetID="42" presetClass="path" presetSubtype="0" accel="20000" decel="80000" fill="hold" grpId="2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1.25E-6 3.7037E-7 L 0.05417 0.02569 " pathEditMode="relative" rAng="0" ptsTypes="AA">
                                      <p:cBhvr>
                                        <p:cTn id="38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08" y="1273"/>
                                    </p:animMotion>
                                  </p:childTnLst>
                                </p:cTn>
                              </p:par>
                              <p:par>
                                <p:cTn id="389" presetID="6" presetClass="entr" presetSubtype="32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391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2" presetID="6" presetClass="exit" presetSubtype="32" fill="hold" grpId="1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circle(out)">
                                      <p:cBhvr>
                                        <p:cTn id="393" dur="25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4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42" presetClass="path" presetSubtype="0" accel="20000" decel="80000" fill="hold" grpId="2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1.25E-6 -3.33333E-6 L -0.025 0.06852 " pathEditMode="relative" rAng="0" ptsTypes="AA">
                                      <p:cBhvr>
                                        <p:cTn id="39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50" y="3426"/>
                                    </p:animMotion>
                                  </p:childTnLst>
                                </p:cTn>
                              </p:par>
                              <p:par>
                                <p:cTn id="397" presetID="21" presetClass="entr" presetSubtype="1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3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99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0" presetID="21" presetClass="exit" presetSubtype="1" fill="hold" grpId="1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01" dur="25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42" presetClass="path" presetSubtype="0" accel="20000" decel="80000" fill="hold" grpId="2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2.08333E-7 -2.59259E-6 L -0.02109 -0.06134 " pathEditMode="relative" rAng="0" ptsTypes="AA">
                                      <p:cBhvr>
                                        <p:cTn id="404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55" y="-3079"/>
                                    </p:animMotion>
                                  </p:childTnLst>
                                </p:cTn>
                              </p:par>
                              <p:par>
                                <p:cTn id="405" presetID="21" presetClass="entr" presetSubtype="1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4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07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8" presetID="21" presetClass="exit" presetSubtype="1" fill="hold" grpId="1" nodeType="withEffect">
                                  <p:stCondLst>
                                    <p:cond delay="1680"/>
                                  </p:stCondLst>
                                  <p:childTnLst>
                                    <p:animEffect transition="out" filter="wheel(1)">
                                      <p:cBhvr>
                                        <p:cTn id="409" dur="25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0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1" presetID="42" presetClass="path" presetSubtype="0" accel="20000" decel="80000" fill="hold" grpId="2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4.58333E-6 -1.11111E-6 L -0.03112 0.04005 " pathEditMode="relative" rAng="0" ptsTypes="AA">
                                      <p:cBhvr>
                                        <p:cTn id="412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63" y="1991"/>
                                    </p:animMotion>
                                  </p:childTnLst>
                                </p:cTn>
                              </p:par>
                              <p:par>
                                <p:cTn id="413" presetID="1" presetClass="mediacall" presetSubtype="0" fill="hold" nodeType="withEffect">
                                  <p:stCondLst>
                                    <p:cond delay="1480"/>
                                  </p:stCondLst>
                                  <p:childTnLst>
                                    <p:cmd type="call" cmd="playFrom(0.0)">
                                      <p:cBhvr>
                                        <p:cTn id="414" dur="144" fill="hold"/>
                                        <p:tgtEl>
                                          <p:spTgt spid="9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15" presetID="6" presetClass="emph" presetSubtype="0" accel="20000" decel="80000" fill="hold" nodeType="withEffect">
                                  <p:stCondLst>
                                    <p:cond delay="5780"/>
                                  </p:stCondLst>
                                  <p:childTnLst>
                                    <p:animScale>
                                      <p:cBhvr>
                                        <p:cTn id="416" dur="500" fill="hold"/>
                                        <p:tgtEl>
                                          <p:spTgt spid="69"/>
                                        </p:tgtEl>
                                      </p:cBhvr>
                                      <p:by x="120000" y="120000"/>
                                    </p:animScale>
                                  </p:childTnLst>
                                </p:cTn>
                              </p:par>
                              <p:par>
                                <p:cTn id="417" presetID="6" presetClass="emph" presetSubtype="0" accel="80000" decel="20000" fill="hold" nodeType="withEffect">
                                  <p:stCondLst>
                                    <p:cond delay="6280"/>
                                  </p:stCondLst>
                                  <p:childTnLst>
                                    <p:animScale>
                                      <p:cBhvr>
                                        <p:cTn id="418" dur="250" fill="hold"/>
                                        <p:tgtEl>
                                          <p:spTgt spid="69"/>
                                        </p:tgtEl>
                                      </p:cBhvr>
                                      <p:by x="0" y="0"/>
                                    </p:animScale>
                                  </p:childTnLst>
                                </p:cTn>
                              </p:par>
                              <p:par>
                                <p:cTn id="419" presetID="42" presetClass="path" presetSubtype="0" decel="100000" fill="hold" nodeType="withEffect">
                                  <p:stCondLst>
                                    <p:cond delay="5280"/>
                                  </p:stCondLst>
                                  <p:childTnLst>
                                    <p:animMotion origin="layout" path="M -1.25E-6 -0.09028 L -1.25E-6 -7.40741E-7 " pathEditMode="relative" rAng="0" ptsTypes="AA">
                                      <p:cBhvr>
                                        <p:cTn id="420" dur="75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514"/>
                                    </p:animMotion>
                                  </p:childTnLst>
                                </p:cTn>
                              </p:par>
                              <p:par>
                                <p:cTn id="421" presetID="6" presetClass="emph" presetSubtype="0" fill="hold" nodeType="withEffect">
                                  <p:stCondLst>
                                    <p:cond delay="1680"/>
                                  </p:stCondLst>
                                  <p:childTnLst>
                                    <p:animScale>
                                      <p:cBhvr>
                                        <p:cTn id="422" dur="500" fill="hold"/>
                                        <p:tgtEl>
                                          <p:spTgt spid="6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23" presetID="42" presetClass="path" presetSubtype="0" accel="20000" decel="80000" fill="hold" nodeType="withEffect">
                                  <p:stCondLst>
                                    <p:cond delay="2180"/>
                                  </p:stCondLst>
                                  <p:childTnLst>
                                    <p:animMotion origin="layout" path="M -1.25E-6 -7.40741E-7 L -1.25E-6 -0.09028 " pathEditMode="relative" rAng="0" ptsTypes="AA">
                                      <p:cBhvr>
                                        <p:cTn id="424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514"/>
                                    </p:animMotion>
                                  </p:childTnLst>
                                </p:cTn>
                              </p:par>
                              <p:par>
                                <p:cTn id="425" presetID="10" presetClass="entr" presetSubtype="0" fill="hold" grpId="0" nodeType="withEffect">
                                  <p:stCondLst>
                                    <p:cond delay="2180"/>
                                  </p:stCondLst>
                                  <p:iterate type="lt">
                                    <p:tmPct val="7619"/>
                                  </p:iterate>
                                  <p:childTnLs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7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8" presetID="1" presetClass="mediacall" presetSubtype="0" fill="hold" nodeType="withEffect">
                                  <p:stCondLst>
                                    <p:cond delay="2180"/>
                                  </p:stCondLst>
                                  <p:childTnLst>
                                    <p:cmd type="call" cmd="playFrom(0.0)">
                                      <p:cBhvr>
                                        <p:cTn id="429" dur="1" fill="hold"/>
                                        <p:tgtEl>
                                          <p:spTgt spid="9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30" presetID="22" presetClass="entr" presetSubtype="8" fill="hold" grpId="0" nodeType="withEffect">
                                  <p:stCondLst>
                                    <p:cond delay="3330"/>
                                  </p:stCondLst>
                                  <p:childTnLst>
                                    <p:set>
                                      <p:cBhvr>
                                        <p:cTn id="4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2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3" presetID="23" presetClass="entr" presetSubtype="16" fill="hold" grpId="0" nodeType="withEffect">
                                  <p:stCondLst>
                                    <p:cond delay="880"/>
                                  </p:stCondLst>
                                  <p:childTnLst>
                                    <p:set>
                                      <p:cBhvr>
                                        <p:cTn id="4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5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6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7" presetID="8" presetClass="emph" presetSubtype="0" accel="20000" decel="80000" fill="hold" grpId="1" nodeType="withEffect">
                                  <p:stCondLst>
                                    <p:cond delay="880"/>
                                  </p:stCondLst>
                                  <p:childTnLst>
                                    <p:animRot by="7200000">
                                      <p:cBhvr>
                                        <p:cTn id="438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439" presetID="6" presetClass="emph" presetSubtype="0" accel="20000" decel="80000" fill="hold" grpId="2" nodeType="withEffect">
                                  <p:stCondLst>
                                    <p:cond delay="1380"/>
                                  </p:stCondLst>
                                  <p:childTnLst>
                                    <p:animScale>
                                      <p:cBhvr>
                                        <p:cTn id="440" dur="250" fill="hold"/>
                                        <p:tgtEl>
                                          <p:spTgt spid="68"/>
                                        </p:tgtEl>
                                      </p:cBhvr>
                                      <p:by x="90000" y="90000"/>
                                    </p:animScale>
                                  </p:childTnLst>
                                </p:cTn>
                              </p:par>
                              <p:par>
                                <p:cTn id="441" presetID="42" presetClass="path" presetSubtype="0" decel="100000" fill="hold" grpId="5" nodeType="withEffect">
                                  <p:stCondLst>
                                    <p:cond delay="5180"/>
                                  </p:stCondLst>
                                  <p:childTnLst>
                                    <p:animMotion origin="layout" path="M 0 -0.09792 L 0 0 " pathEditMode="relative" rAng="0" ptsTypes="AA">
                                      <p:cBhvr>
                                        <p:cTn id="442" dur="75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884"/>
                                    </p:animMotion>
                                  </p:childTnLst>
                                </p:cTn>
                              </p:par>
                              <p:par>
                                <p:cTn id="443" presetID="35" presetClass="path" presetSubtype="0" accel="20000" decel="80000" fill="hold" grpId="1" nodeType="withEffect">
                                  <p:stCondLst>
                                    <p:cond delay="518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Motion origin="layout" path="M 0 -3.33333E-6 L 0 -0.12176 " pathEditMode="relative" rAng="0" ptsTypes="AA">
                                      <p:cBhvr>
                                        <p:cTn id="444" dur="75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088"/>
                                    </p:animMotion>
                                  </p:childTnLst>
                                </p:cTn>
                              </p:par>
                              <p:par>
                                <p:cTn id="445" presetID="35" presetClass="path" presetSubtype="0" accel="20000" decel="80000" fill="hold" grpId="1" nodeType="withEffect">
                                  <p:stCondLst>
                                    <p:cond delay="5180"/>
                                  </p:stCondLst>
                                  <p:childTnLst>
                                    <p:animMotion origin="layout" path="M 0 2.22222E-6 L 0 -0.11852 " pathEditMode="relative" rAng="0" ptsTypes="AA">
                                      <p:cBhvr>
                                        <p:cTn id="446" dur="75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926"/>
                                    </p:animMotion>
                                  </p:childTnLst>
                                </p:cTn>
                              </p:par>
                              <p:par>
                                <p:cTn id="447" presetID="10" presetClass="exit" presetSubtype="0" fill="hold" grpId="2" nodeType="withEffect">
                                  <p:stCondLst>
                                    <p:cond delay="518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48" dur="75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9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0" presetID="10" presetClass="exit" presetSubtype="0" fill="hold" grpId="2" nodeType="withEffect">
                                  <p:stCondLst>
                                    <p:cond delay="518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1" dur="75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2" dur="1" fill="hold">
                                          <p:stCondLst>
                                            <p:cond delay="74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3" presetID="23" presetClass="entr" presetSubtype="16" fill="hold" grpId="0" nodeType="withEffect">
                                  <p:stCondLst>
                                    <p:cond delay="5540"/>
                                  </p:stCondLst>
                                  <p:childTnLst>
                                    <p:set>
                                      <p:cBhvr>
                                        <p:cTn id="4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7" presetID="1" presetClass="mediacall" presetSubtype="0" fill="hold" nodeType="withEffect">
                                  <p:stCondLst>
                                    <p:cond delay="5400"/>
                                  </p:stCondLst>
                                  <p:childTnLst>
                                    <p:cmd type="call" cmd="playFrom(0.0)">
                                      <p:cBhvr>
                                        <p:cTn id="458" dur="1" fill="hold"/>
                                        <p:tgtEl>
                                          <p:spTgt spid="9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459" presetID="23" presetClass="entr" presetSubtype="16" fill="hold" grpId="0" nodeType="withEffect">
                                  <p:stCondLst>
                                    <p:cond delay="5590"/>
                                  </p:stCondLst>
                                  <p:childTnLst>
                                    <p:set>
                                      <p:cBhvr>
                                        <p:cTn id="4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3" presetID="6" presetClass="emph" presetSubtype="0" accel="20000" decel="80000" fill="hold" grpId="3" nodeType="withEffect">
                                  <p:stCondLst>
                                    <p:cond delay="1580"/>
                                  </p:stCondLst>
                                  <p:childTnLst>
                                    <p:animScale>
                                      <p:cBhvr>
                                        <p:cTn id="464" dur="500" fill="hold"/>
                                        <p:tgtEl>
                                          <p:spTgt spid="68"/>
                                        </p:tgtEl>
                                      </p:cBhvr>
                                      <p:by x="110000" y="110000"/>
                                    </p:animScale>
                                  </p:childTnLst>
                                </p:cTn>
                              </p:par>
                              <p:par>
                                <p:cTn id="465" presetID="42" presetClass="path" presetSubtype="0" accel="20000" decel="80000" fill="hold" grpId="4" nodeType="withEffect">
                                  <p:stCondLst>
                                    <p:cond delay="2180"/>
                                  </p:stCondLst>
                                  <p:childTnLst>
                                    <p:animMotion origin="layout" path="M 0 0 L 0 -0.09792 " pathEditMode="relative" rAng="0" ptsTypes="AA">
                                      <p:cBhvr>
                                        <p:cTn id="466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907"/>
                                    </p:animMotion>
                                  </p:childTnLst>
                                </p:cTn>
                              </p:par>
                              <p:par>
                                <p:cTn id="46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68" dur="1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469" presetID="6" presetClass="emph" presetSubtype="0" accel="20000" decel="80000" fill="hold" grpId="3" nodeType="withEffect">
                                  <p:stCondLst>
                                    <p:cond delay="1080"/>
                                  </p:stCondLst>
                                  <p:childTnLst>
                                    <p:animScale>
                                      <p:cBhvr>
                                        <p:cTn id="470" dur="1000" fill="hold"/>
                                        <p:tgtEl>
                                          <p:spTgt spid="56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71" presetID="42" presetClass="path" presetSubtype="0" accel="20000" decel="80000" fill="hold" grpId="1" nodeType="withEffect">
                                  <p:stCondLst>
                                    <p:cond delay="1080"/>
                                  </p:stCondLst>
                                  <p:childTnLst>
                                    <p:animMotion origin="layout" path="M 3.33333E-6 -0.25 L 3.33333E-6 1.11022E-16 " pathEditMode="relative" rAng="0" ptsTypes="AA">
                                      <p:cBhvr>
                                        <p:cTn id="472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473" presetID="1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76" dur="10" fill="hold"/>
                                        <p:tgtEl>
                                          <p:spTgt spid="5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477" presetID="6" presetClass="emph" presetSubtype="0" accel="20000" decel="80000" fill="hold" grpId="3" nodeType="withEffect">
                                  <p:stCondLst>
                                    <p:cond delay="1080"/>
                                  </p:stCondLst>
                                  <p:childTnLst>
                                    <p:animScale>
                                      <p:cBhvr>
                                        <p:cTn id="478" dur="1000" fill="hold"/>
                                        <p:tgtEl>
                                          <p:spTgt spid="5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79" presetID="42" presetClass="path" presetSubtype="0" accel="20000" decel="80000" fill="hold" grpId="1" nodeType="withEffect">
                                  <p:stCondLst>
                                    <p:cond delay="1080"/>
                                  </p:stCondLst>
                                  <p:childTnLst>
                                    <p:animMotion origin="layout" path="M 3.33333E-6 0.25 L 3.33333E-6 0 " pathEditMode="relative" rAng="0" ptsTypes="AA">
                                      <p:cBhvr>
                                        <p:cTn id="480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81" presetID="1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4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84" dur="10" fill="hold"/>
                                        <p:tgtEl>
                                          <p:spTgt spid="58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485" presetID="6" presetClass="emph" presetSubtype="0" accel="20000" decel="80000" fill="hold" grpId="3" nodeType="withEffect">
                                  <p:stCondLst>
                                    <p:cond delay="1080"/>
                                  </p:stCondLst>
                                  <p:childTnLst>
                                    <p:animScale>
                                      <p:cBhvr>
                                        <p:cTn id="486" dur="1000" fill="hold"/>
                                        <p:tgtEl>
                                          <p:spTgt spid="58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87" presetID="42" presetClass="path" presetSubtype="0" accel="20000" decel="80000" fill="hold" grpId="1" nodeType="withEffect">
                                  <p:stCondLst>
                                    <p:cond delay="1080"/>
                                  </p:stCondLst>
                                  <p:childTnLst>
                                    <p:animMotion origin="layout" path="M -3.33333E-6 -0.25 L -3.33333E-6 1.11022E-16 " pathEditMode="relative" rAng="0" ptsTypes="AA">
                                      <p:cBhvr>
                                        <p:cTn id="488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489" presetID="1" presetClass="entr" presetSubtype="0" fill="hold" grpId="0" nodeType="withEffect">
                                  <p:stCondLst>
                                    <p:cond delay="1080"/>
                                  </p:stCondLst>
                                  <p:childTnLs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492" dur="1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493" presetID="6" presetClass="emph" presetSubtype="0" accel="20000" decel="80000" fill="hold" grpId="3" nodeType="withEffect">
                                  <p:stCondLst>
                                    <p:cond delay="1080"/>
                                  </p:stCondLst>
                                  <p:childTnLst>
                                    <p:animScale>
                                      <p:cBhvr>
                                        <p:cTn id="494" dur="1000" fill="hold"/>
                                        <p:tgtEl>
                                          <p:spTgt spid="59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495" presetID="42" presetClass="path" presetSubtype="0" accel="20000" decel="80000" fill="hold" grpId="1" nodeType="withEffect">
                                  <p:stCondLst>
                                    <p:cond delay="1080"/>
                                  </p:stCondLst>
                                  <p:childTnLst>
                                    <p:animMotion origin="layout" path="M -3.33333E-6 0.25 L -3.33333E-6 0 " pathEditMode="relative" rAng="0" ptsTypes="AA">
                                      <p:cBhvr>
                                        <p:cTn id="496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497" presetID="1" presetClass="entr" presetSubtype="0" fill="hold" grpId="0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0" dur="10" fill="hold"/>
                                        <p:tgtEl>
                                          <p:spTgt spid="60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01" presetID="6" presetClass="emph" presetSubtype="0" accel="20000" decel="80000" fill="hold" grpId="3" nodeType="withEffect">
                                  <p:stCondLst>
                                    <p:cond delay="1280"/>
                                  </p:stCondLst>
                                  <p:childTnLst>
                                    <p:animScale>
                                      <p:cBhvr>
                                        <p:cTn id="502" dur="1000" fill="hold"/>
                                        <p:tgtEl>
                                          <p:spTgt spid="60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03" presetID="42" presetClass="path" presetSubtype="0" accel="20000" decel="80000" fill="hold" grpId="1" nodeType="withEffect">
                                  <p:stCondLst>
                                    <p:cond delay="1280"/>
                                  </p:stCondLst>
                                  <p:childTnLst>
                                    <p:animMotion origin="layout" path="M 2.08333E-6 -0.25 L 2.08333E-6 1.11022E-16 " pathEditMode="relative" rAng="0" ptsTypes="AA">
                                      <p:cBhvr>
                                        <p:cTn id="504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505" presetID="1" presetClass="entr" presetSubtype="0" fill="hold" grpId="0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5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08" dur="1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09" presetID="6" presetClass="emph" presetSubtype="0" accel="20000" decel="80000" fill="hold" grpId="3" nodeType="withEffect">
                                  <p:stCondLst>
                                    <p:cond delay="1280"/>
                                  </p:stCondLst>
                                  <p:childTnLst>
                                    <p:animScale>
                                      <p:cBhvr>
                                        <p:cTn id="510" dur="1000" fill="hold"/>
                                        <p:tgtEl>
                                          <p:spTgt spid="61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1" presetID="42" presetClass="path" presetSubtype="0" accel="20000" decel="80000" fill="hold" grpId="1" nodeType="withEffect">
                                  <p:stCondLst>
                                    <p:cond delay="1280"/>
                                  </p:stCondLst>
                                  <p:childTnLst>
                                    <p:animMotion origin="layout" path="M 2.08333E-6 0.25 L 2.08333E-6 0 " pathEditMode="relative" rAng="0" ptsTypes="AA">
                                      <p:cBhvr>
                                        <p:cTn id="512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513" presetID="1" presetClass="entr" presetSubtype="0" fill="hold" grpId="0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5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6" dur="1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17" presetID="6" presetClass="emph" presetSubtype="0" accel="20000" decel="80000" fill="hold" grpId="3" nodeType="withEffect">
                                  <p:stCondLst>
                                    <p:cond delay="1280"/>
                                  </p:stCondLst>
                                  <p:childTnLst>
                                    <p:animScale>
                                      <p:cBhvr>
                                        <p:cTn id="518" dur="1000" fill="hold"/>
                                        <p:tgtEl>
                                          <p:spTgt spid="62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19" presetID="42" presetClass="path" presetSubtype="0" accel="20000" decel="80000" fill="hold" grpId="1" nodeType="withEffect">
                                  <p:stCondLst>
                                    <p:cond delay="1280"/>
                                  </p:stCondLst>
                                  <p:childTnLst>
                                    <p:animMotion origin="layout" path="M -1.875E-6 -0.25 L -1.875E-6 1.11022E-16 " pathEditMode="relative" rAng="0" ptsTypes="AA">
                                      <p:cBhvr>
                                        <p:cTn id="5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521" presetID="1" presetClass="entr" presetSubtype="0" fill="hold" grpId="0" nodeType="withEffect">
                                  <p:stCondLst>
                                    <p:cond delay="128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3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24" dur="1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25" presetID="6" presetClass="emph" presetSubtype="0" accel="20000" decel="80000" fill="hold" grpId="3" nodeType="withEffect">
                                  <p:stCondLst>
                                    <p:cond delay="1280"/>
                                  </p:stCondLst>
                                  <p:childTnLst>
                                    <p:animScale>
                                      <p:cBhvr>
                                        <p:cTn id="526" dur="1000" fill="hold"/>
                                        <p:tgtEl>
                                          <p:spTgt spid="63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27" presetID="42" presetClass="path" presetSubtype="0" accel="20000" decel="80000" fill="hold" grpId="1" nodeType="withEffect">
                                  <p:stCondLst>
                                    <p:cond delay="1280"/>
                                  </p:stCondLst>
                                  <p:childTnLst>
                                    <p:animMotion origin="layout" path="M -1.875E-6 0.25 L -1.875E-6 0 " pathEditMode="relative" rAng="0" ptsTypes="AA">
                                      <p:cBhvr>
                                        <p:cTn id="52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529" presetID="1" presetClass="entr" presetSubtype="0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5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1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32" dur="10" fill="hold"/>
                                        <p:tgtEl>
                                          <p:spTgt spid="64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33" presetID="6" presetClass="emph" presetSubtype="0" accel="20000" decel="80000" fill="hold" grpId="3" nodeType="withEffect">
                                  <p:stCondLst>
                                    <p:cond delay="1480"/>
                                  </p:stCondLst>
                                  <p:childTnLst>
                                    <p:animScale>
                                      <p:cBhvr>
                                        <p:cTn id="534" dur="1000" fill="hold"/>
                                        <p:tgtEl>
                                          <p:spTgt spid="64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35" presetID="42" presetClass="path" presetSubtype="0" accel="20000" decel="80000" fill="hold" grpId="1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6.25E-7 -0.25 L 6.25E-7 1.11022E-16 " pathEditMode="relative" rAng="0" ptsTypes="AA">
                                      <p:cBhvr>
                                        <p:cTn id="536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537" presetID="1" presetClass="entr" presetSubtype="0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5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9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0" dur="1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41" presetID="6" presetClass="emph" presetSubtype="0" accel="20000" decel="80000" fill="hold" grpId="3" nodeType="withEffect">
                                  <p:stCondLst>
                                    <p:cond delay="1480"/>
                                  </p:stCondLst>
                                  <p:childTnLst>
                                    <p:animScale>
                                      <p:cBhvr>
                                        <p:cTn id="542" dur="1000" fill="hold"/>
                                        <p:tgtEl>
                                          <p:spTgt spid="65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43" presetID="42" presetClass="path" presetSubtype="0" accel="20000" decel="80000" fill="hold" grpId="1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6.25E-7 0.25 L 6.25E-7 0 " pathEditMode="relative" rAng="0" ptsTypes="AA">
                                      <p:cBhvr>
                                        <p:cTn id="544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545" presetID="1" presetClass="entr" presetSubtype="0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7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48" dur="1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49" presetID="6" presetClass="emph" presetSubtype="0" accel="20000" decel="80000" fill="hold" grpId="3" nodeType="withEffect">
                                  <p:stCondLst>
                                    <p:cond delay="1480"/>
                                  </p:stCondLst>
                                  <p:childTnLst>
                                    <p:animScale>
                                      <p:cBhvr>
                                        <p:cTn id="550" dur="1000" fill="hold"/>
                                        <p:tgtEl>
                                          <p:spTgt spid="66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1" presetID="42" presetClass="path" presetSubtype="0" accel="20000" decel="80000" fill="hold" grpId="1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6.25E-7 -0.25 L -6.25E-7 1.11022E-16 " pathEditMode="relative" rAng="0" ptsTypes="AA">
                                      <p:cBhvr>
                                        <p:cTn id="55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2500"/>
                                    </p:animMotion>
                                  </p:childTnLst>
                                </p:cTn>
                              </p:par>
                              <p:par>
                                <p:cTn id="553" presetID="1" presetClass="entr" presetSubtype="0" fill="hold" grpId="0" nodeType="withEffect">
                                  <p:stCondLst>
                                    <p:cond delay="1480"/>
                                  </p:stCondLst>
                                  <p:childTnLst>
                                    <p:set>
                                      <p:cBhvr>
                                        <p:cTn id="5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5" presetID="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56" dur="10" fill="hold"/>
                                        <p:tgtEl>
                                          <p:spTgt spid="67"/>
                                        </p:tgtEl>
                                      </p:cBhvr>
                                      <p:by x="100000" y="1000"/>
                                    </p:animScale>
                                  </p:childTnLst>
                                </p:cTn>
                              </p:par>
                              <p:par>
                                <p:cTn id="557" presetID="6" presetClass="emph" presetSubtype="0" accel="20000" decel="80000" fill="hold" grpId="3" nodeType="withEffect">
                                  <p:stCondLst>
                                    <p:cond delay="1480"/>
                                  </p:stCondLst>
                                  <p:childTnLst>
                                    <p:animScale>
                                      <p:cBhvr>
                                        <p:cTn id="558" dur="1000" fill="hold"/>
                                        <p:tgtEl>
                                          <p:spTgt spid="67"/>
                                        </p:tgtEl>
                                      </p:cBhvr>
                                      <p:by x="100000" y="9999000"/>
                                    </p:animScale>
                                  </p:childTnLst>
                                </p:cTn>
                              </p:par>
                              <p:par>
                                <p:cTn id="559" presetID="42" presetClass="path" presetSubtype="0" accel="20000" decel="80000" fill="hold" grpId="1" nodeType="withEffect">
                                  <p:stCondLst>
                                    <p:cond delay="1480"/>
                                  </p:stCondLst>
                                  <p:childTnLst>
                                    <p:animMotion origin="layout" path="M -6.25E-7 0.25 L -6.25E-7 0 " pathEditMode="relative" rAng="0" ptsTypes="AA">
                                      <p:cBhvr>
                                        <p:cTn id="560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2500"/>
                                    </p:animMotion>
                                  </p:childTnLst>
                                </p:cTn>
                              </p:par>
                              <p:par>
                                <p:cTn id="561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562" dur="1" fill="hold"/>
                                        <p:tgtEl>
                                          <p:spTgt spid="9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56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5"/>
                </p:tgtEl>
              </p:cMediaNode>
            </p:audio>
            <p:audio>
              <p:cMediaNode vol="80000">
                <p:cTn id="56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6"/>
                </p:tgtEl>
              </p:cMediaNode>
            </p:audio>
            <p:audio>
              <p:cMediaNode vol="71212" numSld="999">
                <p:cTn id="565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7"/>
                </p:tgtEl>
              </p:cMediaNode>
            </p:audio>
            <p:audio>
              <p:cMediaNode vol="80000" numSld="999">
                <p:cTn id="56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8"/>
                </p:tgtEl>
              </p:cMediaNode>
            </p:audio>
          </p:childTnLst>
        </p:cTn>
      </p:par>
    </p:tnLst>
    <p:bldLst>
      <p:bldP spid="11" grpId="0" animBg="1"/>
      <p:bldP spid="26" grpId="0" animBg="1"/>
      <p:bldP spid="26" grpId="1" animBg="1"/>
      <p:bldP spid="26" grpId="2" animBg="1"/>
      <p:bldP spid="26" grpId="3" animBg="1"/>
      <p:bldP spid="27" grpId="0" animBg="1"/>
      <p:bldP spid="27" grpId="1" animBg="1"/>
      <p:bldP spid="27" grpId="2" animBg="1"/>
      <p:bldP spid="27" grpId="3" animBg="1"/>
      <p:bldP spid="28" grpId="0" animBg="1"/>
      <p:bldP spid="28" grpId="1" animBg="1"/>
      <p:bldP spid="28" grpId="2" animBg="1"/>
      <p:bldP spid="28" grpId="3" animBg="1"/>
      <p:bldP spid="29" grpId="0" animBg="1"/>
      <p:bldP spid="29" grpId="1" animBg="1"/>
      <p:bldP spid="29" grpId="2" animBg="1"/>
      <p:bldP spid="29" grpId="3" animBg="1"/>
      <p:bldP spid="30" grpId="0" animBg="1"/>
      <p:bldP spid="30" grpId="1" animBg="1"/>
      <p:bldP spid="30" grpId="2" animBg="1"/>
      <p:bldP spid="30" grpId="3" animBg="1"/>
      <p:bldP spid="31" grpId="0" animBg="1"/>
      <p:bldP spid="31" grpId="1" animBg="1"/>
      <p:bldP spid="31" grpId="2" animBg="1"/>
      <p:bldP spid="31" grpId="3" animBg="1"/>
      <p:bldP spid="32" grpId="0" animBg="1"/>
      <p:bldP spid="32" grpId="1" animBg="1"/>
      <p:bldP spid="32" grpId="2" animBg="1"/>
      <p:bldP spid="32" grpId="3" animBg="1"/>
      <p:bldP spid="33" grpId="0" animBg="1"/>
      <p:bldP spid="33" grpId="1" animBg="1"/>
      <p:bldP spid="33" grpId="2" animBg="1"/>
      <p:bldP spid="33" grpId="3" animBg="1"/>
      <p:bldP spid="34" grpId="0" animBg="1"/>
      <p:bldP spid="34" grpId="1" animBg="1"/>
      <p:bldP spid="34" grpId="2" animBg="1"/>
      <p:bldP spid="34" grpId="3" animBg="1"/>
      <p:bldP spid="35" grpId="0" animBg="1"/>
      <p:bldP spid="35" grpId="1" animBg="1"/>
      <p:bldP spid="35" grpId="2" animBg="1"/>
      <p:bldP spid="35" grpId="3" animBg="1"/>
      <p:bldP spid="36" grpId="0" animBg="1"/>
      <p:bldP spid="36" grpId="1" animBg="1"/>
      <p:bldP spid="36" grpId="2" animBg="1"/>
      <p:bldP spid="36" grpId="3" animBg="1"/>
      <p:bldP spid="37" grpId="0" animBg="1"/>
      <p:bldP spid="37" grpId="1" animBg="1"/>
      <p:bldP spid="37" grpId="2" animBg="1"/>
      <p:bldP spid="37" grpId="3" animBg="1"/>
      <p:bldP spid="38" grpId="0" animBg="1"/>
      <p:bldP spid="38" grpId="1" animBg="1"/>
      <p:bldP spid="38" grpId="2" animBg="1"/>
      <p:bldP spid="38" grpId="3" animBg="1"/>
      <p:bldP spid="39" grpId="0" animBg="1"/>
      <p:bldP spid="39" grpId="1" animBg="1"/>
      <p:bldP spid="39" grpId="2" animBg="1"/>
      <p:bldP spid="39" grpId="3" animBg="1"/>
      <p:bldP spid="40" grpId="0" animBg="1"/>
      <p:bldP spid="40" grpId="1" animBg="1"/>
      <p:bldP spid="40" grpId="2" animBg="1"/>
      <p:bldP spid="40" grpId="3" animBg="1"/>
      <p:bldP spid="41" grpId="0" animBg="1"/>
      <p:bldP spid="41" grpId="1" animBg="1"/>
      <p:bldP spid="41" grpId="2" animBg="1"/>
      <p:bldP spid="41" grpId="3" animBg="1"/>
      <p:bldP spid="42" grpId="0" animBg="1"/>
      <p:bldP spid="42" grpId="1" animBg="1"/>
      <p:bldP spid="42" grpId="2" animBg="1"/>
      <p:bldP spid="42" grpId="3" animBg="1"/>
      <p:bldP spid="43" grpId="0" animBg="1"/>
      <p:bldP spid="43" grpId="1" animBg="1"/>
      <p:bldP spid="43" grpId="2" animBg="1"/>
      <p:bldP spid="43" grpId="3" animBg="1"/>
      <p:bldP spid="44" grpId="0" animBg="1"/>
      <p:bldP spid="44" grpId="1" animBg="1"/>
      <p:bldP spid="44" grpId="2" animBg="1"/>
      <p:bldP spid="44" grpId="3" animBg="1"/>
      <p:bldP spid="45" grpId="0" animBg="1"/>
      <p:bldP spid="45" grpId="1" animBg="1"/>
      <p:bldP spid="45" grpId="2" animBg="1"/>
      <p:bldP spid="45" grpId="3" animBg="1"/>
      <p:bldP spid="46" grpId="0" animBg="1"/>
      <p:bldP spid="46" grpId="1" animBg="1"/>
      <p:bldP spid="46" grpId="2" animBg="1"/>
      <p:bldP spid="46" grpId="3" animBg="1"/>
      <p:bldP spid="47" grpId="0" animBg="1"/>
      <p:bldP spid="47" grpId="1" animBg="1"/>
      <p:bldP spid="47" grpId="2" animBg="1"/>
      <p:bldP spid="47" grpId="3" animBg="1"/>
      <p:bldP spid="48" grpId="0" animBg="1"/>
      <p:bldP spid="48" grpId="1" animBg="1"/>
      <p:bldP spid="48" grpId="2" animBg="1"/>
      <p:bldP spid="48" grpId="3" animBg="1"/>
      <p:bldP spid="49" grpId="0" animBg="1"/>
      <p:bldP spid="49" grpId="1" animBg="1"/>
      <p:bldP spid="49" grpId="2" animBg="1"/>
      <p:bldP spid="49" grpId="3" animBg="1"/>
      <p:bldP spid="50" grpId="0" animBg="1"/>
      <p:bldP spid="50" grpId="1" animBg="1"/>
      <p:bldP spid="50" grpId="2" animBg="1"/>
      <p:bldP spid="50" grpId="3" animBg="1"/>
      <p:bldP spid="51" grpId="0" animBg="1"/>
      <p:bldP spid="51" grpId="1" animBg="1"/>
      <p:bldP spid="51" grpId="2" animBg="1"/>
      <p:bldP spid="51" grpId="3" animBg="1"/>
      <p:bldP spid="52" grpId="0" animBg="1"/>
      <p:bldP spid="52" grpId="1" animBg="1"/>
      <p:bldP spid="52" grpId="2" animBg="1"/>
      <p:bldP spid="52" grpId="3" animBg="1"/>
      <p:bldP spid="53" grpId="0" animBg="1"/>
      <p:bldP spid="53" grpId="1" animBg="1"/>
      <p:bldP spid="53" grpId="2" animBg="1"/>
      <p:bldP spid="53" grpId="3" animBg="1"/>
      <p:bldP spid="54" grpId="0" animBg="1"/>
      <p:bldP spid="54" grpId="1" animBg="1"/>
      <p:bldP spid="54" grpId="2" animBg="1"/>
      <p:bldP spid="54" grpId="3" animBg="1"/>
      <p:bldP spid="55" grpId="0" animBg="1"/>
      <p:bldP spid="55" grpId="1" animBg="1"/>
      <p:bldP spid="55" grpId="2" animBg="1"/>
      <p:bldP spid="55" grpId="3" animBg="1"/>
      <p:bldP spid="56" grpId="0" animBg="1"/>
      <p:bldP spid="56" grpId="1" animBg="1"/>
      <p:bldP spid="56" grpId="2" animBg="1"/>
      <p:bldP spid="56" grpId="3" animBg="1"/>
      <p:bldP spid="57" grpId="0" animBg="1"/>
      <p:bldP spid="57" grpId="1" animBg="1"/>
      <p:bldP spid="57" grpId="2" animBg="1"/>
      <p:bldP spid="57" grpId="3" animBg="1"/>
      <p:bldP spid="58" grpId="0" animBg="1"/>
      <p:bldP spid="58" grpId="1" animBg="1"/>
      <p:bldP spid="58" grpId="2" animBg="1"/>
      <p:bldP spid="58" grpId="3" animBg="1"/>
      <p:bldP spid="59" grpId="0" animBg="1"/>
      <p:bldP spid="59" grpId="1" animBg="1"/>
      <p:bldP spid="59" grpId="2" animBg="1"/>
      <p:bldP spid="59" grpId="3" animBg="1"/>
      <p:bldP spid="60" grpId="0" animBg="1"/>
      <p:bldP spid="60" grpId="1" animBg="1"/>
      <p:bldP spid="60" grpId="2" animBg="1"/>
      <p:bldP spid="60" grpId="3" animBg="1"/>
      <p:bldP spid="61" grpId="0" animBg="1"/>
      <p:bldP spid="61" grpId="1" animBg="1"/>
      <p:bldP spid="61" grpId="2" animBg="1"/>
      <p:bldP spid="61" grpId="3" animBg="1"/>
      <p:bldP spid="62" grpId="0" animBg="1"/>
      <p:bldP spid="62" grpId="1" animBg="1"/>
      <p:bldP spid="62" grpId="2" animBg="1"/>
      <p:bldP spid="62" grpId="3" animBg="1"/>
      <p:bldP spid="63" grpId="0" animBg="1"/>
      <p:bldP spid="63" grpId="1" animBg="1"/>
      <p:bldP spid="63" grpId="2" animBg="1"/>
      <p:bldP spid="63" grpId="3" animBg="1"/>
      <p:bldP spid="64" grpId="0" animBg="1"/>
      <p:bldP spid="64" grpId="1" animBg="1"/>
      <p:bldP spid="64" grpId="2" animBg="1"/>
      <p:bldP spid="64" grpId="3" animBg="1"/>
      <p:bldP spid="65" grpId="0" animBg="1"/>
      <p:bldP spid="65" grpId="1" animBg="1"/>
      <p:bldP spid="65" grpId="2" animBg="1"/>
      <p:bldP spid="65" grpId="3" animBg="1"/>
      <p:bldP spid="66" grpId="0" animBg="1"/>
      <p:bldP spid="66" grpId="1" animBg="1"/>
      <p:bldP spid="66" grpId="2" animBg="1"/>
      <p:bldP spid="66" grpId="3" animBg="1"/>
      <p:bldP spid="67" grpId="0" animBg="1"/>
      <p:bldP spid="67" grpId="1" animBg="1"/>
      <p:bldP spid="67" grpId="2" animBg="1"/>
      <p:bldP spid="67" grpId="3" animBg="1"/>
      <p:bldP spid="74" grpId="0" animBg="1"/>
      <p:bldP spid="74" grpId="1" animBg="1"/>
      <p:bldP spid="74" grpId="2" animBg="1"/>
      <p:bldP spid="75" grpId="0" animBg="1"/>
      <p:bldP spid="75" grpId="1" animBg="1"/>
      <p:bldP spid="75" grpId="2" animBg="1"/>
      <p:bldP spid="76" grpId="0" animBg="1"/>
      <p:bldP spid="76" grpId="1" animBg="1"/>
      <p:bldP spid="76" grpId="2" animBg="1"/>
      <p:bldP spid="77" grpId="0" animBg="1"/>
      <p:bldP spid="77" grpId="1" animBg="1"/>
      <p:bldP spid="77" grpId="2" animBg="1"/>
      <p:bldP spid="78" grpId="0" animBg="1"/>
      <p:bldP spid="78" grpId="1" animBg="1"/>
      <p:bldP spid="78" grpId="2" animBg="1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72" grpId="0"/>
      <p:bldP spid="72" grpId="1"/>
      <p:bldP spid="72" grpId="2"/>
      <p:bldP spid="73" grpId="0"/>
      <p:bldP spid="73" grpId="1"/>
      <p:bldP spid="73" grpId="2"/>
      <p:bldP spid="68" grpId="0" animBg="1"/>
      <p:bldP spid="68" grpId="1" animBg="1"/>
      <p:bldP spid="68" grpId="2" animBg="1"/>
      <p:bldP spid="68" grpId="3" animBg="1"/>
      <p:bldP spid="68" grpId="4" animBg="1"/>
      <p:bldP spid="68" grpId="5" animBg="1"/>
      <p:bldP spid="90" grpId="0" animBg="1"/>
      <p:bldP spid="9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95154941"/>
      </p:ext>
    </p:extLst>
  </p:cSld>
  <p:clrMapOvr>
    <a:masterClrMapping/>
  </p:clrMapOvr>
  <p:transition spd="med" advClick="0" advTm="0">
    <p:fade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</TotalTime>
  <Words>4</Words>
  <Application>Microsoft Office PowerPoint</Application>
  <PresentationFormat>Widescreen</PresentationFormat>
  <Paragraphs>2</Paragraphs>
  <Slides>2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Lexend</vt:lpstr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Arifianto Rahardi From Creative Studios Pro</dc:creator>
  <cp:lastModifiedBy>My Device is Awesome</cp:lastModifiedBy>
  <cp:revision>4</cp:revision>
  <dcterms:created xsi:type="dcterms:W3CDTF">2022-01-24T02:24:03Z</dcterms:created>
  <dcterms:modified xsi:type="dcterms:W3CDTF">2022-01-24T06:35:41Z</dcterms:modified>
</cp:coreProperties>
</file>