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9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8" r:id="rId9"/>
    <p:sldId id="269" r:id="rId10"/>
    <p:sldId id="270" r:id="rId11"/>
    <p:sldId id="271" r:id="rId12"/>
    <p:sldId id="272" r:id="rId13"/>
    <p:sldId id="264" r:id="rId14"/>
    <p:sldId id="265" r:id="rId15"/>
    <p:sldId id="266" r:id="rId16"/>
    <p:sldId id="267" r:id="rId17"/>
    <p:sldId id="273" r:id="rId1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AED9"/>
    <a:srgbClr val="48AC5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Estilo o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54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B13D1B-60A6-4393-8D6A-32AD1B474695}" type="datetimeFigureOut">
              <a:rPr lang="es-ES" smtClean="0"/>
              <a:pPr/>
              <a:t>16/05/2011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D33E89-7890-4E0E-8F86-A92360E1B1A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91AB1-259B-46C4-9D2A-90CF8EDAAE1C}" type="datetimeFigureOut">
              <a:rPr lang="es-ES" smtClean="0"/>
              <a:pPr/>
              <a:t>16/05/2011</a:t>
            </a:fld>
            <a:endParaRPr lang="es-ES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70540B9-0C7F-43E9-B409-F72E283E7C5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91AB1-259B-46C4-9D2A-90CF8EDAAE1C}" type="datetimeFigureOut">
              <a:rPr lang="es-ES" smtClean="0"/>
              <a:pPr/>
              <a:t>16/05/2011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540B9-0C7F-43E9-B409-F72E283E7C5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91AB1-259B-46C4-9D2A-90CF8EDAAE1C}" type="datetimeFigureOut">
              <a:rPr lang="es-ES" smtClean="0"/>
              <a:pPr/>
              <a:t>16/05/2011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540B9-0C7F-43E9-B409-F72E283E7C5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91AB1-259B-46C4-9D2A-90CF8EDAAE1C}" type="datetimeFigureOut">
              <a:rPr lang="es-ES" smtClean="0"/>
              <a:pPr/>
              <a:t>16/05/2011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70540B9-0C7F-43E9-B409-F72E283E7C5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91AB1-259B-46C4-9D2A-90CF8EDAAE1C}" type="datetimeFigureOut">
              <a:rPr lang="es-ES" smtClean="0"/>
              <a:pPr/>
              <a:t>16/05/2011</a:t>
            </a:fld>
            <a:endParaRPr lang="es-ES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540B9-0C7F-43E9-B409-F72E283E7C58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91AB1-259B-46C4-9D2A-90CF8EDAAE1C}" type="datetimeFigureOut">
              <a:rPr lang="es-ES" smtClean="0"/>
              <a:pPr/>
              <a:t>16/05/2011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540B9-0C7F-43E9-B409-F72E283E7C5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91AB1-259B-46C4-9D2A-90CF8EDAAE1C}" type="datetimeFigureOut">
              <a:rPr lang="es-ES" smtClean="0"/>
              <a:pPr/>
              <a:t>16/05/2011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70540B9-0C7F-43E9-B409-F72E283E7C58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91AB1-259B-46C4-9D2A-90CF8EDAAE1C}" type="datetimeFigureOut">
              <a:rPr lang="es-ES" smtClean="0"/>
              <a:pPr/>
              <a:t>16/05/2011</a:t>
            </a:fld>
            <a:endParaRPr lang="es-E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540B9-0C7F-43E9-B409-F72E283E7C5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91AB1-259B-46C4-9D2A-90CF8EDAAE1C}" type="datetimeFigureOut">
              <a:rPr lang="es-ES" smtClean="0"/>
              <a:pPr/>
              <a:t>16/05/2011</a:t>
            </a:fld>
            <a:endParaRPr lang="es-ES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540B9-0C7F-43E9-B409-F72E283E7C5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91AB1-259B-46C4-9D2A-90CF8EDAAE1C}" type="datetimeFigureOut">
              <a:rPr lang="es-ES" smtClean="0"/>
              <a:pPr/>
              <a:t>16/05/2011</a:t>
            </a:fld>
            <a:endParaRPr lang="es-ES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540B9-0C7F-43E9-B409-F72E283E7C5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91AB1-259B-46C4-9D2A-90CF8EDAAE1C}" type="datetimeFigureOut">
              <a:rPr lang="es-ES" smtClean="0"/>
              <a:pPr/>
              <a:t>16/05/2011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540B9-0C7F-43E9-B409-F72E283E7C58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2291AB1-259B-46C4-9D2A-90CF8EDAAE1C}" type="datetimeFigureOut">
              <a:rPr lang="es-ES" smtClean="0"/>
              <a:pPr/>
              <a:t>16/05/2011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70540B9-0C7F-43E9-B409-F72E283E7C58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 thruBlk="1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6.xml"/><Relationship Id="rId4" Type="http://schemas.openxmlformats.org/officeDocument/2006/relationships/slide" Target="slide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2.xml"/><Relationship Id="rId4" Type="http://schemas.openxmlformats.org/officeDocument/2006/relationships/slide" Target="slide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214414" y="1428736"/>
            <a:ext cx="1571636" cy="37147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Elipse"/>
          <p:cNvSpPr/>
          <p:nvPr/>
        </p:nvSpPr>
        <p:spPr>
          <a:xfrm>
            <a:off x="5572132" y="1928802"/>
            <a:ext cx="2714644" cy="28575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Flecha izquierda y derecha"/>
          <p:cNvSpPr/>
          <p:nvPr/>
        </p:nvSpPr>
        <p:spPr>
          <a:xfrm>
            <a:off x="3357554" y="3000372"/>
            <a:ext cx="1857388" cy="642942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CuadroTexto"/>
          <p:cNvSpPr txBox="1"/>
          <p:nvPr/>
        </p:nvSpPr>
        <p:spPr>
          <a:xfrm>
            <a:off x="3357554" y="500042"/>
            <a:ext cx="2357454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3200" dirty="0" smtClean="0"/>
              <a:t>Computador</a:t>
            </a:r>
            <a:endParaRPr lang="es-ES" sz="3200" dirty="0"/>
          </a:p>
        </p:txBody>
      </p:sp>
      <p:sp>
        <p:nvSpPr>
          <p:cNvPr id="9" name="8 CuadroTexto"/>
          <p:cNvSpPr txBox="1"/>
          <p:nvPr/>
        </p:nvSpPr>
        <p:spPr>
          <a:xfrm>
            <a:off x="1285852" y="2928934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Hardware</a:t>
            </a:r>
            <a:endParaRPr lang="es-ES" dirty="0"/>
          </a:p>
        </p:txBody>
      </p:sp>
      <p:sp>
        <p:nvSpPr>
          <p:cNvPr id="10" name="9 CuadroTexto"/>
          <p:cNvSpPr txBox="1"/>
          <p:nvPr/>
        </p:nvSpPr>
        <p:spPr>
          <a:xfrm>
            <a:off x="5857884" y="3143248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Software</a:t>
            </a:r>
            <a:endParaRPr lang="es-E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Elipse"/>
          <p:cNvSpPr/>
          <p:nvPr/>
        </p:nvSpPr>
        <p:spPr>
          <a:xfrm rot="16200000">
            <a:off x="2470650" y="3887276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2 Elipse"/>
          <p:cNvSpPr/>
          <p:nvPr/>
        </p:nvSpPr>
        <p:spPr>
          <a:xfrm rot="16200000">
            <a:off x="3399344" y="3887276"/>
            <a:ext cx="714380" cy="6429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Elipse"/>
          <p:cNvSpPr/>
          <p:nvPr/>
        </p:nvSpPr>
        <p:spPr>
          <a:xfrm rot="16200000">
            <a:off x="5822165" y="3893347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57AE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Elipse"/>
          <p:cNvSpPr/>
          <p:nvPr/>
        </p:nvSpPr>
        <p:spPr>
          <a:xfrm rot="16200000">
            <a:off x="2470650" y="4815970"/>
            <a:ext cx="714380" cy="6429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Elipse"/>
          <p:cNvSpPr/>
          <p:nvPr/>
        </p:nvSpPr>
        <p:spPr>
          <a:xfrm rot="16200000">
            <a:off x="3399344" y="4815970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Elipse"/>
          <p:cNvSpPr/>
          <p:nvPr/>
        </p:nvSpPr>
        <p:spPr>
          <a:xfrm rot="16200000">
            <a:off x="4964909" y="4822041"/>
            <a:ext cx="714380" cy="6429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rgbClr val="57AE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Elipse"/>
          <p:cNvSpPr/>
          <p:nvPr/>
        </p:nvSpPr>
        <p:spPr>
          <a:xfrm rot="16200000">
            <a:off x="5822165" y="4822041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57AE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CuadroTexto"/>
          <p:cNvSpPr txBox="1"/>
          <p:nvPr/>
        </p:nvSpPr>
        <p:spPr>
          <a:xfrm>
            <a:off x="1857356" y="1857364"/>
            <a:ext cx="4286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   </a:t>
            </a:r>
            <a:r>
              <a:rPr lang="es-ES" b="1" dirty="0" smtClean="0">
                <a:solidFill>
                  <a:srgbClr val="00B050"/>
                </a:solidFill>
              </a:rPr>
              <a:t>8</a:t>
            </a:r>
          </a:p>
          <a:p>
            <a:r>
              <a:rPr lang="es-ES" b="1" dirty="0" smtClean="0">
                <a:solidFill>
                  <a:srgbClr val="00B050"/>
                </a:solidFill>
              </a:rPr>
              <a:t>          </a:t>
            </a:r>
          </a:p>
          <a:p>
            <a:r>
              <a:rPr lang="es-ES" b="1" dirty="0" smtClean="0">
                <a:solidFill>
                  <a:srgbClr val="00B050"/>
                </a:solidFill>
              </a:rPr>
              <a:t>  4</a:t>
            </a:r>
          </a:p>
          <a:p>
            <a:endParaRPr lang="es-ES" b="1" dirty="0" smtClean="0">
              <a:solidFill>
                <a:srgbClr val="00B050"/>
              </a:solidFill>
            </a:endParaRPr>
          </a:p>
          <a:p>
            <a:endParaRPr lang="es-ES" b="1" dirty="0" smtClean="0">
              <a:solidFill>
                <a:srgbClr val="00B050"/>
              </a:solidFill>
            </a:endParaRPr>
          </a:p>
          <a:p>
            <a:r>
              <a:rPr lang="es-ES" b="1" dirty="0" smtClean="0">
                <a:solidFill>
                  <a:srgbClr val="00B050"/>
                </a:solidFill>
              </a:rPr>
              <a:t>  </a:t>
            </a:r>
          </a:p>
          <a:p>
            <a:r>
              <a:rPr lang="es-ES" b="1" dirty="0" smtClean="0">
                <a:solidFill>
                  <a:srgbClr val="00B050"/>
                </a:solidFill>
              </a:rPr>
              <a:t> 2</a:t>
            </a:r>
          </a:p>
          <a:p>
            <a:endParaRPr lang="es-ES" b="1" dirty="0" smtClean="0">
              <a:solidFill>
                <a:srgbClr val="00B050"/>
              </a:solidFill>
            </a:endParaRPr>
          </a:p>
          <a:p>
            <a:r>
              <a:rPr lang="es-ES" b="1" dirty="0" smtClean="0">
                <a:solidFill>
                  <a:srgbClr val="00B050"/>
                </a:solidFill>
              </a:rPr>
              <a:t>   1</a:t>
            </a:r>
            <a:endParaRPr lang="es-ES" b="1" dirty="0">
              <a:solidFill>
                <a:srgbClr val="00B050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2937178" y="122746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HR</a:t>
            </a:r>
            <a:endParaRPr lang="es-ES" b="1" dirty="0"/>
          </a:p>
        </p:txBody>
      </p:sp>
      <p:sp>
        <p:nvSpPr>
          <p:cNvPr id="11" name="10 CuadroTexto"/>
          <p:cNvSpPr txBox="1"/>
          <p:nvPr/>
        </p:nvSpPr>
        <p:spPr>
          <a:xfrm>
            <a:off x="5643570" y="1285860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MIN</a:t>
            </a:r>
            <a:endParaRPr lang="es-ES" b="1" dirty="0"/>
          </a:p>
        </p:txBody>
      </p:sp>
      <p:sp>
        <p:nvSpPr>
          <p:cNvPr id="12" name="11 Elipse"/>
          <p:cNvSpPr/>
          <p:nvPr/>
        </p:nvSpPr>
        <p:spPr>
          <a:xfrm rot="16200000">
            <a:off x="3393273" y="2893215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Elipse"/>
          <p:cNvSpPr/>
          <p:nvPr/>
        </p:nvSpPr>
        <p:spPr>
          <a:xfrm rot="16200000">
            <a:off x="4970980" y="3887276"/>
            <a:ext cx="714380" cy="6429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rgbClr val="57AE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Elipse"/>
          <p:cNvSpPr/>
          <p:nvPr/>
        </p:nvSpPr>
        <p:spPr>
          <a:xfrm rot="16200000">
            <a:off x="4964909" y="2893215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57AE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Elipse"/>
          <p:cNvSpPr/>
          <p:nvPr/>
        </p:nvSpPr>
        <p:spPr>
          <a:xfrm rot="16200000">
            <a:off x="5822165" y="2893215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57AE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Elipse"/>
          <p:cNvSpPr/>
          <p:nvPr/>
        </p:nvSpPr>
        <p:spPr>
          <a:xfrm rot="16200000">
            <a:off x="5822165" y="1964521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57AE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CuadroTexto"/>
          <p:cNvSpPr txBox="1"/>
          <p:nvPr/>
        </p:nvSpPr>
        <p:spPr>
          <a:xfrm>
            <a:off x="2786050" y="642918"/>
            <a:ext cx="328614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dirty="0" smtClean="0"/>
              <a:t>Reloj Binario – formato 24HRS</a:t>
            </a:r>
            <a:endParaRPr lang="es-ES" dirty="0"/>
          </a:p>
        </p:txBody>
      </p:sp>
      <p:sp>
        <p:nvSpPr>
          <p:cNvPr id="24" name="23 Rectángulo"/>
          <p:cNvSpPr/>
          <p:nvPr/>
        </p:nvSpPr>
        <p:spPr>
          <a:xfrm>
            <a:off x="2643174" y="6000768"/>
            <a:ext cx="38266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4000" dirty="0" smtClean="0"/>
              <a:t>1     2    :     3    0</a:t>
            </a:r>
          </a:p>
        </p:txBody>
      </p:sp>
      <p:sp>
        <p:nvSpPr>
          <p:cNvPr id="25" name="24 Elipse"/>
          <p:cNvSpPr/>
          <p:nvPr/>
        </p:nvSpPr>
        <p:spPr>
          <a:xfrm rot="16200000">
            <a:off x="3393273" y="1964521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26 Botón de acción: Comienzo">
            <a:hlinkClick r:id="rId2" action="ppaction://hlinksldjump" highlightClick="1"/>
          </p:cNvPr>
          <p:cNvSpPr/>
          <p:nvPr/>
        </p:nvSpPr>
        <p:spPr>
          <a:xfrm>
            <a:off x="7572396" y="3214686"/>
            <a:ext cx="500066" cy="50006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Elipse"/>
          <p:cNvSpPr/>
          <p:nvPr/>
        </p:nvSpPr>
        <p:spPr>
          <a:xfrm rot="16200000">
            <a:off x="2470650" y="3887276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2 Elipse"/>
          <p:cNvSpPr/>
          <p:nvPr/>
        </p:nvSpPr>
        <p:spPr>
          <a:xfrm rot="16200000">
            <a:off x="3399344" y="3887276"/>
            <a:ext cx="714380" cy="6429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Elipse"/>
          <p:cNvSpPr/>
          <p:nvPr/>
        </p:nvSpPr>
        <p:spPr>
          <a:xfrm rot="16200000">
            <a:off x="5822165" y="3893347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57AE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Elipse"/>
          <p:cNvSpPr/>
          <p:nvPr/>
        </p:nvSpPr>
        <p:spPr>
          <a:xfrm rot="16200000">
            <a:off x="2470650" y="4815970"/>
            <a:ext cx="714380" cy="6429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Elipse"/>
          <p:cNvSpPr/>
          <p:nvPr/>
        </p:nvSpPr>
        <p:spPr>
          <a:xfrm rot="16200000">
            <a:off x="3399344" y="4815970"/>
            <a:ext cx="714380" cy="6429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Elipse"/>
          <p:cNvSpPr/>
          <p:nvPr/>
        </p:nvSpPr>
        <p:spPr>
          <a:xfrm rot="16200000">
            <a:off x="4964909" y="4822041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57AE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Elipse"/>
          <p:cNvSpPr/>
          <p:nvPr/>
        </p:nvSpPr>
        <p:spPr>
          <a:xfrm rot="16200000">
            <a:off x="5822165" y="4822041"/>
            <a:ext cx="714380" cy="6429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rgbClr val="57AE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CuadroTexto"/>
          <p:cNvSpPr txBox="1"/>
          <p:nvPr/>
        </p:nvSpPr>
        <p:spPr>
          <a:xfrm>
            <a:off x="1857356" y="1857364"/>
            <a:ext cx="4286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   </a:t>
            </a:r>
            <a:r>
              <a:rPr lang="es-ES" b="1" dirty="0" smtClean="0">
                <a:solidFill>
                  <a:srgbClr val="00B050"/>
                </a:solidFill>
              </a:rPr>
              <a:t>8</a:t>
            </a:r>
          </a:p>
          <a:p>
            <a:r>
              <a:rPr lang="es-ES" b="1" dirty="0" smtClean="0">
                <a:solidFill>
                  <a:srgbClr val="00B050"/>
                </a:solidFill>
              </a:rPr>
              <a:t>          </a:t>
            </a:r>
          </a:p>
          <a:p>
            <a:r>
              <a:rPr lang="es-ES" b="1" dirty="0" smtClean="0">
                <a:solidFill>
                  <a:srgbClr val="00B050"/>
                </a:solidFill>
              </a:rPr>
              <a:t>  4</a:t>
            </a:r>
          </a:p>
          <a:p>
            <a:endParaRPr lang="es-ES" b="1" dirty="0" smtClean="0">
              <a:solidFill>
                <a:srgbClr val="00B050"/>
              </a:solidFill>
            </a:endParaRPr>
          </a:p>
          <a:p>
            <a:endParaRPr lang="es-ES" b="1" dirty="0" smtClean="0">
              <a:solidFill>
                <a:srgbClr val="00B050"/>
              </a:solidFill>
            </a:endParaRPr>
          </a:p>
          <a:p>
            <a:r>
              <a:rPr lang="es-ES" b="1" dirty="0" smtClean="0">
                <a:solidFill>
                  <a:srgbClr val="00B050"/>
                </a:solidFill>
              </a:rPr>
              <a:t>  </a:t>
            </a:r>
          </a:p>
          <a:p>
            <a:r>
              <a:rPr lang="es-ES" b="1" dirty="0" smtClean="0">
                <a:solidFill>
                  <a:srgbClr val="00B050"/>
                </a:solidFill>
              </a:rPr>
              <a:t> 2</a:t>
            </a:r>
          </a:p>
          <a:p>
            <a:endParaRPr lang="es-ES" b="1" dirty="0" smtClean="0">
              <a:solidFill>
                <a:srgbClr val="00B050"/>
              </a:solidFill>
            </a:endParaRPr>
          </a:p>
          <a:p>
            <a:r>
              <a:rPr lang="es-ES" b="1" dirty="0" smtClean="0">
                <a:solidFill>
                  <a:srgbClr val="00B050"/>
                </a:solidFill>
              </a:rPr>
              <a:t>   1</a:t>
            </a:r>
            <a:endParaRPr lang="es-ES" b="1" dirty="0">
              <a:solidFill>
                <a:srgbClr val="00B050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2937178" y="122746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HR</a:t>
            </a:r>
            <a:endParaRPr lang="es-ES" b="1" dirty="0"/>
          </a:p>
        </p:txBody>
      </p:sp>
      <p:sp>
        <p:nvSpPr>
          <p:cNvPr id="11" name="10 CuadroTexto"/>
          <p:cNvSpPr txBox="1"/>
          <p:nvPr/>
        </p:nvSpPr>
        <p:spPr>
          <a:xfrm>
            <a:off x="5643570" y="1285860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MIN</a:t>
            </a:r>
            <a:endParaRPr lang="es-ES" b="1" dirty="0"/>
          </a:p>
        </p:txBody>
      </p:sp>
      <p:sp>
        <p:nvSpPr>
          <p:cNvPr id="12" name="11 Elipse"/>
          <p:cNvSpPr/>
          <p:nvPr/>
        </p:nvSpPr>
        <p:spPr>
          <a:xfrm rot="16200000">
            <a:off x="3393273" y="2893215"/>
            <a:ext cx="714380" cy="6429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Elipse"/>
          <p:cNvSpPr/>
          <p:nvPr/>
        </p:nvSpPr>
        <p:spPr>
          <a:xfrm rot="16200000">
            <a:off x="4970980" y="3887276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57AE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Elipse"/>
          <p:cNvSpPr/>
          <p:nvPr/>
        </p:nvSpPr>
        <p:spPr>
          <a:xfrm rot="16200000">
            <a:off x="4964909" y="2893215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57AE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Elipse"/>
          <p:cNvSpPr/>
          <p:nvPr/>
        </p:nvSpPr>
        <p:spPr>
          <a:xfrm rot="16200000">
            <a:off x="5822165" y="2893215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57AE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Elipse"/>
          <p:cNvSpPr/>
          <p:nvPr/>
        </p:nvSpPr>
        <p:spPr>
          <a:xfrm rot="16200000">
            <a:off x="5822165" y="1964521"/>
            <a:ext cx="714380" cy="6429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rgbClr val="57AE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CuadroTexto"/>
          <p:cNvSpPr txBox="1"/>
          <p:nvPr/>
        </p:nvSpPr>
        <p:spPr>
          <a:xfrm>
            <a:off x="2786050" y="642918"/>
            <a:ext cx="328614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dirty="0" smtClean="0"/>
              <a:t>Reloj Binario – formato 24HRS</a:t>
            </a:r>
            <a:endParaRPr lang="es-ES" dirty="0"/>
          </a:p>
        </p:txBody>
      </p:sp>
      <p:sp>
        <p:nvSpPr>
          <p:cNvPr id="23" name="22 Rectángulo"/>
          <p:cNvSpPr/>
          <p:nvPr/>
        </p:nvSpPr>
        <p:spPr>
          <a:xfrm>
            <a:off x="2643174" y="6000768"/>
            <a:ext cx="38266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4000" dirty="0" smtClean="0"/>
              <a:t>1     7    :     0    9</a:t>
            </a:r>
          </a:p>
        </p:txBody>
      </p:sp>
      <p:sp>
        <p:nvSpPr>
          <p:cNvPr id="24" name="23 Elipse"/>
          <p:cNvSpPr/>
          <p:nvPr/>
        </p:nvSpPr>
        <p:spPr>
          <a:xfrm rot="16200000">
            <a:off x="3393273" y="1964521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26 Botón de acción: Comienzo">
            <a:hlinkClick r:id="rId2" action="ppaction://hlinksldjump" highlightClick="1"/>
          </p:cNvPr>
          <p:cNvSpPr/>
          <p:nvPr/>
        </p:nvSpPr>
        <p:spPr>
          <a:xfrm>
            <a:off x="7572396" y="3214686"/>
            <a:ext cx="500066" cy="50006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Elipse"/>
          <p:cNvSpPr/>
          <p:nvPr/>
        </p:nvSpPr>
        <p:spPr>
          <a:xfrm rot="16200000">
            <a:off x="2470650" y="3887276"/>
            <a:ext cx="714380" cy="6429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2 Elipse"/>
          <p:cNvSpPr/>
          <p:nvPr/>
        </p:nvSpPr>
        <p:spPr>
          <a:xfrm rot="16200000">
            <a:off x="3399344" y="3887276"/>
            <a:ext cx="714380" cy="6429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Elipse"/>
          <p:cNvSpPr/>
          <p:nvPr/>
        </p:nvSpPr>
        <p:spPr>
          <a:xfrm rot="16200000">
            <a:off x="5822165" y="3893347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57AE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Elipse"/>
          <p:cNvSpPr/>
          <p:nvPr/>
        </p:nvSpPr>
        <p:spPr>
          <a:xfrm rot="16200000">
            <a:off x="2470650" y="4815970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Elipse"/>
          <p:cNvSpPr/>
          <p:nvPr/>
        </p:nvSpPr>
        <p:spPr>
          <a:xfrm rot="16200000">
            <a:off x="3399344" y="4815970"/>
            <a:ext cx="714380" cy="6429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Elipse"/>
          <p:cNvSpPr/>
          <p:nvPr/>
        </p:nvSpPr>
        <p:spPr>
          <a:xfrm rot="16200000">
            <a:off x="4964909" y="4822041"/>
            <a:ext cx="714380" cy="6429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rgbClr val="57AE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Elipse"/>
          <p:cNvSpPr/>
          <p:nvPr/>
        </p:nvSpPr>
        <p:spPr>
          <a:xfrm rot="16200000">
            <a:off x="5822165" y="4822041"/>
            <a:ext cx="714380" cy="6429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rgbClr val="57AE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CuadroTexto"/>
          <p:cNvSpPr txBox="1"/>
          <p:nvPr/>
        </p:nvSpPr>
        <p:spPr>
          <a:xfrm>
            <a:off x="1857356" y="1857364"/>
            <a:ext cx="4286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   </a:t>
            </a:r>
            <a:r>
              <a:rPr lang="es-ES" b="1" dirty="0" smtClean="0">
                <a:solidFill>
                  <a:srgbClr val="00B050"/>
                </a:solidFill>
              </a:rPr>
              <a:t>8</a:t>
            </a:r>
          </a:p>
          <a:p>
            <a:r>
              <a:rPr lang="es-ES" b="1" dirty="0" smtClean="0">
                <a:solidFill>
                  <a:srgbClr val="00B050"/>
                </a:solidFill>
              </a:rPr>
              <a:t>          </a:t>
            </a:r>
          </a:p>
          <a:p>
            <a:r>
              <a:rPr lang="es-ES" b="1" dirty="0" smtClean="0">
                <a:solidFill>
                  <a:srgbClr val="00B050"/>
                </a:solidFill>
              </a:rPr>
              <a:t>  4</a:t>
            </a:r>
          </a:p>
          <a:p>
            <a:endParaRPr lang="es-ES" b="1" dirty="0" smtClean="0">
              <a:solidFill>
                <a:srgbClr val="00B050"/>
              </a:solidFill>
            </a:endParaRPr>
          </a:p>
          <a:p>
            <a:endParaRPr lang="es-ES" b="1" dirty="0" smtClean="0">
              <a:solidFill>
                <a:srgbClr val="00B050"/>
              </a:solidFill>
            </a:endParaRPr>
          </a:p>
          <a:p>
            <a:r>
              <a:rPr lang="es-ES" b="1" dirty="0" smtClean="0">
                <a:solidFill>
                  <a:srgbClr val="00B050"/>
                </a:solidFill>
              </a:rPr>
              <a:t>  </a:t>
            </a:r>
          </a:p>
          <a:p>
            <a:r>
              <a:rPr lang="es-ES" b="1" dirty="0" smtClean="0">
                <a:solidFill>
                  <a:srgbClr val="00B050"/>
                </a:solidFill>
              </a:rPr>
              <a:t> 2</a:t>
            </a:r>
          </a:p>
          <a:p>
            <a:endParaRPr lang="es-ES" b="1" dirty="0" smtClean="0">
              <a:solidFill>
                <a:srgbClr val="00B050"/>
              </a:solidFill>
            </a:endParaRPr>
          </a:p>
          <a:p>
            <a:r>
              <a:rPr lang="es-ES" b="1" dirty="0" smtClean="0">
                <a:solidFill>
                  <a:srgbClr val="00B050"/>
                </a:solidFill>
              </a:rPr>
              <a:t>   1</a:t>
            </a:r>
            <a:endParaRPr lang="es-ES" b="1" dirty="0">
              <a:solidFill>
                <a:srgbClr val="00B050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2937178" y="122746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HR</a:t>
            </a:r>
            <a:endParaRPr lang="es-ES" b="1" dirty="0"/>
          </a:p>
        </p:txBody>
      </p:sp>
      <p:sp>
        <p:nvSpPr>
          <p:cNvPr id="11" name="10 CuadroTexto"/>
          <p:cNvSpPr txBox="1"/>
          <p:nvPr/>
        </p:nvSpPr>
        <p:spPr>
          <a:xfrm>
            <a:off x="5643570" y="1285860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MIN</a:t>
            </a:r>
            <a:endParaRPr lang="es-ES" b="1" dirty="0"/>
          </a:p>
        </p:txBody>
      </p:sp>
      <p:sp>
        <p:nvSpPr>
          <p:cNvPr id="12" name="11 Elipse"/>
          <p:cNvSpPr/>
          <p:nvPr/>
        </p:nvSpPr>
        <p:spPr>
          <a:xfrm rot="16200000">
            <a:off x="3393273" y="2893215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Elipse"/>
          <p:cNvSpPr/>
          <p:nvPr/>
        </p:nvSpPr>
        <p:spPr>
          <a:xfrm rot="16200000">
            <a:off x="4970980" y="3887276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57AE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Elipse"/>
          <p:cNvSpPr/>
          <p:nvPr/>
        </p:nvSpPr>
        <p:spPr>
          <a:xfrm rot="16200000">
            <a:off x="4964909" y="2893215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57AE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Elipse"/>
          <p:cNvSpPr/>
          <p:nvPr/>
        </p:nvSpPr>
        <p:spPr>
          <a:xfrm rot="16200000">
            <a:off x="5822165" y="2893215"/>
            <a:ext cx="714380" cy="6429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rgbClr val="57AE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Elipse"/>
          <p:cNvSpPr/>
          <p:nvPr/>
        </p:nvSpPr>
        <p:spPr>
          <a:xfrm rot="16200000">
            <a:off x="5822165" y="1964521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57AE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CuadroTexto"/>
          <p:cNvSpPr txBox="1"/>
          <p:nvPr/>
        </p:nvSpPr>
        <p:spPr>
          <a:xfrm>
            <a:off x="2786050" y="642918"/>
            <a:ext cx="328614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dirty="0" smtClean="0"/>
              <a:t>Reloj Binario – formato 24HRS</a:t>
            </a:r>
            <a:endParaRPr lang="es-ES" dirty="0"/>
          </a:p>
        </p:txBody>
      </p:sp>
      <p:sp>
        <p:nvSpPr>
          <p:cNvPr id="23" name="22 Rectángulo"/>
          <p:cNvSpPr/>
          <p:nvPr/>
        </p:nvSpPr>
        <p:spPr>
          <a:xfrm>
            <a:off x="2643174" y="6000768"/>
            <a:ext cx="38266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4000" dirty="0" smtClean="0"/>
              <a:t>2     3    :     1    5</a:t>
            </a:r>
          </a:p>
        </p:txBody>
      </p:sp>
      <p:sp>
        <p:nvSpPr>
          <p:cNvPr id="24" name="23 Elipse"/>
          <p:cNvSpPr/>
          <p:nvPr/>
        </p:nvSpPr>
        <p:spPr>
          <a:xfrm rot="16200000">
            <a:off x="3393273" y="1964521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25 Botón de acción: Comienzo">
            <a:hlinkClick r:id="rId2" action="ppaction://hlinksldjump" highlightClick="1"/>
          </p:cNvPr>
          <p:cNvSpPr/>
          <p:nvPr/>
        </p:nvSpPr>
        <p:spPr>
          <a:xfrm>
            <a:off x="7572396" y="3214686"/>
            <a:ext cx="500066" cy="50006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Elipse"/>
          <p:cNvSpPr/>
          <p:nvPr/>
        </p:nvSpPr>
        <p:spPr>
          <a:xfrm>
            <a:off x="1857356" y="2285992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2 Elipse"/>
          <p:cNvSpPr/>
          <p:nvPr/>
        </p:nvSpPr>
        <p:spPr>
          <a:xfrm>
            <a:off x="2786050" y="2285992"/>
            <a:ext cx="714380" cy="6429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Elipse"/>
          <p:cNvSpPr/>
          <p:nvPr/>
        </p:nvSpPr>
        <p:spPr>
          <a:xfrm>
            <a:off x="3714744" y="2285992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Elipse"/>
          <p:cNvSpPr/>
          <p:nvPr/>
        </p:nvSpPr>
        <p:spPr>
          <a:xfrm>
            <a:off x="4572000" y="2285992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Elipse"/>
          <p:cNvSpPr/>
          <p:nvPr/>
        </p:nvSpPr>
        <p:spPr>
          <a:xfrm>
            <a:off x="1857356" y="3214686"/>
            <a:ext cx="714380" cy="6429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Elipse"/>
          <p:cNvSpPr/>
          <p:nvPr/>
        </p:nvSpPr>
        <p:spPr>
          <a:xfrm>
            <a:off x="2786050" y="3214686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Elipse"/>
          <p:cNvSpPr/>
          <p:nvPr/>
        </p:nvSpPr>
        <p:spPr>
          <a:xfrm>
            <a:off x="3714744" y="3214686"/>
            <a:ext cx="714380" cy="6429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Elipse"/>
          <p:cNvSpPr/>
          <p:nvPr/>
        </p:nvSpPr>
        <p:spPr>
          <a:xfrm>
            <a:off x="4572000" y="3214686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Elipse"/>
          <p:cNvSpPr/>
          <p:nvPr/>
        </p:nvSpPr>
        <p:spPr>
          <a:xfrm>
            <a:off x="5429256" y="3214686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Elipse"/>
          <p:cNvSpPr/>
          <p:nvPr/>
        </p:nvSpPr>
        <p:spPr>
          <a:xfrm>
            <a:off x="6286512" y="3214686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CuadroTexto"/>
          <p:cNvSpPr txBox="1"/>
          <p:nvPr/>
        </p:nvSpPr>
        <p:spPr>
          <a:xfrm>
            <a:off x="1785918" y="1643050"/>
            <a:ext cx="5286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    </a:t>
            </a:r>
            <a:r>
              <a:rPr lang="es-ES" b="1" dirty="0" smtClean="0">
                <a:solidFill>
                  <a:srgbClr val="00B050"/>
                </a:solidFill>
              </a:rPr>
              <a:t>1              2               4            8            16          32</a:t>
            </a:r>
            <a:endParaRPr lang="es-ES" b="1" dirty="0">
              <a:solidFill>
                <a:srgbClr val="00B050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2786050" y="642918"/>
            <a:ext cx="328614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dirty="0" smtClean="0"/>
              <a:t>Reloj Binario – formato 12HRS</a:t>
            </a:r>
            <a:endParaRPr lang="es-ES" dirty="0"/>
          </a:p>
        </p:txBody>
      </p:sp>
      <p:sp>
        <p:nvSpPr>
          <p:cNvPr id="14" name="13 CuadroTexto"/>
          <p:cNvSpPr txBox="1"/>
          <p:nvPr/>
        </p:nvSpPr>
        <p:spPr>
          <a:xfrm>
            <a:off x="1142976" y="242886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HR</a:t>
            </a:r>
            <a:endParaRPr lang="es-ES" b="1" dirty="0"/>
          </a:p>
        </p:txBody>
      </p:sp>
      <p:sp>
        <p:nvSpPr>
          <p:cNvPr id="15" name="14 CuadroTexto"/>
          <p:cNvSpPr txBox="1"/>
          <p:nvPr/>
        </p:nvSpPr>
        <p:spPr>
          <a:xfrm>
            <a:off x="1071538" y="3357562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MIN</a:t>
            </a:r>
            <a:endParaRPr lang="es-ES" b="1" dirty="0"/>
          </a:p>
        </p:txBody>
      </p:sp>
      <p:sp>
        <p:nvSpPr>
          <p:cNvPr id="16" name="15 Rectángulo"/>
          <p:cNvSpPr/>
          <p:nvPr/>
        </p:nvSpPr>
        <p:spPr>
          <a:xfrm>
            <a:off x="3571868" y="4429132"/>
            <a:ext cx="188705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6600" dirty="0" smtClean="0"/>
              <a:t>2:05</a:t>
            </a:r>
          </a:p>
        </p:txBody>
      </p:sp>
      <p:sp>
        <p:nvSpPr>
          <p:cNvPr id="17" name="16 Botón de acción: Comienzo">
            <a:hlinkClick r:id="rId2" action="ppaction://hlinksldjump" highlightClick="1"/>
          </p:cNvPr>
          <p:cNvSpPr/>
          <p:nvPr/>
        </p:nvSpPr>
        <p:spPr>
          <a:xfrm>
            <a:off x="4214810" y="5643578"/>
            <a:ext cx="500066" cy="50006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Elipse"/>
          <p:cNvSpPr/>
          <p:nvPr/>
        </p:nvSpPr>
        <p:spPr>
          <a:xfrm>
            <a:off x="1857356" y="2285992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2 Elipse"/>
          <p:cNvSpPr/>
          <p:nvPr/>
        </p:nvSpPr>
        <p:spPr>
          <a:xfrm>
            <a:off x="2786050" y="2285992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Elipse"/>
          <p:cNvSpPr/>
          <p:nvPr/>
        </p:nvSpPr>
        <p:spPr>
          <a:xfrm>
            <a:off x="3714744" y="2285992"/>
            <a:ext cx="714380" cy="6429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Elipse"/>
          <p:cNvSpPr/>
          <p:nvPr/>
        </p:nvSpPr>
        <p:spPr>
          <a:xfrm>
            <a:off x="4572000" y="2285992"/>
            <a:ext cx="714380" cy="6429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Elipse"/>
          <p:cNvSpPr/>
          <p:nvPr/>
        </p:nvSpPr>
        <p:spPr>
          <a:xfrm>
            <a:off x="1857356" y="3214686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Elipse"/>
          <p:cNvSpPr/>
          <p:nvPr/>
        </p:nvSpPr>
        <p:spPr>
          <a:xfrm>
            <a:off x="2786050" y="3214686"/>
            <a:ext cx="714380" cy="6429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Elipse"/>
          <p:cNvSpPr/>
          <p:nvPr/>
        </p:nvSpPr>
        <p:spPr>
          <a:xfrm>
            <a:off x="3714744" y="3214686"/>
            <a:ext cx="714380" cy="6429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Elipse"/>
          <p:cNvSpPr/>
          <p:nvPr/>
        </p:nvSpPr>
        <p:spPr>
          <a:xfrm>
            <a:off x="4572000" y="3214686"/>
            <a:ext cx="714380" cy="6429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Elipse"/>
          <p:cNvSpPr/>
          <p:nvPr/>
        </p:nvSpPr>
        <p:spPr>
          <a:xfrm>
            <a:off x="5429256" y="3214686"/>
            <a:ext cx="714380" cy="6429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Elipse"/>
          <p:cNvSpPr/>
          <p:nvPr/>
        </p:nvSpPr>
        <p:spPr>
          <a:xfrm>
            <a:off x="6286512" y="3214686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CuadroTexto"/>
          <p:cNvSpPr txBox="1"/>
          <p:nvPr/>
        </p:nvSpPr>
        <p:spPr>
          <a:xfrm>
            <a:off x="1785918" y="1643050"/>
            <a:ext cx="5286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    </a:t>
            </a:r>
            <a:r>
              <a:rPr lang="es-ES" b="1" dirty="0" smtClean="0">
                <a:solidFill>
                  <a:srgbClr val="00B050"/>
                </a:solidFill>
              </a:rPr>
              <a:t>1              2               4            8            16          32</a:t>
            </a:r>
            <a:endParaRPr lang="es-ES" b="1" dirty="0">
              <a:solidFill>
                <a:srgbClr val="00B050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2786050" y="642918"/>
            <a:ext cx="328614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dirty="0" smtClean="0"/>
              <a:t>Reloj Binario – formato 12HRS</a:t>
            </a:r>
            <a:endParaRPr lang="es-ES" dirty="0"/>
          </a:p>
        </p:txBody>
      </p:sp>
      <p:sp>
        <p:nvSpPr>
          <p:cNvPr id="14" name="13 CuadroTexto"/>
          <p:cNvSpPr txBox="1"/>
          <p:nvPr/>
        </p:nvSpPr>
        <p:spPr>
          <a:xfrm>
            <a:off x="1142976" y="242886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HR</a:t>
            </a:r>
            <a:endParaRPr lang="es-ES" b="1" dirty="0"/>
          </a:p>
        </p:txBody>
      </p:sp>
      <p:sp>
        <p:nvSpPr>
          <p:cNvPr id="15" name="14 CuadroTexto"/>
          <p:cNvSpPr txBox="1"/>
          <p:nvPr/>
        </p:nvSpPr>
        <p:spPr>
          <a:xfrm>
            <a:off x="1071538" y="3357562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MIN</a:t>
            </a:r>
            <a:endParaRPr lang="es-ES" b="1" dirty="0"/>
          </a:p>
        </p:txBody>
      </p:sp>
      <p:sp>
        <p:nvSpPr>
          <p:cNvPr id="16" name="15 Rectángulo"/>
          <p:cNvSpPr/>
          <p:nvPr/>
        </p:nvSpPr>
        <p:spPr>
          <a:xfrm>
            <a:off x="3286116" y="4357694"/>
            <a:ext cx="238398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6600" dirty="0" smtClean="0"/>
              <a:t>12:30</a:t>
            </a:r>
          </a:p>
        </p:txBody>
      </p:sp>
      <p:sp>
        <p:nvSpPr>
          <p:cNvPr id="17" name="16 Botón de acción: Comienzo">
            <a:hlinkClick r:id="rId2" action="ppaction://hlinksldjump" highlightClick="1"/>
          </p:cNvPr>
          <p:cNvSpPr/>
          <p:nvPr/>
        </p:nvSpPr>
        <p:spPr>
          <a:xfrm>
            <a:off x="4214810" y="5643578"/>
            <a:ext cx="500066" cy="50006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Elipse"/>
          <p:cNvSpPr/>
          <p:nvPr/>
        </p:nvSpPr>
        <p:spPr>
          <a:xfrm>
            <a:off x="1857356" y="2285992"/>
            <a:ext cx="714380" cy="6429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2 Elipse"/>
          <p:cNvSpPr/>
          <p:nvPr/>
        </p:nvSpPr>
        <p:spPr>
          <a:xfrm>
            <a:off x="2786050" y="2285992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Elipse"/>
          <p:cNvSpPr/>
          <p:nvPr/>
        </p:nvSpPr>
        <p:spPr>
          <a:xfrm>
            <a:off x="3714744" y="2285992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Elipse"/>
          <p:cNvSpPr/>
          <p:nvPr/>
        </p:nvSpPr>
        <p:spPr>
          <a:xfrm>
            <a:off x="4572000" y="2285992"/>
            <a:ext cx="714380" cy="6429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Elipse"/>
          <p:cNvSpPr/>
          <p:nvPr/>
        </p:nvSpPr>
        <p:spPr>
          <a:xfrm>
            <a:off x="1857356" y="3214686"/>
            <a:ext cx="714380" cy="6429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Elipse"/>
          <p:cNvSpPr/>
          <p:nvPr/>
        </p:nvSpPr>
        <p:spPr>
          <a:xfrm>
            <a:off x="2786050" y="3214686"/>
            <a:ext cx="714380" cy="6429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Elipse"/>
          <p:cNvSpPr/>
          <p:nvPr/>
        </p:nvSpPr>
        <p:spPr>
          <a:xfrm>
            <a:off x="3714744" y="3214686"/>
            <a:ext cx="714380" cy="6429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Elipse"/>
          <p:cNvSpPr/>
          <p:nvPr/>
        </p:nvSpPr>
        <p:spPr>
          <a:xfrm>
            <a:off x="4572000" y="3214686"/>
            <a:ext cx="714380" cy="6429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Elipse"/>
          <p:cNvSpPr/>
          <p:nvPr/>
        </p:nvSpPr>
        <p:spPr>
          <a:xfrm>
            <a:off x="5429256" y="3214686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Elipse"/>
          <p:cNvSpPr/>
          <p:nvPr/>
        </p:nvSpPr>
        <p:spPr>
          <a:xfrm>
            <a:off x="6286512" y="3214686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CuadroTexto"/>
          <p:cNvSpPr txBox="1"/>
          <p:nvPr/>
        </p:nvSpPr>
        <p:spPr>
          <a:xfrm>
            <a:off x="1785918" y="1643050"/>
            <a:ext cx="5286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    </a:t>
            </a:r>
            <a:r>
              <a:rPr lang="es-ES" b="1" dirty="0" smtClean="0">
                <a:solidFill>
                  <a:srgbClr val="00B050"/>
                </a:solidFill>
              </a:rPr>
              <a:t>1              2               4            8            16          32</a:t>
            </a:r>
            <a:endParaRPr lang="es-ES" b="1" dirty="0">
              <a:solidFill>
                <a:srgbClr val="00B050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2786050" y="642918"/>
            <a:ext cx="328614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dirty="0" smtClean="0"/>
              <a:t>Reloj Binario – formato 12HRS</a:t>
            </a:r>
            <a:endParaRPr lang="es-ES" dirty="0"/>
          </a:p>
        </p:txBody>
      </p:sp>
      <p:sp>
        <p:nvSpPr>
          <p:cNvPr id="14" name="13 CuadroTexto"/>
          <p:cNvSpPr txBox="1"/>
          <p:nvPr/>
        </p:nvSpPr>
        <p:spPr>
          <a:xfrm>
            <a:off x="1142976" y="242886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HR</a:t>
            </a:r>
            <a:endParaRPr lang="es-ES" b="1" dirty="0"/>
          </a:p>
        </p:txBody>
      </p:sp>
      <p:sp>
        <p:nvSpPr>
          <p:cNvPr id="15" name="14 CuadroTexto"/>
          <p:cNvSpPr txBox="1"/>
          <p:nvPr/>
        </p:nvSpPr>
        <p:spPr>
          <a:xfrm>
            <a:off x="1071538" y="3357562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MIN</a:t>
            </a:r>
            <a:endParaRPr lang="es-ES" b="1" dirty="0"/>
          </a:p>
        </p:txBody>
      </p:sp>
      <p:sp>
        <p:nvSpPr>
          <p:cNvPr id="16" name="15 Rectángulo"/>
          <p:cNvSpPr/>
          <p:nvPr/>
        </p:nvSpPr>
        <p:spPr>
          <a:xfrm>
            <a:off x="3571868" y="4429132"/>
            <a:ext cx="187506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6600" dirty="0" smtClean="0"/>
              <a:t>9:15</a:t>
            </a:r>
          </a:p>
        </p:txBody>
      </p:sp>
      <p:sp>
        <p:nvSpPr>
          <p:cNvPr id="17" name="16 Botón de acción: Comienzo">
            <a:hlinkClick r:id="rId2" action="ppaction://hlinksldjump" highlightClick="1"/>
          </p:cNvPr>
          <p:cNvSpPr/>
          <p:nvPr/>
        </p:nvSpPr>
        <p:spPr>
          <a:xfrm>
            <a:off x="4214810" y="5643578"/>
            <a:ext cx="500066" cy="50006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Elipse"/>
          <p:cNvSpPr/>
          <p:nvPr/>
        </p:nvSpPr>
        <p:spPr>
          <a:xfrm>
            <a:off x="1857356" y="2285992"/>
            <a:ext cx="714380" cy="6429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2 Elipse"/>
          <p:cNvSpPr/>
          <p:nvPr/>
        </p:nvSpPr>
        <p:spPr>
          <a:xfrm>
            <a:off x="2786050" y="2285992"/>
            <a:ext cx="714380" cy="6429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Elipse"/>
          <p:cNvSpPr/>
          <p:nvPr/>
        </p:nvSpPr>
        <p:spPr>
          <a:xfrm>
            <a:off x="3714744" y="2285992"/>
            <a:ext cx="714380" cy="6429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Elipse"/>
          <p:cNvSpPr/>
          <p:nvPr/>
        </p:nvSpPr>
        <p:spPr>
          <a:xfrm>
            <a:off x="4572000" y="2285992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Elipse"/>
          <p:cNvSpPr/>
          <p:nvPr/>
        </p:nvSpPr>
        <p:spPr>
          <a:xfrm>
            <a:off x="1857356" y="3214686"/>
            <a:ext cx="714380" cy="6429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Elipse"/>
          <p:cNvSpPr/>
          <p:nvPr/>
        </p:nvSpPr>
        <p:spPr>
          <a:xfrm>
            <a:off x="2786050" y="3214686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Elipse"/>
          <p:cNvSpPr/>
          <p:nvPr/>
        </p:nvSpPr>
        <p:spPr>
          <a:xfrm>
            <a:off x="3714744" y="3214686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Elipse"/>
          <p:cNvSpPr/>
          <p:nvPr/>
        </p:nvSpPr>
        <p:spPr>
          <a:xfrm>
            <a:off x="4572000" y="3214686"/>
            <a:ext cx="714380" cy="6429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Elipse"/>
          <p:cNvSpPr/>
          <p:nvPr/>
        </p:nvSpPr>
        <p:spPr>
          <a:xfrm>
            <a:off x="5429256" y="3214686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Elipse"/>
          <p:cNvSpPr/>
          <p:nvPr/>
        </p:nvSpPr>
        <p:spPr>
          <a:xfrm>
            <a:off x="6286512" y="3214686"/>
            <a:ext cx="714380" cy="6429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CuadroTexto"/>
          <p:cNvSpPr txBox="1"/>
          <p:nvPr/>
        </p:nvSpPr>
        <p:spPr>
          <a:xfrm>
            <a:off x="1785918" y="1643050"/>
            <a:ext cx="5286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    </a:t>
            </a:r>
            <a:r>
              <a:rPr lang="es-ES" b="1" dirty="0" smtClean="0">
                <a:solidFill>
                  <a:srgbClr val="00B050"/>
                </a:solidFill>
              </a:rPr>
              <a:t>1              2               4            8            16          32</a:t>
            </a:r>
            <a:endParaRPr lang="es-ES" b="1" dirty="0">
              <a:solidFill>
                <a:srgbClr val="00B050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2786050" y="642918"/>
            <a:ext cx="328614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dirty="0" smtClean="0"/>
              <a:t>Reloj Binario – formato 12HRS</a:t>
            </a:r>
            <a:endParaRPr lang="es-ES" dirty="0"/>
          </a:p>
        </p:txBody>
      </p:sp>
      <p:sp>
        <p:nvSpPr>
          <p:cNvPr id="14" name="13 CuadroTexto"/>
          <p:cNvSpPr txBox="1"/>
          <p:nvPr/>
        </p:nvSpPr>
        <p:spPr>
          <a:xfrm>
            <a:off x="1142976" y="242886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HR</a:t>
            </a:r>
            <a:endParaRPr lang="es-ES" b="1" dirty="0"/>
          </a:p>
        </p:txBody>
      </p:sp>
      <p:sp>
        <p:nvSpPr>
          <p:cNvPr id="15" name="14 CuadroTexto"/>
          <p:cNvSpPr txBox="1"/>
          <p:nvPr/>
        </p:nvSpPr>
        <p:spPr>
          <a:xfrm>
            <a:off x="1071538" y="3357562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MIN</a:t>
            </a:r>
            <a:endParaRPr lang="es-ES" b="1" dirty="0"/>
          </a:p>
        </p:txBody>
      </p:sp>
      <p:sp>
        <p:nvSpPr>
          <p:cNvPr id="16" name="15 Rectángulo"/>
          <p:cNvSpPr/>
          <p:nvPr/>
        </p:nvSpPr>
        <p:spPr>
          <a:xfrm>
            <a:off x="3500430" y="4429132"/>
            <a:ext cx="176599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6600" dirty="0" smtClean="0"/>
              <a:t>7:41</a:t>
            </a:r>
          </a:p>
        </p:txBody>
      </p:sp>
      <p:sp>
        <p:nvSpPr>
          <p:cNvPr id="17" name="16 Botón de acción: Comienzo">
            <a:hlinkClick r:id="rId2" action="ppaction://hlinksldjump" highlightClick="1"/>
          </p:cNvPr>
          <p:cNvSpPr/>
          <p:nvPr/>
        </p:nvSpPr>
        <p:spPr>
          <a:xfrm>
            <a:off x="4214810" y="5643578"/>
            <a:ext cx="500066" cy="50006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Elipse"/>
          <p:cNvSpPr/>
          <p:nvPr/>
        </p:nvSpPr>
        <p:spPr>
          <a:xfrm>
            <a:off x="571472" y="357166"/>
            <a:ext cx="2000264" cy="21431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Elipse"/>
          <p:cNvSpPr/>
          <p:nvPr/>
        </p:nvSpPr>
        <p:spPr>
          <a:xfrm>
            <a:off x="6000760" y="285728"/>
            <a:ext cx="2000264" cy="21431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17 Elipse"/>
          <p:cNvSpPr/>
          <p:nvPr/>
        </p:nvSpPr>
        <p:spPr>
          <a:xfrm>
            <a:off x="1571604" y="214290"/>
            <a:ext cx="5643602" cy="66437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Elipse"/>
          <p:cNvSpPr/>
          <p:nvPr/>
        </p:nvSpPr>
        <p:spPr>
          <a:xfrm>
            <a:off x="2786050" y="4214818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2 Elipse"/>
          <p:cNvSpPr/>
          <p:nvPr/>
        </p:nvSpPr>
        <p:spPr>
          <a:xfrm>
            <a:off x="3428992" y="3643314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Elipse"/>
          <p:cNvSpPr/>
          <p:nvPr/>
        </p:nvSpPr>
        <p:spPr>
          <a:xfrm>
            <a:off x="4500562" y="3571876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Elipse"/>
          <p:cNvSpPr/>
          <p:nvPr/>
        </p:nvSpPr>
        <p:spPr>
          <a:xfrm>
            <a:off x="5214942" y="4143380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Elipse"/>
          <p:cNvSpPr/>
          <p:nvPr/>
        </p:nvSpPr>
        <p:spPr>
          <a:xfrm>
            <a:off x="2000232" y="4714884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Elipse"/>
          <p:cNvSpPr/>
          <p:nvPr/>
        </p:nvSpPr>
        <p:spPr>
          <a:xfrm>
            <a:off x="2714612" y="5214950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Elipse"/>
          <p:cNvSpPr/>
          <p:nvPr/>
        </p:nvSpPr>
        <p:spPr>
          <a:xfrm>
            <a:off x="3643306" y="5429264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Elipse"/>
          <p:cNvSpPr/>
          <p:nvPr/>
        </p:nvSpPr>
        <p:spPr>
          <a:xfrm>
            <a:off x="4572000" y="5357826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Elipse"/>
          <p:cNvSpPr/>
          <p:nvPr/>
        </p:nvSpPr>
        <p:spPr>
          <a:xfrm>
            <a:off x="5500694" y="5072074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Elipse"/>
          <p:cNvSpPr/>
          <p:nvPr/>
        </p:nvSpPr>
        <p:spPr>
          <a:xfrm>
            <a:off x="6215074" y="4429132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Elipse"/>
          <p:cNvSpPr/>
          <p:nvPr/>
        </p:nvSpPr>
        <p:spPr>
          <a:xfrm>
            <a:off x="2500298" y="1643050"/>
            <a:ext cx="928694" cy="20717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Elipse"/>
          <p:cNvSpPr/>
          <p:nvPr/>
        </p:nvSpPr>
        <p:spPr>
          <a:xfrm>
            <a:off x="5143504" y="1571612"/>
            <a:ext cx="928694" cy="20717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Elipse"/>
          <p:cNvSpPr/>
          <p:nvPr/>
        </p:nvSpPr>
        <p:spPr>
          <a:xfrm>
            <a:off x="2786050" y="2357430"/>
            <a:ext cx="142876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Elipse"/>
          <p:cNvSpPr/>
          <p:nvPr/>
        </p:nvSpPr>
        <p:spPr>
          <a:xfrm>
            <a:off x="5357818" y="2357430"/>
            <a:ext cx="142876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214290"/>
            <a:ext cx="1785950" cy="164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1 Elipse"/>
          <p:cNvSpPr/>
          <p:nvPr/>
        </p:nvSpPr>
        <p:spPr>
          <a:xfrm>
            <a:off x="2714612" y="2643182"/>
            <a:ext cx="4214842" cy="128588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Rectángulo"/>
          <p:cNvSpPr/>
          <p:nvPr/>
        </p:nvSpPr>
        <p:spPr>
          <a:xfrm>
            <a:off x="2000232" y="5500702"/>
            <a:ext cx="6072230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2500298" y="5572140"/>
            <a:ext cx="46434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smtClean="0"/>
              <a:t>Hardware</a:t>
            </a:r>
            <a:endParaRPr lang="es-ES" sz="2000" b="1" dirty="0"/>
          </a:p>
        </p:txBody>
      </p:sp>
      <p:sp>
        <p:nvSpPr>
          <p:cNvPr id="8" name="7 CuadroTexto"/>
          <p:cNvSpPr txBox="1"/>
          <p:nvPr/>
        </p:nvSpPr>
        <p:spPr>
          <a:xfrm>
            <a:off x="3428992" y="3071810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Sistema Operativo</a:t>
            </a:r>
            <a:endParaRPr lang="es-ES" b="1" dirty="0"/>
          </a:p>
        </p:txBody>
      </p:sp>
      <p:sp>
        <p:nvSpPr>
          <p:cNvPr id="10" name="9 Flecha abajo"/>
          <p:cNvSpPr/>
          <p:nvPr/>
        </p:nvSpPr>
        <p:spPr>
          <a:xfrm>
            <a:off x="4000496" y="2000240"/>
            <a:ext cx="214314" cy="357190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Flecha abajo"/>
          <p:cNvSpPr/>
          <p:nvPr/>
        </p:nvSpPr>
        <p:spPr>
          <a:xfrm>
            <a:off x="4071934" y="4143380"/>
            <a:ext cx="214314" cy="928694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Flecha arriba"/>
          <p:cNvSpPr/>
          <p:nvPr/>
        </p:nvSpPr>
        <p:spPr>
          <a:xfrm>
            <a:off x="5286380" y="4143380"/>
            <a:ext cx="285752" cy="857256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Flecha arriba"/>
          <p:cNvSpPr/>
          <p:nvPr/>
        </p:nvSpPr>
        <p:spPr>
          <a:xfrm>
            <a:off x="5286380" y="2000240"/>
            <a:ext cx="285752" cy="35719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CuadroTexto"/>
          <p:cNvSpPr txBox="1"/>
          <p:nvPr/>
        </p:nvSpPr>
        <p:spPr>
          <a:xfrm rot="16200000">
            <a:off x="2470650" y="1887012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lenguaje</a:t>
            </a:r>
            <a:endParaRPr lang="es-ES" dirty="0"/>
          </a:p>
        </p:txBody>
      </p:sp>
      <p:sp>
        <p:nvSpPr>
          <p:cNvPr id="15" name="14 CuadroTexto"/>
          <p:cNvSpPr txBox="1"/>
          <p:nvPr/>
        </p:nvSpPr>
        <p:spPr>
          <a:xfrm rot="16200000">
            <a:off x="2327774" y="4315904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Código binario</a:t>
            </a:r>
            <a:endParaRPr lang="es-ES" dirty="0"/>
          </a:p>
        </p:txBody>
      </p:sp>
      <p:sp>
        <p:nvSpPr>
          <p:cNvPr id="16" name="15 CuadroTexto"/>
          <p:cNvSpPr txBox="1"/>
          <p:nvPr/>
        </p:nvSpPr>
        <p:spPr>
          <a:xfrm>
            <a:off x="6000760" y="1734535"/>
            <a:ext cx="1285884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1200" dirty="0" smtClean="0"/>
              <a:t>Necesito abrir la ventana de Microsoft Word</a:t>
            </a:r>
            <a:endParaRPr lang="es-ES" sz="1200" dirty="0"/>
          </a:p>
        </p:txBody>
      </p:sp>
      <p:sp>
        <p:nvSpPr>
          <p:cNvPr id="17" name="16 CuadroTexto"/>
          <p:cNvSpPr txBox="1"/>
          <p:nvPr/>
        </p:nvSpPr>
        <p:spPr>
          <a:xfrm>
            <a:off x="6357950" y="4000504"/>
            <a:ext cx="928694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dirty="0" smtClean="0"/>
              <a:t>01010001001001001000</a:t>
            </a:r>
            <a:endParaRPr lang="es-E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142976" y="1071546"/>
            <a:ext cx="4786346" cy="769441"/>
          </a:xfrm>
          <a:prstGeom prst="rect">
            <a:avLst/>
          </a:prstGeom>
          <a:solidFill>
            <a:srgbClr val="57AED9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4400" dirty="0" smtClean="0"/>
              <a:t>0 1 2 3 4 5 6 7 8 9 </a:t>
            </a:r>
            <a:endParaRPr lang="es-ES" sz="4400" dirty="0"/>
          </a:p>
        </p:txBody>
      </p:sp>
      <p:sp>
        <p:nvSpPr>
          <p:cNvPr id="3" name="2 CuadroTexto"/>
          <p:cNvSpPr txBox="1"/>
          <p:nvPr/>
        </p:nvSpPr>
        <p:spPr>
          <a:xfrm>
            <a:off x="1214414" y="2285992"/>
            <a:ext cx="1785950" cy="1107996"/>
          </a:xfrm>
          <a:prstGeom prst="rect">
            <a:avLst/>
          </a:prstGeom>
          <a:solidFill>
            <a:srgbClr val="48AC59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6600" dirty="0" smtClean="0"/>
              <a:t>O 1</a:t>
            </a:r>
            <a:endParaRPr lang="es-ES" sz="6600" dirty="0"/>
          </a:p>
        </p:txBody>
      </p:sp>
      <p:sp>
        <p:nvSpPr>
          <p:cNvPr id="4" name="3 CuadroTexto"/>
          <p:cNvSpPr txBox="1"/>
          <p:nvPr/>
        </p:nvSpPr>
        <p:spPr>
          <a:xfrm>
            <a:off x="6429388" y="1214422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Sistema Decimal</a:t>
            </a:r>
            <a:endParaRPr lang="es-ES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3428992" y="2786058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Sistema Binario</a:t>
            </a:r>
            <a:endParaRPr lang="es-ES" b="1" dirty="0"/>
          </a:p>
        </p:txBody>
      </p:sp>
      <p:sp>
        <p:nvSpPr>
          <p:cNvPr id="7" name="6 Elipse"/>
          <p:cNvSpPr/>
          <p:nvPr/>
        </p:nvSpPr>
        <p:spPr>
          <a:xfrm>
            <a:off x="4929190" y="4357694"/>
            <a:ext cx="1071570" cy="107157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Elipse"/>
          <p:cNvSpPr/>
          <p:nvPr/>
        </p:nvSpPr>
        <p:spPr>
          <a:xfrm>
            <a:off x="1643042" y="4429132"/>
            <a:ext cx="1071570" cy="107157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CuadroTexto"/>
          <p:cNvSpPr txBox="1"/>
          <p:nvPr/>
        </p:nvSpPr>
        <p:spPr>
          <a:xfrm>
            <a:off x="2928926" y="4643446"/>
            <a:ext cx="1071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Estado</a:t>
            </a:r>
          </a:p>
          <a:p>
            <a:pPr algn="ctr"/>
            <a:r>
              <a:rPr lang="es-ES" dirty="0"/>
              <a:t>0</a:t>
            </a: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11" name="10 CuadroTexto"/>
          <p:cNvSpPr txBox="1"/>
          <p:nvPr/>
        </p:nvSpPr>
        <p:spPr>
          <a:xfrm>
            <a:off x="6286512" y="4572008"/>
            <a:ext cx="1071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Estado</a:t>
            </a:r>
          </a:p>
          <a:p>
            <a:pPr algn="ctr"/>
            <a:r>
              <a:rPr lang="es-ES" dirty="0"/>
              <a:t>1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571868" y="500042"/>
            <a:ext cx="2000264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2000" dirty="0" smtClean="0"/>
              <a:t>Valor posicional</a:t>
            </a:r>
            <a:endParaRPr lang="es-ES" sz="2000" dirty="0"/>
          </a:p>
        </p:txBody>
      </p:sp>
      <p:sp>
        <p:nvSpPr>
          <p:cNvPr id="3" name="2 CuadroTexto"/>
          <p:cNvSpPr txBox="1"/>
          <p:nvPr/>
        </p:nvSpPr>
        <p:spPr>
          <a:xfrm>
            <a:off x="1928794" y="1643050"/>
            <a:ext cx="4929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dirty="0" smtClean="0">
                <a:solidFill>
                  <a:srgbClr val="00B050"/>
                </a:solidFill>
              </a:rPr>
              <a:t> </a:t>
            </a:r>
            <a:endParaRPr lang="es-ES" sz="3600" dirty="0">
              <a:solidFill>
                <a:srgbClr val="00B050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142976" y="1142981"/>
          <a:ext cx="6524628" cy="40246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7438"/>
                <a:gridCol w="1087438"/>
                <a:gridCol w="1087438"/>
                <a:gridCol w="1087438"/>
                <a:gridCol w="1087438"/>
                <a:gridCol w="1087438"/>
              </a:tblGrid>
              <a:tr h="574949">
                <a:tc>
                  <a:txBody>
                    <a:bodyPr/>
                    <a:lstStyle/>
                    <a:p>
                      <a:pPr algn="ctr"/>
                      <a:r>
                        <a:rPr lang="es-ES" sz="2400" dirty="0" smtClean="0">
                          <a:solidFill>
                            <a:srgbClr val="FF0000"/>
                          </a:solidFill>
                        </a:rPr>
                        <a:t>U</a:t>
                      </a:r>
                      <a:endParaRPr lang="es-E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dirty="0" smtClean="0">
                          <a:solidFill>
                            <a:srgbClr val="00B0F0"/>
                          </a:solidFill>
                        </a:rPr>
                        <a:t>D</a:t>
                      </a:r>
                      <a:endParaRPr lang="es-E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dirty="0" smtClean="0">
                          <a:solidFill>
                            <a:srgbClr val="00B050"/>
                          </a:solidFill>
                        </a:rPr>
                        <a:t>C</a:t>
                      </a:r>
                      <a:endParaRPr lang="es-E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dirty="0" smtClean="0">
                          <a:solidFill>
                            <a:srgbClr val="FF0000"/>
                          </a:solidFill>
                        </a:rPr>
                        <a:t>UM</a:t>
                      </a:r>
                      <a:endParaRPr lang="es-E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dirty="0" smtClean="0">
                          <a:solidFill>
                            <a:srgbClr val="00B0F0"/>
                          </a:solidFill>
                        </a:rPr>
                        <a:t>DM</a:t>
                      </a:r>
                      <a:endParaRPr lang="es-E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dirty="0" smtClean="0">
                          <a:solidFill>
                            <a:srgbClr val="00B050"/>
                          </a:solidFill>
                        </a:rPr>
                        <a:t>CM</a:t>
                      </a:r>
                      <a:endParaRPr lang="es-ES" sz="2400" dirty="0"/>
                    </a:p>
                  </a:txBody>
                  <a:tcPr/>
                </a:tc>
              </a:tr>
              <a:tr h="574949">
                <a:tc>
                  <a:txBody>
                    <a:bodyPr/>
                    <a:lstStyle/>
                    <a:p>
                      <a:pPr algn="ctr"/>
                      <a:endParaRPr lang="es-E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dirty="0" smtClean="0"/>
                        <a:t>1</a:t>
                      </a:r>
                      <a:endParaRPr lang="es-E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sz="2400"/>
                    </a:p>
                  </a:txBody>
                  <a:tcPr/>
                </a:tc>
              </a:tr>
              <a:tr h="574949">
                <a:tc>
                  <a:txBody>
                    <a:bodyPr/>
                    <a:lstStyle/>
                    <a:p>
                      <a:pPr algn="ctr"/>
                      <a:endParaRPr lang="es-E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dirty="0" smtClean="0"/>
                        <a:t>2</a:t>
                      </a:r>
                      <a:endParaRPr lang="es-E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sz="2400"/>
                    </a:p>
                  </a:txBody>
                  <a:tcPr/>
                </a:tc>
              </a:tr>
              <a:tr h="574949">
                <a:tc>
                  <a:txBody>
                    <a:bodyPr/>
                    <a:lstStyle/>
                    <a:p>
                      <a:pPr algn="ctr"/>
                      <a:r>
                        <a:rPr lang="es-ES" sz="2400" dirty="0" smtClean="0"/>
                        <a:t>5</a:t>
                      </a:r>
                      <a:endParaRPr lang="es-E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dirty="0" smtClean="0"/>
                        <a:t>1</a:t>
                      </a:r>
                      <a:endParaRPr lang="es-E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sz="2400"/>
                    </a:p>
                  </a:txBody>
                  <a:tcPr/>
                </a:tc>
              </a:tr>
              <a:tr h="574949">
                <a:tc>
                  <a:txBody>
                    <a:bodyPr/>
                    <a:lstStyle/>
                    <a:p>
                      <a:pPr algn="ctr"/>
                      <a:endParaRPr lang="es-E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dirty="0" smtClean="0"/>
                        <a:t>1</a:t>
                      </a:r>
                      <a:endParaRPr lang="es-E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dirty="0" smtClean="0"/>
                        <a:t>1</a:t>
                      </a:r>
                      <a:endParaRPr lang="es-ES" sz="2400" dirty="0"/>
                    </a:p>
                  </a:txBody>
                  <a:tcPr/>
                </a:tc>
              </a:tr>
              <a:tr h="574949">
                <a:tc>
                  <a:txBody>
                    <a:bodyPr/>
                    <a:lstStyle/>
                    <a:p>
                      <a:pPr algn="ctr"/>
                      <a:r>
                        <a:rPr lang="es-ES" sz="2400" dirty="0" smtClean="0"/>
                        <a:t>3</a:t>
                      </a:r>
                      <a:endParaRPr lang="es-E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dirty="0" smtClean="0"/>
                        <a:t>5</a:t>
                      </a:r>
                      <a:endParaRPr lang="es-E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sz="2400"/>
                    </a:p>
                  </a:txBody>
                  <a:tcPr/>
                </a:tc>
              </a:tr>
              <a:tr h="574949">
                <a:tc>
                  <a:txBody>
                    <a:bodyPr/>
                    <a:lstStyle/>
                    <a:p>
                      <a:pPr algn="ctr"/>
                      <a:endParaRPr lang="es-E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dirty="0" smtClean="0"/>
                        <a:t>2</a:t>
                      </a:r>
                      <a:endParaRPr lang="es-E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dirty="0" smtClean="0"/>
                        <a:t>4</a:t>
                      </a:r>
                      <a:endParaRPr lang="es-E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8072462" y="1785926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10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8072462" y="2357430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200</a:t>
            </a:r>
            <a:endParaRPr lang="es-ES" dirty="0"/>
          </a:p>
        </p:txBody>
      </p:sp>
      <p:sp>
        <p:nvSpPr>
          <p:cNvPr id="7" name="6 CuadroTexto"/>
          <p:cNvSpPr txBox="1"/>
          <p:nvPr/>
        </p:nvSpPr>
        <p:spPr>
          <a:xfrm>
            <a:off x="8001024" y="3000372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1.005</a:t>
            </a:r>
            <a:endParaRPr lang="es-ES" dirty="0"/>
          </a:p>
        </p:txBody>
      </p:sp>
      <p:sp>
        <p:nvSpPr>
          <p:cNvPr id="8" name="7 CuadroTexto"/>
          <p:cNvSpPr txBox="1"/>
          <p:nvPr/>
        </p:nvSpPr>
        <p:spPr>
          <a:xfrm>
            <a:off x="7858148" y="3500438"/>
            <a:ext cx="1285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100.010</a:t>
            </a:r>
            <a:endParaRPr lang="es-ES" dirty="0"/>
          </a:p>
        </p:txBody>
      </p:sp>
      <p:sp>
        <p:nvSpPr>
          <p:cNvPr id="9" name="8 CuadroTexto"/>
          <p:cNvSpPr txBox="1"/>
          <p:nvPr/>
        </p:nvSpPr>
        <p:spPr>
          <a:xfrm>
            <a:off x="8001024" y="4143380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5.003</a:t>
            </a:r>
            <a:endParaRPr lang="es-ES" dirty="0"/>
          </a:p>
        </p:txBody>
      </p:sp>
      <p:sp>
        <p:nvSpPr>
          <p:cNvPr id="10" name="9 CuadroTexto"/>
          <p:cNvSpPr txBox="1"/>
          <p:nvPr/>
        </p:nvSpPr>
        <p:spPr>
          <a:xfrm>
            <a:off x="7858148" y="4714884"/>
            <a:ext cx="1142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40.020</a:t>
            </a:r>
            <a:endParaRPr lang="es-E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285720" y="1535731"/>
          <a:ext cx="778674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8674"/>
                <a:gridCol w="778674"/>
                <a:gridCol w="778674"/>
                <a:gridCol w="778674"/>
                <a:gridCol w="778674"/>
                <a:gridCol w="778674"/>
                <a:gridCol w="778674"/>
                <a:gridCol w="778674"/>
                <a:gridCol w="778674"/>
                <a:gridCol w="778674"/>
              </a:tblGrid>
              <a:tr h="350429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s-E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s-E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s-E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s-E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rgbClr val="FF0000"/>
                          </a:solidFill>
                        </a:rPr>
                        <a:t>16</a:t>
                      </a:r>
                      <a:endParaRPr lang="es-E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rgbClr val="FF0000"/>
                          </a:solidFill>
                        </a:rPr>
                        <a:t>32</a:t>
                      </a:r>
                      <a:endParaRPr lang="es-E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s-E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rgbClr val="FF0000"/>
                          </a:solidFill>
                        </a:rPr>
                        <a:t>128</a:t>
                      </a:r>
                      <a:endParaRPr lang="es-E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rgbClr val="FF0000"/>
                          </a:solidFill>
                        </a:rPr>
                        <a:t>256</a:t>
                      </a:r>
                      <a:endParaRPr lang="es-E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rgbClr val="FF0000"/>
                          </a:solidFill>
                        </a:rPr>
                        <a:t>512</a:t>
                      </a:r>
                      <a:endParaRPr lang="es-E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50429"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1" dirty="0" smtClean="0"/>
                        <a:t>1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</a:tr>
              <a:tr h="350429"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1" dirty="0" smtClean="0"/>
                        <a:t>1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</a:tr>
              <a:tr h="350429">
                <a:tc>
                  <a:txBody>
                    <a:bodyPr/>
                    <a:lstStyle/>
                    <a:p>
                      <a:r>
                        <a:rPr lang="es-ES" b="1" dirty="0" smtClean="0"/>
                        <a:t>1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1" dirty="0" smtClean="0"/>
                        <a:t>1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</a:tr>
              <a:tr h="350429"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1" dirty="0" smtClean="0"/>
                        <a:t>1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1" dirty="0" smtClean="0"/>
                        <a:t>1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</a:tr>
              <a:tr h="350429"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1" dirty="0" smtClean="0"/>
                        <a:t>1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1" dirty="0" smtClean="0"/>
                        <a:t>1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</a:tr>
              <a:tr h="350429"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1" dirty="0" smtClean="0"/>
                        <a:t>1</a:t>
                      </a:r>
                      <a:endParaRPr lang="es-E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8215338" y="1928802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2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8215338" y="228599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8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8215338" y="264318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9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8143900" y="3071810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48</a:t>
            </a:r>
            <a:endParaRPr lang="es-ES" dirty="0"/>
          </a:p>
        </p:txBody>
      </p:sp>
      <p:sp>
        <p:nvSpPr>
          <p:cNvPr id="7" name="6 CuadroTexto"/>
          <p:cNvSpPr txBox="1"/>
          <p:nvPr/>
        </p:nvSpPr>
        <p:spPr>
          <a:xfrm>
            <a:off x="8072462" y="3429000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260</a:t>
            </a:r>
            <a:endParaRPr lang="es-ES" dirty="0"/>
          </a:p>
        </p:txBody>
      </p:sp>
      <p:sp>
        <p:nvSpPr>
          <p:cNvPr id="8" name="7 CuadroTexto"/>
          <p:cNvSpPr txBox="1"/>
          <p:nvPr/>
        </p:nvSpPr>
        <p:spPr>
          <a:xfrm>
            <a:off x="8143900" y="3786190"/>
            <a:ext cx="857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512</a:t>
            </a:r>
            <a:endParaRPr lang="es-ES" dirty="0"/>
          </a:p>
        </p:txBody>
      </p:sp>
      <p:sp>
        <p:nvSpPr>
          <p:cNvPr id="9" name="8 CuadroTexto"/>
          <p:cNvSpPr txBox="1"/>
          <p:nvPr/>
        </p:nvSpPr>
        <p:spPr>
          <a:xfrm>
            <a:off x="857224" y="357166"/>
            <a:ext cx="6715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Sistema binario</a:t>
            </a:r>
            <a:endParaRPr lang="es-ES" b="1" dirty="0"/>
          </a:p>
        </p:txBody>
      </p:sp>
      <p:sp>
        <p:nvSpPr>
          <p:cNvPr id="12" name="11 Flecha a la derecha con bandas"/>
          <p:cNvSpPr/>
          <p:nvPr/>
        </p:nvSpPr>
        <p:spPr>
          <a:xfrm>
            <a:off x="714348" y="4500570"/>
            <a:ext cx="7000924" cy="85725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CuadroTexto"/>
          <p:cNvSpPr txBox="1"/>
          <p:nvPr/>
        </p:nvSpPr>
        <p:spPr>
          <a:xfrm>
            <a:off x="1571604" y="4643446"/>
            <a:ext cx="4572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smtClean="0"/>
              <a:t>I n f i n i t o</a:t>
            </a:r>
            <a:endParaRPr lang="es-ES" sz="3200" b="1" dirty="0"/>
          </a:p>
        </p:txBody>
      </p:sp>
      <p:sp>
        <p:nvSpPr>
          <p:cNvPr id="14" name="13 CuadroTexto"/>
          <p:cNvSpPr txBox="1"/>
          <p:nvPr/>
        </p:nvSpPr>
        <p:spPr>
          <a:xfrm>
            <a:off x="4429124" y="5357826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1024, 2048,4096,8192….</a:t>
            </a:r>
            <a:endParaRPr lang="es-E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1524000" y="1397000"/>
          <a:ext cx="6096000" cy="296672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 smtClean="0">
                          <a:solidFill>
                            <a:srgbClr val="0070C0"/>
                          </a:solidFill>
                        </a:rPr>
                        <a:t>Decimal</a:t>
                      </a:r>
                      <a:endParaRPr lang="es-E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solidFill>
                            <a:srgbClr val="00B050"/>
                          </a:solidFill>
                        </a:rPr>
                        <a:t>binario</a:t>
                      </a:r>
                      <a:endParaRPr lang="es-E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20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34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115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498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256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7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13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4643438" y="1785927"/>
            <a:ext cx="2857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00101</a:t>
            </a:r>
          </a:p>
          <a:p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4643438" y="2143116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010001</a:t>
            </a:r>
          </a:p>
          <a:p>
            <a:endParaRPr lang="es-ES" dirty="0"/>
          </a:p>
        </p:txBody>
      </p:sp>
      <p:sp>
        <p:nvSpPr>
          <p:cNvPr id="7" name="6 CuadroTexto"/>
          <p:cNvSpPr txBox="1"/>
          <p:nvPr/>
        </p:nvSpPr>
        <p:spPr>
          <a:xfrm>
            <a:off x="4643438" y="2500306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1100111</a:t>
            </a:r>
            <a:endParaRPr lang="es-ES" dirty="0"/>
          </a:p>
        </p:txBody>
      </p:sp>
      <p:sp>
        <p:nvSpPr>
          <p:cNvPr id="8" name="7 CuadroTexto"/>
          <p:cNvSpPr txBox="1"/>
          <p:nvPr/>
        </p:nvSpPr>
        <p:spPr>
          <a:xfrm>
            <a:off x="4643438" y="2857496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010011111</a:t>
            </a:r>
          </a:p>
          <a:p>
            <a:endParaRPr lang="es-ES" dirty="0"/>
          </a:p>
        </p:txBody>
      </p:sp>
      <p:sp>
        <p:nvSpPr>
          <p:cNvPr id="9" name="8 CuadroTexto"/>
          <p:cNvSpPr txBox="1"/>
          <p:nvPr/>
        </p:nvSpPr>
        <p:spPr>
          <a:xfrm>
            <a:off x="4714876" y="3214686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000000001</a:t>
            </a:r>
          </a:p>
          <a:p>
            <a:endParaRPr lang="es-ES" dirty="0"/>
          </a:p>
        </p:txBody>
      </p:sp>
      <p:sp>
        <p:nvSpPr>
          <p:cNvPr id="10" name="9 CuadroTexto"/>
          <p:cNvSpPr txBox="1"/>
          <p:nvPr/>
        </p:nvSpPr>
        <p:spPr>
          <a:xfrm>
            <a:off x="4714876" y="3643315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111</a:t>
            </a:r>
          </a:p>
          <a:p>
            <a:endParaRPr lang="es-ES" dirty="0"/>
          </a:p>
        </p:txBody>
      </p:sp>
      <p:sp>
        <p:nvSpPr>
          <p:cNvPr id="11" name="10 CuadroTexto"/>
          <p:cNvSpPr txBox="1"/>
          <p:nvPr/>
        </p:nvSpPr>
        <p:spPr>
          <a:xfrm>
            <a:off x="4114800" y="29718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/>
          </a:p>
        </p:txBody>
      </p:sp>
      <p:sp>
        <p:nvSpPr>
          <p:cNvPr id="12" name="11 CuadroTexto"/>
          <p:cNvSpPr txBox="1"/>
          <p:nvPr/>
        </p:nvSpPr>
        <p:spPr>
          <a:xfrm>
            <a:off x="4114800" y="29718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sp>
        <p:nvSpPr>
          <p:cNvPr id="18" name="17 CuadroTexto"/>
          <p:cNvSpPr txBox="1"/>
          <p:nvPr/>
        </p:nvSpPr>
        <p:spPr>
          <a:xfrm>
            <a:off x="4714876" y="4000504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1011</a:t>
            </a:r>
          </a:p>
          <a:p>
            <a:endParaRPr lang="es-E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Elipse"/>
          <p:cNvSpPr/>
          <p:nvPr/>
        </p:nvSpPr>
        <p:spPr>
          <a:xfrm>
            <a:off x="1857356" y="2285992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2 Elipse"/>
          <p:cNvSpPr/>
          <p:nvPr/>
        </p:nvSpPr>
        <p:spPr>
          <a:xfrm>
            <a:off x="2786050" y="2285992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Elipse"/>
          <p:cNvSpPr/>
          <p:nvPr/>
        </p:nvSpPr>
        <p:spPr>
          <a:xfrm>
            <a:off x="3714744" y="2285992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Elipse"/>
          <p:cNvSpPr/>
          <p:nvPr/>
        </p:nvSpPr>
        <p:spPr>
          <a:xfrm>
            <a:off x="4572000" y="2285992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Elipse"/>
          <p:cNvSpPr/>
          <p:nvPr/>
        </p:nvSpPr>
        <p:spPr>
          <a:xfrm>
            <a:off x="1857356" y="3214686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Elipse"/>
          <p:cNvSpPr/>
          <p:nvPr/>
        </p:nvSpPr>
        <p:spPr>
          <a:xfrm>
            <a:off x="2786050" y="3214686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Elipse"/>
          <p:cNvSpPr/>
          <p:nvPr/>
        </p:nvSpPr>
        <p:spPr>
          <a:xfrm>
            <a:off x="3714744" y="3214686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Elipse"/>
          <p:cNvSpPr/>
          <p:nvPr/>
        </p:nvSpPr>
        <p:spPr>
          <a:xfrm>
            <a:off x="4572000" y="3214686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Elipse"/>
          <p:cNvSpPr/>
          <p:nvPr/>
        </p:nvSpPr>
        <p:spPr>
          <a:xfrm>
            <a:off x="5429256" y="3214686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Elipse"/>
          <p:cNvSpPr/>
          <p:nvPr/>
        </p:nvSpPr>
        <p:spPr>
          <a:xfrm>
            <a:off x="6286512" y="3214686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CuadroTexto"/>
          <p:cNvSpPr txBox="1"/>
          <p:nvPr/>
        </p:nvSpPr>
        <p:spPr>
          <a:xfrm>
            <a:off x="1785918" y="1643050"/>
            <a:ext cx="5286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    </a:t>
            </a:r>
            <a:r>
              <a:rPr lang="es-ES" b="1" dirty="0" smtClean="0">
                <a:solidFill>
                  <a:srgbClr val="00B050"/>
                </a:solidFill>
              </a:rPr>
              <a:t>1              2               4            8            16          32</a:t>
            </a:r>
            <a:endParaRPr lang="es-ES" b="1" dirty="0">
              <a:solidFill>
                <a:srgbClr val="00B050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2786050" y="642918"/>
            <a:ext cx="328614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dirty="0" smtClean="0"/>
              <a:t>Reloj Binario – formato 12HRS</a:t>
            </a:r>
            <a:endParaRPr lang="es-ES" dirty="0"/>
          </a:p>
        </p:txBody>
      </p:sp>
      <p:sp>
        <p:nvSpPr>
          <p:cNvPr id="14" name="13 CuadroTexto"/>
          <p:cNvSpPr txBox="1"/>
          <p:nvPr/>
        </p:nvSpPr>
        <p:spPr>
          <a:xfrm>
            <a:off x="1142976" y="242886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HR</a:t>
            </a:r>
            <a:endParaRPr lang="es-ES" b="1" dirty="0"/>
          </a:p>
        </p:txBody>
      </p:sp>
      <p:sp>
        <p:nvSpPr>
          <p:cNvPr id="15" name="14 CuadroTexto"/>
          <p:cNvSpPr txBox="1"/>
          <p:nvPr/>
        </p:nvSpPr>
        <p:spPr>
          <a:xfrm>
            <a:off x="1071538" y="3357562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MIN</a:t>
            </a:r>
            <a:endParaRPr lang="es-ES" b="1" dirty="0"/>
          </a:p>
        </p:txBody>
      </p:sp>
      <p:sp>
        <p:nvSpPr>
          <p:cNvPr id="20" name="19 CuadroTexto"/>
          <p:cNvSpPr txBox="1"/>
          <p:nvPr/>
        </p:nvSpPr>
        <p:spPr>
          <a:xfrm>
            <a:off x="3857620" y="4214818"/>
            <a:ext cx="114300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2:05</a:t>
            </a:r>
          </a:p>
          <a:p>
            <a:endParaRPr lang="es-ES" dirty="0" smtClean="0"/>
          </a:p>
          <a:p>
            <a:r>
              <a:rPr lang="es-ES" dirty="0" smtClean="0"/>
              <a:t>12:30</a:t>
            </a:r>
          </a:p>
          <a:p>
            <a:endParaRPr lang="es-ES" dirty="0" smtClean="0"/>
          </a:p>
          <a:p>
            <a:r>
              <a:rPr lang="es-ES" dirty="0" smtClean="0"/>
              <a:t>9:15</a:t>
            </a:r>
          </a:p>
          <a:p>
            <a:endParaRPr lang="es-ES" dirty="0" smtClean="0"/>
          </a:p>
          <a:p>
            <a:r>
              <a:rPr lang="es-ES" dirty="0" smtClean="0"/>
              <a:t>7:41</a:t>
            </a:r>
          </a:p>
        </p:txBody>
      </p:sp>
      <p:sp>
        <p:nvSpPr>
          <p:cNvPr id="21" name="20 Flecha derecha">
            <a:hlinkClick r:id="rId2" action="ppaction://hlinksldjump"/>
          </p:cNvPr>
          <p:cNvSpPr/>
          <p:nvPr/>
        </p:nvSpPr>
        <p:spPr>
          <a:xfrm>
            <a:off x="4786314" y="4286256"/>
            <a:ext cx="357190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21 Flecha derecha">
            <a:hlinkClick r:id="rId3" action="ppaction://hlinksldjump"/>
          </p:cNvPr>
          <p:cNvSpPr/>
          <p:nvPr/>
        </p:nvSpPr>
        <p:spPr>
          <a:xfrm>
            <a:off x="4786314" y="4786322"/>
            <a:ext cx="357190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Flecha derecha">
            <a:hlinkClick r:id="rId4" action="ppaction://hlinksldjump"/>
          </p:cNvPr>
          <p:cNvSpPr/>
          <p:nvPr/>
        </p:nvSpPr>
        <p:spPr>
          <a:xfrm>
            <a:off x="4786314" y="5357826"/>
            <a:ext cx="357190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23 Flecha derecha">
            <a:hlinkClick r:id="rId5" action="ppaction://hlinksldjump"/>
          </p:cNvPr>
          <p:cNvSpPr/>
          <p:nvPr/>
        </p:nvSpPr>
        <p:spPr>
          <a:xfrm>
            <a:off x="4786314" y="5929330"/>
            <a:ext cx="357190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Elipse"/>
          <p:cNvSpPr/>
          <p:nvPr/>
        </p:nvSpPr>
        <p:spPr>
          <a:xfrm rot="16200000">
            <a:off x="2470650" y="3887276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2 Elipse"/>
          <p:cNvSpPr/>
          <p:nvPr/>
        </p:nvSpPr>
        <p:spPr>
          <a:xfrm rot="16200000">
            <a:off x="3399344" y="3887276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Elipse"/>
          <p:cNvSpPr/>
          <p:nvPr/>
        </p:nvSpPr>
        <p:spPr>
          <a:xfrm rot="16200000">
            <a:off x="5822165" y="3893347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57AE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Elipse"/>
          <p:cNvSpPr/>
          <p:nvPr/>
        </p:nvSpPr>
        <p:spPr>
          <a:xfrm rot="16200000">
            <a:off x="2470650" y="4815970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Elipse"/>
          <p:cNvSpPr/>
          <p:nvPr/>
        </p:nvSpPr>
        <p:spPr>
          <a:xfrm rot="16200000">
            <a:off x="3399344" y="4815970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Elipse"/>
          <p:cNvSpPr/>
          <p:nvPr/>
        </p:nvSpPr>
        <p:spPr>
          <a:xfrm rot="16200000">
            <a:off x="4964909" y="4822041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57AE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Elipse"/>
          <p:cNvSpPr/>
          <p:nvPr/>
        </p:nvSpPr>
        <p:spPr>
          <a:xfrm rot="16200000">
            <a:off x="5822165" y="4822041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57AE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CuadroTexto"/>
          <p:cNvSpPr txBox="1"/>
          <p:nvPr/>
        </p:nvSpPr>
        <p:spPr>
          <a:xfrm>
            <a:off x="1857356" y="1857364"/>
            <a:ext cx="4286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   </a:t>
            </a:r>
            <a:r>
              <a:rPr lang="es-ES" b="1" dirty="0" smtClean="0">
                <a:solidFill>
                  <a:srgbClr val="00B050"/>
                </a:solidFill>
              </a:rPr>
              <a:t>8</a:t>
            </a:r>
          </a:p>
          <a:p>
            <a:r>
              <a:rPr lang="es-ES" b="1" dirty="0" smtClean="0">
                <a:solidFill>
                  <a:srgbClr val="00B050"/>
                </a:solidFill>
              </a:rPr>
              <a:t>          </a:t>
            </a:r>
          </a:p>
          <a:p>
            <a:r>
              <a:rPr lang="es-ES" b="1" dirty="0" smtClean="0">
                <a:solidFill>
                  <a:srgbClr val="00B050"/>
                </a:solidFill>
              </a:rPr>
              <a:t>  4</a:t>
            </a:r>
          </a:p>
          <a:p>
            <a:endParaRPr lang="es-ES" b="1" dirty="0" smtClean="0">
              <a:solidFill>
                <a:srgbClr val="00B050"/>
              </a:solidFill>
            </a:endParaRPr>
          </a:p>
          <a:p>
            <a:endParaRPr lang="es-ES" b="1" dirty="0" smtClean="0">
              <a:solidFill>
                <a:srgbClr val="00B050"/>
              </a:solidFill>
            </a:endParaRPr>
          </a:p>
          <a:p>
            <a:r>
              <a:rPr lang="es-ES" b="1" dirty="0" smtClean="0">
                <a:solidFill>
                  <a:srgbClr val="00B050"/>
                </a:solidFill>
              </a:rPr>
              <a:t>  </a:t>
            </a:r>
          </a:p>
          <a:p>
            <a:r>
              <a:rPr lang="es-ES" b="1" dirty="0" smtClean="0">
                <a:solidFill>
                  <a:srgbClr val="00B050"/>
                </a:solidFill>
              </a:rPr>
              <a:t> 2</a:t>
            </a:r>
          </a:p>
          <a:p>
            <a:endParaRPr lang="es-ES" b="1" dirty="0" smtClean="0">
              <a:solidFill>
                <a:srgbClr val="00B050"/>
              </a:solidFill>
            </a:endParaRPr>
          </a:p>
          <a:p>
            <a:r>
              <a:rPr lang="es-ES" b="1" dirty="0" smtClean="0">
                <a:solidFill>
                  <a:srgbClr val="00B050"/>
                </a:solidFill>
              </a:rPr>
              <a:t>   1</a:t>
            </a:r>
            <a:endParaRPr lang="es-ES" b="1" dirty="0">
              <a:solidFill>
                <a:srgbClr val="00B050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2937178" y="122746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HR</a:t>
            </a:r>
            <a:endParaRPr lang="es-ES" b="1" dirty="0"/>
          </a:p>
        </p:txBody>
      </p:sp>
      <p:sp>
        <p:nvSpPr>
          <p:cNvPr id="14" name="13 CuadroTexto"/>
          <p:cNvSpPr txBox="1"/>
          <p:nvPr/>
        </p:nvSpPr>
        <p:spPr>
          <a:xfrm>
            <a:off x="5643570" y="1285860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MIN</a:t>
            </a:r>
            <a:endParaRPr lang="es-ES" b="1" dirty="0"/>
          </a:p>
        </p:txBody>
      </p:sp>
      <p:sp>
        <p:nvSpPr>
          <p:cNvPr id="16" name="15 Elipse"/>
          <p:cNvSpPr/>
          <p:nvPr/>
        </p:nvSpPr>
        <p:spPr>
          <a:xfrm rot="16200000">
            <a:off x="3393273" y="2893215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Elipse"/>
          <p:cNvSpPr/>
          <p:nvPr/>
        </p:nvSpPr>
        <p:spPr>
          <a:xfrm rot="16200000">
            <a:off x="4970980" y="3887276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57AE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17 Elipse"/>
          <p:cNvSpPr/>
          <p:nvPr/>
        </p:nvSpPr>
        <p:spPr>
          <a:xfrm rot="16200000">
            <a:off x="4964909" y="2893215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57AE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Elipse"/>
          <p:cNvSpPr/>
          <p:nvPr/>
        </p:nvSpPr>
        <p:spPr>
          <a:xfrm rot="16200000">
            <a:off x="5822165" y="2893215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57AE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Elipse"/>
          <p:cNvSpPr/>
          <p:nvPr/>
        </p:nvSpPr>
        <p:spPr>
          <a:xfrm rot="16200000">
            <a:off x="5822165" y="1964521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57AE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CuadroTexto"/>
          <p:cNvSpPr txBox="1"/>
          <p:nvPr/>
        </p:nvSpPr>
        <p:spPr>
          <a:xfrm>
            <a:off x="2786050" y="642918"/>
            <a:ext cx="328614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dirty="0" smtClean="0"/>
              <a:t>Reloj Binario – formato 24HRS</a:t>
            </a:r>
            <a:endParaRPr lang="es-ES" dirty="0"/>
          </a:p>
        </p:txBody>
      </p:sp>
      <p:sp>
        <p:nvSpPr>
          <p:cNvPr id="28" name="27 CuadroTexto"/>
          <p:cNvSpPr txBox="1"/>
          <p:nvPr/>
        </p:nvSpPr>
        <p:spPr>
          <a:xfrm>
            <a:off x="7215206" y="2643182"/>
            <a:ext cx="114300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09:20</a:t>
            </a:r>
          </a:p>
          <a:p>
            <a:endParaRPr lang="es-ES" dirty="0" smtClean="0"/>
          </a:p>
          <a:p>
            <a:r>
              <a:rPr lang="es-ES" dirty="0" smtClean="0"/>
              <a:t>12:30</a:t>
            </a:r>
          </a:p>
          <a:p>
            <a:endParaRPr lang="es-ES" dirty="0" smtClean="0"/>
          </a:p>
          <a:p>
            <a:r>
              <a:rPr lang="es-ES" dirty="0" smtClean="0"/>
              <a:t>17:09</a:t>
            </a:r>
          </a:p>
          <a:p>
            <a:endParaRPr lang="es-ES" dirty="0" smtClean="0"/>
          </a:p>
          <a:p>
            <a:r>
              <a:rPr lang="es-ES" dirty="0" smtClean="0"/>
              <a:t>23:15</a:t>
            </a:r>
          </a:p>
        </p:txBody>
      </p:sp>
      <p:sp>
        <p:nvSpPr>
          <p:cNvPr id="29" name="28 Elipse"/>
          <p:cNvSpPr/>
          <p:nvPr/>
        </p:nvSpPr>
        <p:spPr>
          <a:xfrm rot="16200000">
            <a:off x="3393273" y="1964521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29 Flecha derecha">
            <a:hlinkClick r:id="rId2" action="ppaction://hlinksldjump"/>
          </p:cNvPr>
          <p:cNvSpPr/>
          <p:nvPr/>
        </p:nvSpPr>
        <p:spPr>
          <a:xfrm>
            <a:off x="8072462" y="2714620"/>
            <a:ext cx="28575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30 Flecha derecha">
            <a:hlinkClick r:id="rId3" action="ppaction://hlinksldjump"/>
          </p:cNvPr>
          <p:cNvSpPr/>
          <p:nvPr/>
        </p:nvSpPr>
        <p:spPr>
          <a:xfrm>
            <a:off x="8072462" y="3214686"/>
            <a:ext cx="28575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31 Flecha derecha">
            <a:hlinkClick r:id="rId4" action="ppaction://hlinksldjump"/>
          </p:cNvPr>
          <p:cNvSpPr/>
          <p:nvPr/>
        </p:nvSpPr>
        <p:spPr>
          <a:xfrm>
            <a:off x="8072462" y="3786190"/>
            <a:ext cx="28575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32 Flecha derecha">
            <a:hlinkClick r:id="rId5" action="ppaction://hlinksldjump"/>
          </p:cNvPr>
          <p:cNvSpPr/>
          <p:nvPr/>
        </p:nvSpPr>
        <p:spPr>
          <a:xfrm>
            <a:off x="8072462" y="4286256"/>
            <a:ext cx="28575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Elipse"/>
          <p:cNvSpPr/>
          <p:nvPr/>
        </p:nvSpPr>
        <p:spPr>
          <a:xfrm rot="16200000">
            <a:off x="2470650" y="3887276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2 Elipse"/>
          <p:cNvSpPr/>
          <p:nvPr/>
        </p:nvSpPr>
        <p:spPr>
          <a:xfrm rot="16200000">
            <a:off x="3399344" y="3887276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Elipse"/>
          <p:cNvSpPr/>
          <p:nvPr/>
        </p:nvSpPr>
        <p:spPr>
          <a:xfrm rot="16200000">
            <a:off x="5822165" y="3893347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57AE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Elipse"/>
          <p:cNvSpPr/>
          <p:nvPr/>
        </p:nvSpPr>
        <p:spPr>
          <a:xfrm rot="16200000">
            <a:off x="2470650" y="4815970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Elipse"/>
          <p:cNvSpPr/>
          <p:nvPr/>
        </p:nvSpPr>
        <p:spPr>
          <a:xfrm rot="16200000">
            <a:off x="3399344" y="4815970"/>
            <a:ext cx="714380" cy="6429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Elipse"/>
          <p:cNvSpPr/>
          <p:nvPr/>
        </p:nvSpPr>
        <p:spPr>
          <a:xfrm rot="16200000">
            <a:off x="4964909" y="4822041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57AE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Elipse"/>
          <p:cNvSpPr/>
          <p:nvPr/>
        </p:nvSpPr>
        <p:spPr>
          <a:xfrm rot="16200000">
            <a:off x="5822165" y="4822041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57AE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CuadroTexto"/>
          <p:cNvSpPr txBox="1"/>
          <p:nvPr/>
        </p:nvSpPr>
        <p:spPr>
          <a:xfrm>
            <a:off x="1857356" y="1857364"/>
            <a:ext cx="4286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   </a:t>
            </a:r>
            <a:r>
              <a:rPr lang="es-ES" b="1" dirty="0" smtClean="0">
                <a:solidFill>
                  <a:srgbClr val="00B050"/>
                </a:solidFill>
              </a:rPr>
              <a:t>8</a:t>
            </a:r>
          </a:p>
          <a:p>
            <a:r>
              <a:rPr lang="es-ES" b="1" dirty="0" smtClean="0">
                <a:solidFill>
                  <a:srgbClr val="00B050"/>
                </a:solidFill>
              </a:rPr>
              <a:t>          </a:t>
            </a:r>
          </a:p>
          <a:p>
            <a:r>
              <a:rPr lang="es-ES" b="1" dirty="0" smtClean="0">
                <a:solidFill>
                  <a:srgbClr val="00B050"/>
                </a:solidFill>
              </a:rPr>
              <a:t>  4</a:t>
            </a:r>
          </a:p>
          <a:p>
            <a:endParaRPr lang="es-ES" b="1" dirty="0" smtClean="0">
              <a:solidFill>
                <a:srgbClr val="00B050"/>
              </a:solidFill>
            </a:endParaRPr>
          </a:p>
          <a:p>
            <a:endParaRPr lang="es-ES" b="1" dirty="0" smtClean="0">
              <a:solidFill>
                <a:srgbClr val="00B050"/>
              </a:solidFill>
            </a:endParaRPr>
          </a:p>
          <a:p>
            <a:r>
              <a:rPr lang="es-ES" b="1" dirty="0" smtClean="0">
                <a:solidFill>
                  <a:srgbClr val="00B050"/>
                </a:solidFill>
              </a:rPr>
              <a:t>  </a:t>
            </a:r>
          </a:p>
          <a:p>
            <a:r>
              <a:rPr lang="es-ES" b="1" dirty="0" smtClean="0">
                <a:solidFill>
                  <a:srgbClr val="00B050"/>
                </a:solidFill>
              </a:rPr>
              <a:t> 2</a:t>
            </a:r>
          </a:p>
          <a:p>
            <a:endParaRPr lang="es-ES" b="1" dirty="0" smtClean="0">
              <a:solidFill>
                <a:srgbClr val="00B050"/>
              </a:solidFill>
            </a:endParaRPr>
          </a:p>
          <a:p>
            <a:r>
              <a:rPr lang="es-ES" b="1" dirty="0" smtClean="0">
                <a:solidFill>
                  <a:srgbClr val="00B050"/>
                </a:solidFill>
              </a:rPr>
              <a:t>   1</a:t>
            </a:r>
            <a:endParaRPr lang="es-ES" b="1" dirty="0">
              <a:solidFill>
                <a:srgbClr val="00B050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2937178" y="122746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HR</a:t>
            </a:r>
            <a:endParaRPr lang="es-ES" b="1" dirty="0"/>
          </a:p>
        </p:txBody>
      </p:sp>
      <p:sp>
        <p:nvSpPr>
          <p:cNvPr id="11" name="10 CuadroTexto"/>
          <p:cNvSpPr txBox="1"/>
          <p:nvPr/>
        </p:nvSpPr>
        <p:spPr>
          <a:xfrm>
            <a:off x="5643570" y="1285860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MIN</a:t>
            </a:r>
            <a:endParaRPr lang="es-ES" b="1" dirty="0"/>
          </a:p>
        </p:txBody>
      </p:sp>
      <p:sp>
        <p:nvSpPr>
          <p:cNvPr id="12" name="11 Elipse"/>
          <p:cNvSpPr/>
          <p:nvPr/>
        </p:nvSpPr>
        <p:spPr>
          <a:xfrm rot="16200000">
            <a:off x="3393273" y="2893215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Elipse"/>
          <p:cNvSpPr/>
          <p:nvPr/>
        </p:nvSpPr>
        <p:spPr>
          <a:xfrm rot="16200000">
            <a:off x="4970980" y="3887276"/>
            <a:ext cx="714380" cy="6429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rgbClr val="57AE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Elipse"/>
          <p:cNvSpPr/>
          <p:nvPr/>
        </p:nvSpPr>
        <p:spPr>
          <a:xfrm rot="16200000">
            <a:off x="4964909" y="2893215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57AE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Elipse"/>
          <p:cNvSpPr/>
          <p:nvPr/>
        </p:nvSpPr>
        <p:spPr>
          <a:xfrm rot="16200000">
            <a:off x="5822165" y="2893215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57AE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Elipse"/>
          <p:cNvSpPr/>
          <p:nvPr/>
        </p:nvSpPr>
        <p:spPr>
          <a:xfrm rot="16200000">
            <a:off x="5822165" y="1964521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rgbClr val="57AE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CuadroTexto"/>
          <p:cNvSpPr txBox="1"/>
          <p:nvPr/>
        </p:nvSpPr>
        <p:spPr>
          <a:xfrm>
            <a:off x="2786050" y="642918"/>
            <a:ext cx="328614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dirty="0" smtClean="0"/>
              <a:t>Reloj Binario – formato 24HRS</a:t>
            </a:r>
            <a:endParaRPr lang="es-ES" dirty="0"/>
          </a:p>
        </p:txBody>
      </p:sp>
      <p:sp>
        <p:nvSpPr>
          <p:cNvPr id="23" name="22 Rectángulo"/>
          <p:cNvSpPr/>
          <p:nvPr/>
        </p:nvSpPr>
        <p:spPr>
          <a:xfrm>
            <a:off x="2643174" y="6000768"/>
            <a:ext cx="38266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4000" dirty="0" smtClean="0"/>
              <a:t>0     9    :     2    0</a:t>
            </a:r>
          </a:p>
        </p:txBody>
      </p:sp>
      <p:sp>
        <p:nvSpPr>
          <p:cNvPr id="24" name="23 Elipse"/>
          <p:cNvSpPr/>
          <p:nvPr/>
        </p:nvSpPr>
        <p:spPr>
          <a:xfrm rot="16200000">
            <a:off x="3393273" y="1964521"/>
            <a:ext cx="714380" cy="6429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25 Botón de acción: Comienzo">
            <a:hlinkClick r:id="rId2" action="ppaction://hlinksldjump" highlightClick="1"/>
          </p:cNvPr>
          <p:cNvSpPr/>
          <p:nvPr/>
        </p:nvSpPr>
        <p:spPr>
          <a:xfrm>
            <a:off x="7572396" y="3214686"/>
            <a:ext cx="500066" cy="50006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239</TotalTime>
  <Words>355</Words>
  <Application>Microsoft Office PowerPoint</Application>
  <PresentationFormat>Presentación en pantalla (4:3)</PresentationFormat>
  <Paragraphs>238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Viajes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</vt:vector>
  </TitlesOfParts>
  <Company>Nombre de la organización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Nombre de usuario</dc:creator>
  <cp:lastModifiedBy>PORTATIL1</cp:lastModifiedBy>
  <cp:revision>30</cp:revision>
  <dcterms:created xsi:type="dcterms:W3CDTF">2011-05-02T18:16:45Z</dcterms:created>
  <dcterms:modified xsi:type="dcterms:W3CDTF">2011-05-16T20:45:59Z</dcterms:modified>
</cp:coreProperties>
</file>