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AFD5"/>
    <a:srgbClr val="CCE2F0"/>
    <a:srgbClr val="92ABE2"/>
    <a:srgbClr val="5078D0"/>
    <a:srgbClr val="BAC9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1" autoAdjust="0"/>
    <p:restoredTop sz="94660"/>
  </p:normalViewPr>
  <p:slideViewPr>
    <p:cSldViewPr>
      <p:cViewPr>
        <p:scale>
          <a:sx n="80" d="100"/>
          <a:sy n="80" d="100"/>
        </p:scale>
        <p:origin x="-990" y="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640B-3419-4583-934B-0C45AC4A278C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20C9-F43A-49E5-AD6C-A1F6491EB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02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640B-3419-4583-934B-0C45AC4A278C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20C9-F43A-49E5-AD6C-A1F6491EB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79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640B-3419-4583-934B-0C45AC4A278C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20C9-F43A-49E5-AD6C-A1F6491EB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35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640B-3419-4583-934B-0C45AC4A278C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20C9-F43A-49E5-AD6C-A1F6491EB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6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640B-3419-4583-934B-0C45AC4A278C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20C9-F43A-49E5-AD6C-A1F6491EB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14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640B-3419-4583-934B-0C45AC4A278C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20C9-F43A-49E5-AD6C-A1F6491EB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5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640B-3419-4583-934B-0C45AC4A278C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20C9-F43A-49E5-AD6C-A1F6491EB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134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640B-3419-4583-934B-0C45AC4A278C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20C9-F43A-49E5-AD6C-A1F6491EB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9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640B-3419-4583-934B-0C45AC4A278C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20C9-F43A-49E5-AD6C-A1F6491EB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640B-3419-4583-934B-0C45AC4A278C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20C9-F43A-49E5-AD6C-A1F6491EB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756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3640B-3419-4583-934B-0C45AC4A278C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20C9-F43A-49E5-AD6C-A1F6491EB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54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3640B-3419-4583-934B-0C45AC4A278C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720C9-F43A-49E5-AD6C-A1F6491EB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563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poorjipallonjijoyvillevirar.newprojectlaunch.in/index.html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hapoorjipallonjijoyvillevirar.newprojectlaunch.in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nkaj\Desktop\New folder (2)\SHAPOORJI PALLONJI JOYVILLE VIRAR\image\header_image_44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8"/>
            <a:ext cx="9144000" cy="684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58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nkaj\Desktop\New folder (2)\SHAPOORJI PALLONJI JOYVILLE VIRAR\62a0d9bc48b9b4cc41fc58f6c7a8cd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9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nkaj\Desktop\New folder (2)\SHAPOORJI PALLONJI JOYVILLE VIRAR\538602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5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67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nkaj\Desktop\New folder (2)\SHAPOORJI PALLONJI JOYVILLE VIRAR\3D-golf-floor-2-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440"/>
            <a:ext cx="9144000" cy="6864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4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nkaj\Desktop\New folder (2)\G. crop the icon south\room image\G corp The Icon South Snook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6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14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nkaj\Desktop\New folder (2)\SHAPOORJI PALLONJI JOYVILLE VIRAR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1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" y="1084109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err="1" smtClean="0">
                <a:latin typeface="Freestyle Script" pitchFamily="66" charset="0"/>
              </a:rPr>
              <a:t>Shapoorji</a:t>
            </a:r>
            <a:r>
              <a:rPr lang="en-US" sz="6600" dirty="0" smtClean="0">
                <a:latin typeface="Freestyle Script" pitchFamily="66" charset="0"/>
              </a:rPr>
              <a:t> </a:t>
            </a:r>
            <a:r>
              <a:rPr lang="en-US" sz="6600" dirty="0" err="1">
                <a:latin typeface="Freestyle Script" pitchFamily="66" charset="0"/>
              </a:rPr>
              <a:t>P</a:t>
            </a:r>
            <a:r>
              <a:rPr lang="en-US" sz="6600" dirty="0" err="1" smtClean="0">
                <a:latin typeface="Freestyle Script" pitchFamily="66" charset="0"/>
              </a:rPr>
              <a:t>allonji</a:t>
            </a:r>
            <a:r>
              <a:rPr lang="en-US" sz="6600" dirty="0" smtClean="0">
                <a:latin typeface="Freestyle Script" pitchFamily="66" charset="0"/>
              </a:rPr>
              <a:t> </a:t>
            </a:r>
            <a:r>
              <a:rPr lang="en-US" sz="6600" dirty="0" err="1" smtClean="0">
                <a:latin typeface="Freestyle Script" pitchFamily="66" charset="0"/>
              </a:rPr>
              <a:t>Joyville</a:t>
            </a:r>
            <a:r>
              <a:rPr lang="en-US" sz="6600" dirty="0" smtClean="0">
                <a:latin typeface="Freestyle Script" pitchFamily="66" charset="0"/>
              </a:rPr>
              <a:t> </a:t>
            </a:r>
            <a:r>
              <a:rPr lang="en-US" sz="6600" dirty="0" err="1" smtClean="0">
                <a:latin typeface="Freestyle Script" pitchFamily="66" charset="0"/>
              </a:rPr>
              <a:t>Virar</a:t>
            </a:r>
            <a:r>
              <a:rPr lang="en-US" sz="6600" dirty="0" smtClean="0">
                <a:latin typeface="Freestyle Script" pitchFamily="66" charset="0"/>
              </a:rPr>
              <a:t> </a:t>
            </a:r>
            <a:endParaRPr lang="en-US" sz="6600" dirty="0">
              <a:latin typeface="Freestyle Script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0734" y="2629847"/>
            <a:ext cx="9133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Brush Script MT" pitchFamily="66" charset="0"/>
              </a:rPr>
              <a:t>To know More Information Visit on our Website </a:t>
            </a:r>
            <a:endParaRPr lang="en-US" sz="3200" dirty="0">
              <a:latin typeface="Brush Script MT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2" y="3960167"/>
            <a:ext cx="914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MV Boli" pitchFamily="2" charset="0"/>
                <a:cs typeface="MV Boli" pitchFamily="2" charset="0"/>
                <a:hlinkClick r:id="rId2"/>
              </a:rPr>
              <a:t>http://</a:t>
            </a:r>
            <a:r>
              <a:rPr lang="en-US" sz="2400" dirty="0" smtClean="0">
                <a:latin typeface="MV Boli" pitchFamily="2" charset="0"/>
                <a:cs typeface="MV Boli" pitchFamily="2" charset="0"/>
                <a:hlinkClick r:id="rId2"/>
              </a:rPr>
              <a:t>www.shapoorjipallonjijoyvillevirar.newprojectlaunch.in</a:t>
            </a:r>
            <a:r>
              <a:rPr lang="en-US" sz="2000" dirty="0" smtClean="0">
                <a:latin typeface="MV Boli" pitchFamily="2" charset="0"/>
                <a:cs typeface="MV Boli" pitchFamily="2" charset="0"/>
              </a:rPr>
              <a:t>/</a:t>
            </a:r>
            <a:endParaRPr lang="en-US" sz="2000" dirty="0">
              <a:latin typeface="MV Boli" pitchFamily="2" charset="0"/>
              <a:cs typeface="MV Boli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1464" y="5178727"/>
            <a:ext cx="91439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MV Boli" pitchFamily="2" charset="0"/>
                <a:cs typeface="MV Boli" pitchFamily="2" charset="0"/>
              </a:rPr>
              <a:t>Call @</a:t>
            </a:r>
            <a:r>
              <a:rPr lang="en-US" sz="4400" b="1" dirty="0">
                <a:latin typeface="MV Boli" pitchFamily="2" charset="0"/>
                <a:cs typeface="MV Boli" pitchFamily="2" charset="0"/>
              </a:rPr>
              <a:t>9739976422</a:t>
            </a:r>
            <a:endParaRPr lang="en-US" sz="4400" dirty="0"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79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nkaj\Desktop\New folder (2)\SHAPOORJI PALLONJI JOYVILLE VIRAR\thank-y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20"/>
            <a:ext cx="9144000" cy="685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77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76200"/>
            <a:ext cx="9144000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800" dirty="0" smtClean="0"/>
              <a:t>About Project 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-27710" y="990600"/>
            <a:ext cx="91440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dirty="0" err="1" smtClean="0"/>
              <a:t>Pallonji</a:t>
            </a:r>
            <a:r>
              <a:rPr lang="en-US" sz="2400" dirty="0" smtClean="0"/>
              <a:t> </a:t>
            </a:r>
            <a:r>
              <a:rPr lang="en-US" sz="2400" dirty="0" err="1" smtClean="0"/>
              <a:t>Joyville</a:t>
            </a:r>
            <a:r>
              <a:rPr lang="en-US" sz="2400" dirty="0" smtClean="0"/>
              <a:t> </a:t>
            </a:r>
            <a:r>
              <a:rPr lang="en-US" sz="2400" dirty="0" err="1" smtClean="0"/>
              <a:t>Virar</a:t>
            </a:r>
            <a:r>
              <a:rPr lang="en-US" sz="2400" dirty="0" smtClean="0"/>
              <a:t> is stunning new look project launched by the reputed real estate group as name </a:t>
            </a:r>
            <a:r>
              <a:rPr lang="en-US" sz="2400" dirty="0" err="1" smtClean="0"/>
              <a:t>Shapoorji</a:t>
            </a:r>
            <a:r>
              <a:rPr lang="en-US" sz="2400" dirty="0" smtClean="0"/>
              <a:t> </a:t>
            </a:r>
            <a:r>
              <a:rPr lang="en-US" sz="2400" dirty="0" err="1" smtClean="0"/>
              <a:t>Pallonji</a:t>
            </a:r>
            <a:r>
              <a:rPr lang="en-US" sz="2400" dirty="0" smtClean="0"/>
              <a:t> situated nicely at </a:t>
            </a:r>
            <a:r>
              <a:rPr lang="en-US" sz="2400" dirty="0" err="1" smtClean="0"/>
              <a:t>Virar</a:t>
            </a:r>
            <a:r>
              <a:rPr lang="en-US" sz="2400" dirty="0" smtClean="0"/>
              <a:t> in Mumbai.</a:t>
            </a:r>
          </a:p>
          <a:p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-27709" y="2514600"/>
            <a:ext cx="9144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This project is example of modern amenities and joyful life &amp; the builder has done commendable work to provide a heaven look house. The project is prepared under the great idea and guidance of expert architect team and expended through many of acres lands.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191000"/>
            <a:ext cx="91476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The builder of </a:t>
            </a:r>
            <a:r>
              <a:rPr lang="en-US" sz="2400" dirty="0" err="1" smtClean="0">
                <a:hlinkClick r:id="rId2"/>
              </a:rPr>
              <a:t>Shapoorji</a:t>
            </a:r>
            <a:r>
              <a:rPr lang="en-US" sz="2400" dirty="0" smtClean="0">
                <a:hlinkClick r:id="rId2"/>
              </a:rPr>
              <a:t> </a:t>
            </a:r>
            <a:r>
              <a:rPr lang="en-US" sz="2400" dirty="0" err="1" smtClean="0">
                <a:hlinkClick r:id="rId2"/>
              </a:rPr>
              <a:t>Pallonji</a:t>
            </a:r>
            <a:r>
              <a:rPr lang="en-US" sz="2400" dirty="0" smtClean="0">
                <a:hlinkClick r:id="rId2"/>
              </a:rPr>
              <a:t> </a:t>
            </a:r>
            <a:r>
              <a:rPr lang="en-US" sz="2400" dirty="0" err="1" smtClean="0">
                <a:hlinkClick r:id="rId2"/>
              </a:rPr>
              <a:t>Joyville</a:t>
            </a:r>
            <a:r>
              <a:rPr lang="en-US" sz="2400" dirty="0" smtClean="0">
                <a:hlinkClick r:id="rId2"/>
              </a:rPr>
              <a:t> </a:t>
            </a:r>
            <a:r>
              <a:rPr lang="en-US" sz="2400" dirty="0" err="1" smtClean="0">
                <a:hlinkClick r:id="rId2"/>
              </a:rPr>
              <a:t>Virar</a:t>
            </a:r>
            <a:r>
              <a:rPr lang="en-US" sz="2400" dirty="0" smtClean="0">
                <a:hlinkClick r:id="rId2"/>
              </a:rPr>
              <a:t> </a:t>
            </a:r>
            <a:r>
              <a:rPr lang="en-US" sz="2400" dirty="0" smtClean="0"/>
              <a:t>is trusted developer in all means as price of flats and providing amenities for residents. This has 2 BHK, 2.5 BHK and 3 BHK flats and also available in affordable price. In my opinion people should go for this Great opportunity and Grab this opportunity.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8208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nkaj\Desktop\New folder (2)\SHAPOORJI PALLONJI JOYVILLE VIRAR\image\Perfect-Small-Bedroom-Design-Ideas-for-Men-with-Images-of-Bedroom-Design-New-2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20"/>
            <a:ext cx="9144000" cy="685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59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pankaj\Desktop\New folder (2)\SHAPOORJI PALLONJI JOYVILLE VIRAR\135486338396.96 Af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2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41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nkaj\Desktop\New folder (2)\SHAPOORJI PALLONJI JOYVILLE VIRAR\bathroom-tiles-colours-ide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" y="-69620"/>
            <a:ext cx="9144000" cy="692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91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7904" y="228600"/>
            <a:ext cx="9144000" cy="1015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Amenities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2508" y="1447800"/>
            <a:ext cx="277861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400" dirty="0" smtClean="0"/>
              <a:t>Cafeteria </a:t>
            </a:r>
            <a:endParaRPr lang="en-US" sz="3200" dirty="0" smtClean="0"/>
          </a:p>
          <a:p>
            <a:endParaRPr lang="en-US" sz="2400" dirty="0" smtClean="0"/>
          </a:p>
          <a:p>
            <a:pPr marL="342900" indent="-342900">
              <a:buAutoNum type="arabicParenR" startAt="2"/>
            </a:pPr>
            <a:r>
              <a:rPr lang="en-US" sz="2400" dirty="0" smtClean="0"/>
              <a:t>Multi Gym</a:t>
            </a:r>
          </a:p>
          <a:p>
            <a:endParaRPr lang="en-US" sz="2400" dirty="0"/>
          </a:p>
          <a:p>
            <a:pPr marL="342900" indent="-342900">
              <a:buAutoNum type="arabicParenR" startAt="2"/>
            </a:pPr>
            <a:r>
              <a:rPr lang="en-US" sz="2400" dirty="0" smtClean="0"/>
              <a:t>Parking Area</a:t>
            </a:r>
          </a:p>
          <a:p>
            <a:pPr marL="342900" indent="-342900">
              <a:buAutoNum type="arabicParenR" startAt="2"/>
            </a:pPr>
            <a:endParaRPr lang="en-US" sz="2400" dirty="0"/>
          </a:p>
          <a:p>
            <a:pPr marL="342900" indent="-342900">
              <a:buAutoNum type="arabicParenR" startAt="2"/>
            </a:pPr>
            <a:r>
              <a:rPr lang="en-US" sz="2400" dirty="0" smtClean="0"/>
              <a:t>Kids Play Ground </a:t>
            </a:r>
          </a:p>
          <a:p>
            <a:pPr marL="342900" indent="-342900">
              <a:buAutoNum type="arabicParenR" startAt="2"/>
            </a:pPr>
            <a:endParaRPr lang="en-US" sz="2400" dirty="0"/>
          </a:p>
          <a:p>
            <a:pPr marL="342900" indent="-342900">
              <a:buAutoNum type="arabicParenR" startAt="2"/>
            </a:pPr>
            <a:r>
              <a:rPr lang="en-US" sz="2400" dirty="0" smtClean="0"/>
              <a:t>Swimming Pool</a:t>
            </a:r>
          </a:p>
          <a:p>
            <a:pPr marL="342900" indent="-342900">
              <a:buAutoNum type="arabicParenR" startAt="2"/>
            </a:pPr>
            <a:endParaRPr lang="en-US" sz="2400" dirty="0"/>
          </a:p>
          <a:p>
            <a:pPr marL="342900" indent="-342900">
              <a:buAutoNum type="arabicParenR" startAt="2"/>
            </a:pPr>
            <a:r>
              <a:rPr lang="en-US" sz="2400" dirty="0" smtClean="0"/>
              <a:t>24 </a:t>
            </a:r>
            <a:r>
              <a:rPr lang="en-US" sz="2400" dirty="0" err="1" smtClean="0"/>
              <a:t>Hr</a:t>
            </a:r>
            <a:r>
              <a:rPr lang="en-US" sz="2400" dirty="0" smtClean="0"/>
              <a:t> Electricity </a:t>
            </a:r>
          </a:p>
          <a:p>
            <a:pPr marL="342900" indent="-342900">
              <a:buAutoNum type="arabicParenR" startAt="2"/>
            </a:pPr>
            <a:endParaRPr lang="en-US" sz="2400" dirty="0"/>
          </a:p>
          <a:p>
            <a:pPr marL="342900" indent="-342900">
              <a:buAutoNum type="arabicParenR" startAt="2"/>
            </a:pPr>
            <a:r>
              <a:rPr lang="en-US" sz="2400" dirty="0" smtClean="0"/>
              <a:t>Internet</a:t>
            </a:r>
          </a:p>
          <a:p>
            <a:pPr marL="342900" indent="-342900">
              <a:buAutoNum type="arabicParenR" startAt="2"/>
            </a:pPr>
            <a:endParaRPr lang="en-US" sz="2400" dirty="0"/>
          </a:p>
          <a:p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715000" y="1676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99166" y="1447800"/>
            <a:ext cx="312420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7"/>
            </a:pPr>
            <a:r>
              <a:rPr lang="en-US" sz="2400" dirty="0" smtClean="0"/>
              <a:t>Lift</a:t>
            </a:r>
          </a:p>
          <a:p>
            <a:pPr marL="342900" indent="-342900">
              <a:buAutoNum type="arabicParenR" startAt="7"/>
            </a:pPr>
            <a:endParaRPr lang="en-US" sz="2400" dirty="0"/>
          </a:p>
          <a:p>
            <a:pPr marL="342900" indent="-342900">
              <a:buAutoNum type="arabicParenR" startAt="7"/>
            </a:pPr>
            <a:r>
              <a:rPr lang="en-US" sz="2400" dirty="0" smtClean="0"/>
              <a:t>24 </a:t>
            </a:r>
            <a:r>
              <a:rPr lang="en-US" sz="2400" dirty="0" err="1" smtClean="0"/>
              <a:t>Hr</a:t>
            </a:r>
            <a:r>
              <a:rPr lang="en-US" sz="2400" dirty="0" smtClean="0"/>
              <a:t> Water Supply</a:t>
            </a:r>
          </a:p>
          <a:p>
            <a:pPr marL="342900" indent="-342900">
              <a:buAutoNum type="arabicParenR" startAt="7"/>
            </a:pPr>
            <a:endParaRPr lang="en-US" sz="2400" dirty="0"/>
          </a:p>
          <a:p>
            <a:pPr marL="342900" indent="-342900">
              <a:buAutoNum type="arabicParenR" startAt="7"/>
            </a:pPr>
            <a:r>
              <a:rPr lang="en-US" sz="2400" dirty="0" smtClean="0"/>
              <a:t>24 </a:t>
            </a:r>
            <a:r>
              <a:rPr lang="en-US" sz="2400" dirty="0" err="1" smtClean="0"/>
              <a:t>Hr</a:t>
            </a:r>
            <a:r>
              <a:rPr lang="en-US" sz="2400" dirty="0" smtClean="0"/>
              <a:t> ATM Machine </a:t>
            </a:r>
          </a:p>
          <a:p>
            <a:pPr marL="342900" indent="-342900">
              <a:buAutoNum type="arabicParenR" startAt="7"/>
            </a:pPr>
            <a:endParaRPr lang="en-US" sz="2400" dirty="0"/>
          </a:p>
          <a:p>
            <a:pPr marL="342900" indent="-342900">
              <a:buAutoNum type="arabicParenR" startAt="7"/>
            </a:pPr>
            <a:r>
              <a:rPr lang="en-US" sz="2400" dirty="0"/>
              <a:t> </a:t>
            </a:r>
            <a:r>
              <a:rPr lang="en-US" sz="2400" dirty="0" smtClean="0"/>
              <a:t>Ayurveda Centre </a:t>
            </a:r>
          </a:p>
          <a:p>
            <a:pPr marL="342900" indent="-342900">
              <a:buAutoNum type="arabicParenR" startAt="7"/>
            </a:pPr>
            <a:endParaRPr lang="en-US" sz="2400" dirty="0"/>
          </a:p>
          <a:p>
            <a:pPr marL="342900" indent="-342900">
              <a:buAutoNum type="arabicParenR" startAt="7"/>
            </a:pPr>
            <a:r>
              <a:rPr lang="en-US" sz="2400" dirty="0" smtClean="0"/>
              <a:t>Intercom</a:t>
            </a:r>
          </a:p>
          <a:p>
            <a:pPr marL="342900" indent="-342900">
              <a:buAutoNum type="arabicParenR" startAt="7"/>
            </a:pPr>
            <a:endParaRPr lang="en-US" sz="2400" dirty="0"/>
          </a:p>
          <a:p>
            <a:pPr marL="342900" indent="-342900">
              <a:buAutoNum type="arabicParenR" startAt="7"/>
            </a:pPr>
            <a:r>
              <a:rPr lang="en-US" sz="2400" dirty="0" smtClean="0"/>
              <a:t>Security System </a:t>
            </a:r>
          </a:p>
          <a:p>
            <a:pPr marL="342900" indent="-342900">
              <a:buAutoNum type="arabicParenR" startAt="7"/>
            </a:pPr>
            <a:endParaRPr lang="en-US" sz="2400" dirty="0"/>
          </a:p>
          <a:p>
            <a:pPr marL="342900" indent="-342900">
              <a:buAutoNum type="arabicParenR" startAt="7"/>
            </a:pPr>
            <a:r>
              <a:rPr lang="en-US" sz="2400" dirty="0" smtClean="0"/>
              <a:t>CCTV Camera</a:t>
            </a:r>
          </a:p>
        </p:txBody>
      </p:sp>
    </p:spTree>
    <p:extLst>
      <p:ext uri="{BB962C8B-B14F-4D97-AF65-F5344CB8AC3E}">
        <p14:creationId xmlns:p14="http://schemas.microsoft.com/office/powerpoint/2010/main" val="415791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nkaj\Desktop\New folder (2)\SHAPOORJI PALLONJI JOYVILLE VIRAR\Kids-Play-ar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34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nkaj\Desktop\New folder (2)\SHAPOORJI PALLONJI JOYVILLE VIRAR\200805_head_photo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806"/>
            <a:ext cx="9144000" cy="686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9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ankaj\Desktop\New folder (2)\SHAPOORJI PALLONJI JOYVILLE VIRAR\05bb176f34eb1502f7d60ea3672e3753_lar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3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181</Words>
  <Application>Microsoft Office PowerPoint</Application>
  <PresentationFormat>On-screen Show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pankaj</dc:creator>
  <cp:lastModifiedBy>pankaj</cp:lastModifiedBy>
  <cp:revision>2</cp:revision>
  <dcterms:created xsi:type="dcterms:W3CDTF">2016-11-21T11:46:22Z</dcterms:created>
  <dcterms:modified xsi:type="dcterms:W3CDTF">2016-11-21T12:03:05Z</dcterms:modified>
</cp:coreProperties>
</file>